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540" r:id="rId3"/>
    <p:sldId id="584" r:id="rId4"/>
    <p:sldId id="583" r:id="rId5"/>
    <p:sldId id="552" r:id="rId6"/>
    <p:sldId id="554" r:id="rId7"/>
    <p:sldId id="555" r:id="rId8"/>
    <p:sldId id="570" r:id="rId9"/>
    <p:sldId id="569" r:id="rId10"/>
    <p:sldId id="557" r:id="rId11"/>
    <p:sldId id="556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71" r:id="rId23"/>
    <p:sldId id="572" r:id="rId24"/>
    <p:sldId id="582" r:id="rId25"/>
    <p:sldId id="581" r:id="rId26"/>
    <p:sldId id="580" r:id="rId27"/>
    <p:sldId id="579" r:id="rId28"/>
    <p:sldId id="578" r:id="rId29"/>
    <p:sldId id="577" r:id="rId30"/>
    <p:sldId id="576" r:id="rId31"/>
    <p:sldId id="575" r:id="rId32"/>
    <p:sldId id="574" r:id="rId33"/>
    <p:sldId id="568" r:id="rId34"/>
  </p:sldIdLst>
  <p:sldSz cx="9144000" cy="6858000" type="screen4x3"/>
  <p:notesSz cx="6669088" cy="9775825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F21"/>
    <a:srgbClr val="19434F"/>
    <a:srgbClr val="673105"/>
    <a:srgbClr val="005BA3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6481" autoAdjust="0"/>
    <p:restoredTop sz="80639" autoAdjust="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40" y="-84"/>
      </p:cViewPr>
      <p:guideLst>
        <p:guide orient="horz" pos="3079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67D6C-D9A9-438C-9371-45ABB8DAA1A7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D7A326E5-F54B-4AAF-ADCF-5073E63ECC64}">
      <dgm:prSet phldrT="[Texto]" custT="1"/>
      <dgm:spPr/>
      <dgm:t>
        <a:bodyPr/>
        <a:lstStyle/>
        <a:p>
          <a:r>
            <a:rPr lang="es-ES_tradnl" sz="1050" dirty="0" smtClean="0"/>
            <a:t>Catastro </a:t>
          </a:r>
        </a:p>
        <a:p>
          <a:r>
            <a:rPr lang="es-ES_tradnl" sz="1050" dirty="0" smtClean="0"/>
            <a:t>Inscripción</a:t>
          </a:r>
          <a:endParaRPr lang="es-ES_tradnl" sz="1050" dirty="0"/>
        </a:p>
      </dgm:t>
    </dgm:pt>
    <dgm:pt modelId="{607208D6-2C59-4765-9814-AF2D1D378738}" type="par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69F54B7C-5C63-4AAC-8EAF-4FDC2781B954}" type="sib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9B96E3AB-2660-4F8B-8FEA-0F70C5735DC7}">
      <dgm:prSet phldrT="[Texto]" custT="1"/>
      <dgm:spPr/>
      <dgm:t>
        <a:bodyPr/>
        <a:lstStyle/>
        <a:p>
          <a:r>
            <a:rPr lang="es-ES_tradnl" sz="1050" dirty="0" smtClean="0"/>
            <a:t>Presentación</a:t>
          </a:r>
          <a:endParaRPr lang="es-ES_tradnl" sz="1050" dirty="0"/>
        </a:p>
      </dgm:t>
    </dgm:pt>
    <dgm:pt modelId="{DE4371F3-1126-48B5-B716-8C25014B748F}" type="par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C3912F55-EB73-4B48-BE4E-9784F8897D46}" type="sib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BA6E7DFF-8876-433C-BB56-36BDCD6C2A36}">
      <dgm:prSet phldrT="[Texto]" custT="1"/>
      <dgm:spPr/>
      <dgm:t>
        <a:bodyPr/>
        <a:lstStyle/>
        <a:p>
          <a:r>
            <a:rPr lang="es-ES_tradnl" sz="1050" dirty="0" smtClean="0"/>
            <a:t>Veracidad</a:t>
          </a:r>
          <a:endParaRPr lang="es-ES_tradnl" sz="1050" dirty="0"/>
        </a:p>
      </dgm:t>
    </dgm:pt>
    <dgm:pt modelId="{D3A8E286-7028-4041-AED4-9298E1C5B67A}" type="par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E2D5576F-7C06-4046-ABF5-70A0DE44B7E3}" type="sib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81261DD1-4849-44DB-8319-332D8CA7DF6A}">
      <dgm:prSet phldrT="[Texto]" custT="1"/>
      <dgm:spPr/>
      <dgm:t>
        <a:bodyPr/>
        <a:lstStyle/>
        <a:p>
          <a:r>
            <a:rPr lang="es-ES_tradnl" sz="1050" dirty="0" smtClean="0"/>
            <a:t>Pago</a:t>
          </a:r>
          <a:endParaRPr lang="es-ES_tradnl" sz="1050" dirty="0"/>
        </a:p>
      </dgm:t>
    </dgm:pt>
    <dgm:pt modelId="{8D6B629B-2BFA-4692-8186-574067AFB6F8}" type="par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8CDE8657-3536-43D7-BB4F-5E53BA1E09DF}" type="sib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73CBE515-CB91-4DB1-AC76-8EACCEE26609}">
      <dgm:prSet phldrT="[Texto]" custT="1"/>
      <dgm:spPr/>
      <dgm:t>
        <a:bodyPr/>
        <a:lstStyle/>
        <a:p>
          <a:r>
            <a:rPr lang="es-ES_tradnl" sz="1050" dirty="0" smtClean="0"/>
            <a:t>Facturación</a:t>
          </a:r>
          <a:endParaRPr lang="es-ES_tradnl" sz="1050" dirty="0"/>
        </a:p>
      </dgm:t>
    </dgm:pt>
    <dgm:pt modelId="{4CE7D583-8804-4DE4-90C7-8B017A98CC22}" type="parTrans" cxnId="{DFBAC839-59E0-41D6-A14B-13F0AE4322CE}">
      <dgm:prSet/>
      <dgm:spPr/>
      <dgm:t>
        <a:bodyPr/>
        <a:lstStyle/>
        <a:p>
          <a:endParaRPr lang="es-EC" sz="2400"/>
        </a:p>
      </dgm:t>
    </dgm:pt>
    <dgm:pt modelId="{4914C29D-5E75-47E7-A713-A12420B39E4A}" type="sibTrans" cxnId="{DFBAC839-59E0-41D6-A14B-13F0AE4322CE}">
      <dgm:prSet/>
      <dgm:spPr/>
      <dgm:t>
        <a:bodyPr/>
        <a:lstStyle/>
        <a:p>
          <a:endParaRPr lang="es-EC" sz="2400"/>
        </a:p>
      </dgm:t>
    </dgm:pt>
    <dgm:pt modelId="{63CB7260-E2E2-450A-9F9F-A4603D8C840A}" type="pres">
      <dgm:prSet presAssocID="{8A967D6C-D9A9-438C-9371-45ABB8DAA1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CD4BB77-9736-4996-AC3A-44837D1F89F9}" type="pres">
      <dgm:prSet presAssocID="{8A967D6C-D9A9-438C-9371-45ABB8DAA1A7}" presName="arrow" presStyleLbl="bgShp" presStyleIdx="0" presStyleCnt="1"/>
      <dgm:spPr/>
      <dgm:t>
        <a:bodyPr/>
        <a:lstStyle/>
        <a:p>
          <a:endParaRPr lang="es-EC"/>
        </a:p>
      </dgm:t>
    </dgm:pt>
    <dgm:pt modelId="{C1523F12-7DA6-4603-8FC9-AFAFEDDD4321}" type="pres">
      <dgm:prSet presAssocID="{8A967D6C-D9A9-438C-9371-45ABB8DAA1A7}" presName="points" presStyleCnt="0"/>
      <dgm:spPr/>
      <dgm:t>
        <a:bodyPr/>
        <a:lstStyle/>
        <a:p>
          <a:endParaRPr lang="es-EC"/>
        </a:p>
      </dgm:t>
    </dgm:pt>
    <dgm:pt modelId="{44D0AEB5-ABFD-413F-9748-FE8D4ACF675F}" type="pres">
      <dgm:prSet presAssocID="{D7A326E5-F54B-4AAF-ADCF-5073E63ECC64}" presName="compositeA" presStyleCnt="0"/>
      <dgm:spPr/>
      <dgm:t>
        <a:bodyPr/>
        <a:lstStyle/>
        <a:p>
          <a:endParaRPr lang="es-EC"/>
        </a:p>
      </dgm:t>
    </dgm:pt>
    <dgm:pt modelId="{3CAC87A7-D4B7-4FE4-BA07-A7B634740320}" type="pres">
      <dgm:prSet presAssocID="{D7A326E5-F54B-4AAF-ADCF-5073E63ECC6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53079A-D720-4F90-9D9D-5B79715465D4}" type="pres">
      <dgm:prSet presAssocID="{D7A326E5-F54B-4AAF-ADCF-5073E63ECC64}" presName="circleA" presStyleLbl="node1" presStyleIdx="0" presStyleCnt="5"/>
      <dgm:spPr/>
      <dgm:t>
        <a:bodyPr/>
        <a:lstStyle/>
        <a:p>
          <a:endParaRPr lang="es-EC"/>
        </a:p>
      </dgm:t>
    </dgm:pt>
    <dgm:pt modelId="{8B20A6BC-BFE5-40E3-9A17-66016D72A9F1}" type="pres">
      <dgm:prSet presAssocID="{D7A326E5-F54B-4AAF-ADCF-5073E63ECC64}" presName="spaceA" presStyleCnt="0"/>
      <dgm:spPr/>
      <dgm:t>
        <a:bodyPr/>
        <a:lstStyle/>
        <a:p>
          <a:endParaRPr lang="es-EC"/>
        </a:p>
      </dgm:t>
    </dgm:pt>
    <dgm:pt modelId="{06158D68-3A5D-4414-8366-57BBA1024083}" type="pres">
      <dgm:prSet presAssocID="{69F54B7C-5C63-4AAC-8EAF-4FDC2781B954}" presName="space" presStyleCnt="0"/>
      <dgm:spPr/>
      <dgm:t>
        <a:bodyPr/>
        <a:lstStyle/>
        <a:p>
          <a:endParaRPr lang="es-EC"/>
        </a:p>
      </dgm:t>
    </dgm:pt>
    <dgm:pt modelId="{CDB244A2-2493-4141-BD4B-38656304D5DA}" type="pres">
      <dgm:prSet presAssocID="{73CBE515-CB91-4DB1-AC76-8EACCEE26609}" presName="compositeB" presStyleCnt="0"/>
      <dgm:spPr/>
    </dgm:pt>
    <dgm:pt modelId="{DA312988-B3A4-4BAF-9671-807728226F46}" type="pres">
      <dgm:prSet presAssocID="{73CBE515-CB91-4DB1-AC76-8EACCEE2660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AAB23-382A-4F11-BD96-8F8B3CBE8CB9}" type="pres">
      <dgm:prSet presAssocID="{73CBE515-CB91-4DB1-AC76-8EACCEE26609}" presName="circleB" presStyleLbl="node1" presStyleIdx="1" presStyleCnt="5"/>
      <dgm:spPr/>
    </dgm:pt>
    <dgm:pt modelId="{F57DA401-2F99-4409-AD2E-3C4952BE89E8}" type="pres">
      <dgm:prSet presAssocID="{73CBE515-CB91-4DB1-AC76-8EACCEE26609}" presName="spaceB" presStyleCnt="0"/>
      <dgm:spPr/>
    </dgm:pt>
    <dgm:pt modelId="{E5697A40-C1AD-40C0-B819-A2440220578C}" type="pres">
      <dgm:prSet presAssocID="{4914C29D-5E75-47E7-A713-A12420B39E4A}" presName="space" presStyleCnt="0"/>
      <dgm:spPr/>
    </dgm:pt>
    <dgm:pt modelId="{5BA4992B-832E-423E-8F11-51CB7AF65FFD}" type="pres">
      <dgm:prSet presAssocID="{9B96E3AB-2660-4F8B-8FEA-0F70C5735DC7}" presName="compositeA" presStyleCnt="0"/>
      <dgm:spPr/>
    </dgm:pt>
    <dgm:pt modelId="{65EADB0A-8E3C-47EC-A716-FAD48ED05AEB}" type="pres">
      <dgm:prSet presAssocID="{9B96E3AB-2660-4F8B-8FEA-0F70C5735DC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34CC6-3EF0-420B-BF5E-B150C32D91ED}" type="pres">
      <dgm:prSet presAssocID="{9B96E3AB-2660-4F8B-8FEA-0F70C5735DC7}" presName="circleA" presStyleLbl="node1" presStyleIdx="2" presStyleCnt="5"/>
      <dgm:spPr/>
    </dgm:pt>
    <dgm:pt modelId="{8590FBC9-1FBB-4451-B7F9-8AC531F176F9}" type="pres">
      <dgm:prSet presAssocID="{9B96E3AB-2660-4F8B-8FEA-0F70C5735DC7}" presName="spaceA" presStyleCnt="0"/>
      <dgm:spPr/>
    </dgm:pt>
    <dgm:pt modelId="{FF82CC98-46BB-46A6-9829-C45E0FEE4403}" type="pres">
      <dgm:prSet presAssocID="{C3912F55-EB73-4B48-BE4E-9784F8897D46}" presName="space" presStyleCnt="0"/>
      <dgm:spPr/>
      <dgm:t>
        <a:bodyPr/>
        <a:lstStyle/>
        <a:p>
          <a:endParaRPr lang="es-EC"/>
        </a:p>
      </dgm:t>
    </dgm:pt>
    <dgm:pt modelId="{09B52389-22E1-4145-930C-E2182664CC17}" type="pres">
      <dgm:prSet presAssocID="{BA6E7DFF-8876-433C-BB56-36BDCD6C2A36}" presName="compositeB" presStyleCnt="0"/>
      <dgm:spPr/>
    </dgm:pt>
    <dgm:pt modelId="{A28A7607-56BD-465A-9667-C78EFD5996EE}" type="pres">
      <dgm:prSet presAssocID="{BA6E7DFF-8876-433C-BB56-36BDCD6C2A3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433D3-DCDF-42FF-914D-24CFDF6366D1}" type="pres">
      <dgm:prSet presAssocID="{BA6E7DFF-8876-433C-BB56-36BDCD6C2A36}" presName="circleB" presStyleLbl="node1" presStyleIdx="3" presStyleCnt="5"/>
      <dgm:spPr/>
    </dgm:pt>
    <dgm:pt modelId="{6251D012-85C0-4658-A754-20AB407B1D1A}" type="pres">
      <dgm:prSet presAssocID="{BA6E7DFF-8876-433C-BB56-36BDCD6C2A36}" presName="spaceB" presStyleCnt="0"/>
      <dgm:spPr/>
    </dgm:pt>
    <dgm:pt modelId="{46B327E3-9944-4C32-93F6-7F4B375D7152}" type="pres">
      <dgm:prSet presAssocID="{E2D5576F-7C06-4046-ABF5-70A0DE44B7E3}" presName="space" presStyleCnt="0"/>
      <dgm:spPr/>
      <dgm:t>
        <a:bodyPr/>
        <a:lstStyle/>
        <a:p>
          <a:endParaRPr lang="es-EC"/>
        </a:p>
      </dgm:t>
    </dgm:pt>
    <dgm:pt modelId="{6E4EEB47-C6A8-4EAD-84E0-AF6C1546E989}" type="pres">
      <dgm:prSet presAssocID="{81261DD1-4849-44DB-8319-332D8CA7DF6A}" presName="compositeA" presStyleCnt="0"/>
      <dgm:spPr/>
    </dgm:pt>
    <dgm:pt modelId="{005648A6-9CA5-4631-8399-DF1F161D2AFD}" type="pres">
      <dgm:prSet presAssocID="{81261DD1-4849-44DB-8319-332D8CA7DF6A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377F7-DAC8-43C5-920F-80B7461171AA}" type="pres">
      <dgm:prSet presAssocID="{81261DD1-4849-44DB-8319-332D8CA7DF6A}" presName="circleA" presStyleLbl="node1" presStyleIdx="4" presStyleCnt="5"/>
      <dgm:spPr/>
    </dgm:pt>
    <dgm:pt modelId="{A9E15EA7-8BDE-43ED-BFB8-CFA845348416}" type="pres">
      <dgm:prSet presAssocID="{81261DD1-4849-44DB-8319-332D8CA7DF6A}" presName="spaceA" presStyleCnt="0"/>
      <dgm:spPr/>
    </dgm:pt>
  </dgm:ptLst>
  <dgm:cxnLst>
    <dgm:cxn modelId="{1C9CD362-91FE-47FA-83FA-6870C4EAA0EE}" type="presOf" srcId="{BA6E7DFF-8876-433C-BB56-36BDCD6C2A36}" destId="{A28A7607-56BD-465A-9667-C78EFD5996EE}" srcOrd="0" destOrd="0" presId="urn:microsoft.com/office/officeart/2005/8/layout/hProcess11"/>
    <dgm:cxn modelId="{60A8B3E2-D51A-4A02-AF37-5AF14A82E48C}" type="presOf" srcId="{9B96E3AB-2660-4F8B-8FEA-0F70C5735DC7}" destId="{65EADB0A-8E3C-47EC-A716-FAD48ED05AEB}" srcOrd="0" destOrd="0" presId="urn:microsoft.com/office/officeart/2005/8/layout/hProcess11"/>
    <dgm:cxn modelId="{663A8BD9-E59E-4439-B122-965439737FC7}" srcId="{8A967D6C-D9A9-438C-9371-45ABB8DAA1A7}" destId="{9B96E3AB-2660-4F8B-8FEA-0F70C5735DC7}" srcOrd="2" destOrd="0" parTransId="{DE4371F3-1126-48B5-B716-8C25014B748F}" sibTransId="{C3912F55-EB73-4B48-BE4E-9784F8897D46}"/>
    <dgm:cxn modelId="{57C931DA-F9A8-4090-B157-612C6419E753}" type="presOf" srcId="{73CBE515-CB91-4DB1-AC76-8EACCEE26609}" destId="{DA312988-B3A4-4BAF-9671-807728226F46}" srcOrd="0" destOrd="0" presId="urn:microsoft.com/office/officeart/2005/8/layout/hProcess11"/>
    <dgm:cxn modelId="{F3ABB212-E762-484F-A764-1BC90AD1D077}" type="presOf" srcId="{8A967D6C-D9A9-438C-9371-45ABB8DAA1A7}" destId="{63CB7260-E2E2-450A-9F9F-A4603D8C840A}" srcOrd="0" destOrd="0" presId="urn:microsoft.com/office/officeart/2005/8/layout/hProcess11"/>
    <dgm:cxn modelId="{C6E6E3AD-2519-440F-822C-2D58BA52BCB0}" srcId="{8A967D6C-D9A9-438C-9371-45ABB8DAA1A7}" destId="{D7A326E5-F54B-4AAF-ADCF-5073E63ECC64}" srcOrd="0" destOrd="0" parTransId="{607208D6-2C59-4765-9814-AF2D1D378738}" sibTransId="{69F54B7C-5C63-4AAC-8EAF-4FDC2781B954}"/>
    <dgm:cxn modelId="{DFBAC839-59E0-41D6-A14B-13F0AE4322CE}" srcId="{8A967D6C-D9A9-438C-9371-45ABB8DAA1A7}" destId="{73CBE515-CB91-4DB1-AC76-8EACCEE26609}" srcOrd="1" destOrd="0" parTransId="{4CE7D583-8804-4DE4-90C7-8B017A98CC22}" sibTransId="{4914C29D-5E75-47E7-A713-A12420B39E4A}"/>
    <dgm:cxn modelId="{207DB5DC-5DB1-400E-B5BA-88435B8D0D6F}" srcId="{8A967D6C-D9A9-438C-9371-45ABB8DAA1A7}" destId="{81261DD1-4849-44DB-8319-332D8CA7DF6A}" srcOrd="4" destOrd="0" parTransId="{8D6B629B-2BFA-4692-8186-574067AFB6F8}" sibTransId="{8CDE8657-3536-43D7-BB4F-5E53BA1E09DF}"/>
    <dgm:cxn modelId="{C556FD92-01C2-42FE-9468-BBF554C762A0}" srcId="{8A967D6C-D9A9-438C-9371-45ABB8DAA1A7}" destId="{BA6E7DFF-8876-433C-BB56-36BDCD6C2A36}" srcOrd="3" destOrd="0" parTransId="{D3A8E286-7028-4041-AED4-9298E1C5B67A}" sibTransId="{E2D5576F-7C06-4046-ABF5-70A0DE44B7E3}"/>
    <dgm:cxn modelId="{DEE6DAFC-E36A-41D1-9141-63A434B3B528}" type="presOf" srcId="{D7A326E5-F54B-4AAF-ADCF-5073E63ECC64}" destId="{3CAC87A7-D4B7-4FE4-BA07-A7B634740320}" srcOrd="0" destOrd="0" presId="urn:microsoft.com/office/officeart/2005/8/layout/hProcess11"/>
    <dgm:cxn modelId="{ECB1522E-F54E-4FF5-ACF2-F28A643E4DE4}" type="presOf" srcId="{81261DD1-4849-44DB-8319-332D8CA7DF6A}" destId="{005648A6-9CA5-4631-8399-DF1F161D2AFD}" srcOrd="0" destOrd="0" presId="urn:microsoft.com/office/officeart/2005/8/layout/hProcess11"/>
    <dgm:cxn modelId="{37E74FC9-F274-430D-BD04-E383EA086CDA}" type="presParOf" srcId="{63CB7260-E2E2-450A-9F9F-A4603D8C840A}" destId="{ACD4BB77-9736-4996-AC3A-44837D1F89F9}" srcOrd="0" destOrd="0" presId="urn:microsoft.com/office/officeart/2005/8/layout/hProcess11"/>
    <dgm:cxn modelId="{04D7F270-0E99-4C5D-A080-641AB652BA95}" type="presParOf" srcId="{63CB7260-E2E2-450A-9F9F-A4603D8C840A}" destId="{C1523F12-7DA6-4603-8FC9-AFAFEDDD4321}" srcOrd="1" destOrd="0" presId="urn:microsoft.com/office/officeart/2005/8/layout/hProcess11"/>
    <dgm:cxn modelId="{D6D0A99E-7C1C-44E6-A3E4-99C6B1648081}" type="presParOf" srcId="{C1523F12-7DA6-4603-8FC9-AFAFEDDD4321}" destId="{44D0AEB5-ABFD-413F-9748-FE8D4ACF675F}" srcOrd="0" destOrd="0" presId="urn:microsoft.com/office/officeart/2005/8/layout/hProcess11"/>
    <dgm:cxn modelId="{E9EA8AC3-30A0-4260-ABF5-873D4994F338}" type="presParOf" srcId="{44D0AEB5-ABFD-413F-9748-FE8D4ACF675F}" destId="{3CAC87A7-D4B7-4FE4-BA07-A7B634740320}" srcOrd="0" destOrd="0" presId="urn:microsoft.com/office/officeart/2005/8/layout/hProcess11"/>
    <dgm:cxn modelId="{6DCD5713-408F-45E2-8108-48EEF316AD1D}" type="presParOf" srcId="{44D0AEB5-ABFD-413F-9748-FE8D4ACF675F}" destId="{3653079A-D720-4F90-9D9D-5B79715465D4}" srcOrd="1" destOrd="0" presId="urn:microsoft.com/office/officeart/2005/8/layout/hProcess11"/>
    <dgm:cxn modelId="{9D8DD364-9919-41B8-9134-09153F40A266}" type="presParOf" srcId="{44D0AEB5-ABFD-413F-9748-FE8D4ACF675F}" destId="{8B20A6BC-BFE5-40E3-9A17-66016D72A9F1}" srcOrd="2" destOrd="0" presId="urn:microsoft.com/office/officeart/2005/8/layout/hProcess11"/>
    <dgm:cxn modelId="{16452397-2CFE-4B5F-808A-F22A3DCBDEB9}" type="presParOf" srcId="{C1523F12-7DA6-4603-8FC9-AFAFEDDD4321}" destId="{06158D68-3A5D-4414-8366-57BBA1024083}" srcOrd="1" destOrd="0" presId="urn:microsoft.com/office/officeart/2005/8/layout/hProcess11"/>
    <dgm:cxn modelId="{CA38D1E0-941A-40BE-B8CA-04FEF5DC7DCF}" type="presParOf" srcId="{C1523F12-7DA6-4603-8FC9-AFAFEDDD4321}" destId="{CDB244A2-2493-4141-BD4B-38656304D5DA}" srcOrd="2" destOrd="0" presId="urn:microsoft.com/office/officeart/2005/8/layout/hProcess11"/>
    <dgm:cxn modelId="{83DF3041-5DFF-45B5-9C2B-E5B98A7DD2B6}" type="presParOf" srcId="{CDB244A2-2493-4141-BD4B-38656304D5DA}" destId="{DA312988-B3A4-4BAF-9671-807728226F46}" srcOrd="0" destOrd="0" presId="urn:microsoft.com/office/officeart/2005/8/layout/hProcess11"/>
    <dgm:cxn modelId="{F6C04E9D-012E-4244-8FA0-01773ADBEFE3}" type="presParOf" srcId="{CDB244A2-2493-4141-BD4B-38656304D5DA}" destId="{5B0AAB23-382A-4F11-BD96-8F8B3CBE8CB9}" srcOrd="1" destOrd="0" presId="urn:microsoft.com/office/officeart/2005/8/layout/hProcess11"/>
    <dgm:cxn modelId="{5A617586-66E2-4B56-9EA6-F30F1C8F701D}" type="presParOf" srcId="{CDB244A2-2493-4141-BD4B-38656304D5DA}" destId="{F57DA401-2F99-4409-AD2E-3C4952BE89E8}" srcOrd="2" destOrd="0" presId="urn:microsoft.com/office/officeart/2005/8/layout/hProcess11"/>
    <dgm:cxn modelId="{32161135-FF4D-4010-ABDF-4FF1907C3CE4}" type="presParOf" srcId="{C1523F12-7DA6-4603-8FC9-AFAFEDDD4321}" destId="{E5697A40-C1AD-40C0-B819-A2440220578C}" srcOrd="3" destOrd="0" presId="urn:microsoft.com/office/officeart/2005/8/layout/hProcess11"/>
    <dgm:cxn modelId="{FDE0D3E1-859B-4C43-98EC-FD10880C2065}" type="presParOf" srcId="{C1523F12-7DA6-4603-8FC9-AFAFEDDD4321}" destId="{5BA4992B-832E-423E-8F11-51CB7AF65FFD}" srcOrd="4" destOrd="0" presId="urn:microsoft.com/office/officeart/2005/8/layout/hProcess11"/>
    <dgm:cxn modelId="{0EBA58D5-275E-4BDA-BEFF-7091B6F0076E}" type="presParOf" srcId="{5BA4992B-832E-423E-8F11-51CB7AF65FFD}" destId="{65EADB0A-8E3C-47EC-A716-FAD48ED05AEB}" srcOrd="0" destOrd="0" presId="urn:microsoft.com/office/officeart/2005/8/layout/hProcess11"/>
    <dgm:cxn modelId="{F0FB6340-D10B-4E04-B540-7E3B8D97FE41}" type="presParOf" srcId="{5BA4992B-832E-423E-8F11-51CB7AF65FFD}" destId="{1C434CC6-3EF0-420B-BF5E-B150C32D91ED}" srcOrd="1" destOrd="0" presId="urn:microsoft.com/office/officeart/2005/8/layout/hProcess11"/>
    <dgm:cxn modelId="{DC956719-48D5-4AFF-BE79-87D72F643EEA}" type="presParOf" srcId="{5BA4992B-832E-423E-8F11-51CB7AF65FFD}" destId="{8590FBC9-1FBB-4451-B7F9-8AC531F176F9}" srcOrd="2" destOrd="0" presId="urn:microsoft.com/office/officeart/2005/8/layout/hProcess11"/>
    <dgm:cxn modelId="{E2071FC6-4DFC-4AC6-BFB2-8C60BE74A686}" type="presParOf" srcId="{C1523F12-7DA6-4603-8FC9-AFAFEDDD4321}" destId="{FF82CC98-46BB-46A6-9829-C45E0FEE4403}" srcOrd="5" destOrd="0" presId="urn:microsoft.com/office/officeart/2005/8/layout/hProcess11"/>
    <dgm:cxn modelId="{77E151B7-17AA-4F40-8D2C-698EE357018E}" type="presParOf" srcId="{C1523F12-7DA6-4603-8FC9-AFAFEDDD4321}" destId="{09B52389-22E1-4145-930C-E2182664CC17}" srcOrd="6" destOrd="0" presId="urn:microsoft.com/office/officeart/2005/8/layout/hProcess11"/>
    <dgm:cxn modelId="{D8DE73C6-73FC-4D37-9B8A-1C6828D76826}" type="presParOf" srcId="{09B52389-22E1-4145-930C-E2182664CC17}" destId="{A28A7607-56BD-465A-9667-C78EFD5996EE}" srcOrd="0" destOrd="0" presId="urn:microsoft.com/office/officeart/2005/8/layout/hProcess11"/>
    <dgm:cxn modelId="{53C25F89-284E-46DB-BF7F-ADD047C8673D}" type="presParOf" srcId="{09B52389-22E1-4145-930C-E2182664CC17}" destId="{FD4433D3-DCDF-42FF-914D-24CFDF6366D1}" srcOrd="1" destOrd="0" presId="urn:microsoft.com/office/officeart/2005/8/layout/hProcess11"/>
    <dgm:cxn modelId="{21616D3B-C47F-4DDB-BE44-75B325D95F06}" type="presParOf" srcId="{09B52389-22E1-4145-930C-E2182664CC17}" destId="{6251D012-85C0-4658-A754-20AB407B1D1A}" srcOrd="2" destOrd="0" presId="urn:microsoft.com/office/officeart/2005/8/layout/hProcess11"/>
    <dgm:cxn modelId="{52255D53-3498-4CF8-BD37-42D901B96158}" type="presParOf" srcId="{C1523F12-7DA6-4603-8FC9-AFAFEDDD4321}" destId="{46B327E3-9944-4C32-93F6-7F4B375D7152}" srcOrd="7" destOrd="0" presId="urn:microsoft.com/office/officeart/2005/8/layout/hProcess11"/>
    <dgm:cxn modelId="{4D3A9A32-7CF7-4BDF-ACF7-199A3D0EE0D8}" type="presParOf" srcId="{C1523F12-7DA6-4603-8FC9-AFAFEDDD4321}" destId="{6E4EEB47-C6A8-4EAD-84E0-AF6C1546E989}" srcOrd="8" destOrd="0" presId="urn:microsoft.com/office/officeart/2005/8/layout/hProcess11"/>
    <dgm:cxn modelId="{9D75EFCE-1774-4C20-89F2-A6D24504A81A}" type="presParOf" srcId="{6E4EEB47-C6A8-4EAD-84E0-AF6C1546E989}" destId="{005648A6-9CA5-4631-8399-DF1F161D2AFD}" srcOrd="0" destOrd="0" presId="urn:microsoft.com/office/officeart/2005/8/layout/hProcess11"/>
    <dgm:cxn modelId="{FAC1F005-3060-4941-A2EC-E5FEBFCE6C74}" type="presParOf" srcId="{6E4EEB47-C6A8-4EAD-84E0-AF6C1546E989}" destId="{A02377F7-DAC8-43C5-920F-80B7461171AA}" srcOrd="1" destOrd="0" presId="urn:microsoft.com/office/officeart/2005/8/layout/hProcess11"/>
    <dgm:cxn modelId="{10E0E4D9-34DA-4892-B439-B3AFA3860DA0}" type="presParOf" srcId="{6E4EEB47-C6A8-4EAD-84E0-AF6C1546E989}" destId="{A9E15EA7-8BDE-43ED-BFB8-CFA84534841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3F94D-B464-45A4-A32B-24E8F7E535F8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26FAC5-27CA-44EF-8261-9ABDB0254399}">
      <dgm:prSet phldrT="[Texto]"/>
      <dgm:spPr/>
      <dgm:t>
        <a:bodyPr/>
        <a:lstStyle/>
        <a:p>
          <a:r>
            <a:rPr lang="es-ES" dirty="0" smtClean="0"/>
            <a:t>Impuesto Directos</a:t>
          </a:r>
          <a:endParaRPr lang="es-ES" dirty="0"/>
        </a:p>
      </dgm:t>
    </dgm:pt>
    <dgm:pt modelId="{8FC1EF1E-5D38-4136-B726-70FED68A9046}" type="parTrans" cxnId="{DDE81AFD-3231-46D8-8791-0ECE72513BFB}">
      <dgm:prSet/>
      <dgm:spPr/>
      <dgm:t>
        <a:bodyPr/>
        <a:lstStyle/>
        <a:p>
          <a:endParaRPr lang="es-ES"/>
        </a:p>
      </dgm:t>
    </dgm:pt>
    <dgm:pt modelId="{055B5356-00E7-4BD5-9DBD-7D4C802B0BAE}" type="sibTrans" cxnId="{DDE81AFD-3231-46D8-8791-0ECE72513BFB}">
      <dgm:prSet/>
      <dgm:spPr/>
      <dgm:t>
        <a:bodyPr/>
        <a:lstStyle/>
        <a:p>
          <a:endParaRPr lang="es-ES"/>
        </a:p>
      </dgm:t>
    </dgm:pt>
    <dgm:pt modelId="{612CE54B-1E32-4FAE-AC9F-6790DD210551}">
      <dgm:prSet phldrT="[Texto]"/>
      <dgm:spPr/>
      <dgm:t>
        <a:bodyPr/>
        <a:lstStyle/>
        <a:p>
          <a:r>
            <a:rPr lang="es-ES" dirty="0" smtClean="0"/>
            <a:t>Impuestos Indirectos</a:t>
          </a:r>
          <a:endParaRPr lang="es-ES" dirty="0"/>
        </a:p>
      </dgm:t>
    </dgm:pt>
    <dgm:pt modelId="{866F599D-A2DB-42C6-8DA9-C2EC18A039DF}" type="parTrans" cxnId="{4C4F8092-401E-4285-B7FD-92670DB369F5}">
      <dgm:prSet/>
      <dgm:spPr/>
      <dgm:t>
        <a:bodyPr/>
        <a:lstStyle/>
        <a:p>
          <a:endParaRPr lang="es-ES"/>
        </a:p>
      </dgm:t>
    </dgm:pt>
    <dgm:pt modelId="{8749CCDD-59FB-486B-B788-7304737E09CA}" type="sibTrans" cxnId="{4C4F8092-401E-4285-B7FD-92670DB369F5}">
      <dgm:prSet/>
      <dgm:spPr/>
      <dgm:t>
        <a:bodyPr/>
        <a:lstStyle/>
        <a:p>
          <a:endParaRPr lang="es-ES"/>
        </a:p>
      </dgm:t>
    </dgm:pt>
    <dgm:pt modelId="{1E54ACE7-F21C-4B61-BB02-D8E5AD9E9F01}">
      <dgm:prSet phldrT="[Texto]"/>
      <dgm:spPr/>
      <dgm:t>
        <a:bodyPr/>
        <a:lstStyle/>
        <a:p>
          <a:r>
            <a:rPr lang="es-ES" dirty="0" smtClean="0"/>
            <a:t>Impuesto a la Renta</a:t>
          </a:r>
          <a:endParaRPr lang="es-ES" dirty="0"/>
        </a:p>
      </dgm:t>
    </dgm:pt>
    <dgm:pt modelId="{24CA0AE6-B9A0-4463-BF77-BDA9E8B6EC9B}" type="parTrans" cxnId="{31A0862A-B418-4A0C-9714-12DBB63D1E00}">
      <dgm:prSet/>
      <dgm:spPr/>
      <dgm:t>
        <a:bodyPr/>
        <a:lstStyle/>
        <a:p>
          <a:endParaRPr lang="es-ES"/>
        </a:p>
      </dgm:t>
    </dgm:pt>
    <dgm:pt modelId="{77BBE368-6C98-4485-9ABD-C9DF6B5655C6}" type="sibTrans" cxnId="{31A0862A-B418-4A0C-9714-12DBB63D1E00}">
      <dgm:prSet/>
      <dgm:spPr/>
      <dgm:t>
        <a:bodyPr/>
        <a:lstStyle/>
        <a:p>
          <a:endParaRPr lang="es-ES"/>
        </a:p>
      </dgm:t>
    </dgm:pt>
    <dgm:pt modelId="{ED89B6AD-E0D5-4A74-B402-8FB4D0C1B59A}">
      <dgm:prSet phldrT="[Texto]"/>
      <dgm:spPr/>
      <dgm:t>
        <a:bodyPr/>
        <a:lstStyle/>
        <a:p>
          <a:r>
            <a:rPr lang="es-ES" dirty="0" smtClean="0"/>
            <a:t>Anticipos</a:t>
          </a:r>
          <a:endParaRPr lang="es-ES" dirty="0"/>
        </a:p>
      </dgm:t>
    </dgm:pt>
    <dgm:pt modelId="{3DB5D2E9-4448-4146-83C8-A31E09F65746}" type="parTrans" cxnId="{A712DC15-6542-4D87-A104-9FEAE3753F69}">
      <dgm:prSet/>
      <dgm:spPr/>
      <dgm:t>
        <a:bodyPr/>
        <a:lstStyle/>
        <a:p>
          <a:endParaRPr lang="es-ES"/>
        </a:p>
      </dgm:t>
    </dgm:pt>
    <dgm:pt modelId="{00BDB466-295C-49E9-BCB5-4400647873E6}" type="sibTrans" cxnId="{A712DC15-6542-4D87-A104-9FEAE3753F69}">
      <dgm:prSet/>
      <dgm:spPr/>
      <dgm:t>
        <a:bodyPr/>
        <a:lstStyle/>
        <a:p>
          <a:endParaRPr lang="es-ES"/>
        </a:p>
      </dgm:t>
    </dgm:pt>
    <dgm:pt modelId="{5E2B0C26-04F9-4E91-BE75-F66AD1F88262}">
      <dgm:prSet phldrT="[Texto]"/>
      <dgm:spPr/>
      <dgm:t>
        <a:bodyPr/>
        <a:lstStyle/>
        <a:p>
          <a:r>
            <a:rPr lang="es-ES" dirty="0" smtClean="0"/>
            <a:t>Saldo Anual</a:t>
          </a:r>
          <a:endParaRPr lang="es-ES" dirty="0"/>
        </a:p>
      </dgm:t>
    </dgm:pt>
    <dgm:pt modelId="{EA9CCA67-43ED-4E97-AEF6-7519F4E50FC7}" type="parTrans" cxnId="{89C36D3B-1A72-438E-9FEA-9EC40C312077}">
      <dgm:prSet/>
      <dgm:spPr/>
      <dgm:t>
        <a:bodyPr/>
        <a:lstStyle/>
        <a:p>
          <a:endParaRPr lang="es-ES"/>
        </a:p>
      </dgm:t>
    </dgm:pt>
    <dgm:pt modelId="{1B68D3FA-1458-4E7A-B040-51175988666C}" type="sibTrans" cxnId="{89C36D3B-1A72-438E-9FEA-9EC40C312077}">
      <dgm:prSet/>
      <dgm:spPr/>
      <dgm:t>
        <a:bodyPr/>
        <a:lstStyle/>
        <a:p>
          <a:endParaRPr lang="es-ES"/>
        </a:p>
      </dgm:t>
    </dgm:pt>
    <dgm:pt modelId="{8AA414F9-21AE-45D2-9371-5D47EF729148}">
      <dgm:prSet phldrT="[Texto]"/>
      <dgm:spPr/>
      <dgm:t>
        <a:bodyPr/>
        <a:lstStyle/>
        <a:p>
          <a:r>
            <a:rPr lang="es-ES" dirty="0" smtClean="0"/>
            <a:t>Renta Naturales</a:t>
          </a:r>
          <a:endParaRPr lang="es-ES" dirty="0"/>
        </a:p>
      </dgm:t>
    </dgm:pt>
    <dgm:pt modelId="{80B714AA-54C5-4B2B-B115-E3F8FAA5ABFB}" type="parTrans" cxnId="{1D611544-6080-4157-93C9-9F04D0E99E00}">
      <dgm:prSet/>
      <dgm:spPr/>
      <dgm:t>
        <a:bodyPr/>
        <a:lstStyle/>
        <a:p>
          <a:endParaRPr lang="es-ES"/>
        </a:p>
      </dgm:t>
    </dgm:pt>
    <dgm:pt modelId="{90379AF1-2C8C-4A40-9337-FB6A96CA9126}" type="sibTrans" cxnId="{1D611544-6080-4157-93C9-9F04D0E99E00}">
      <dgm:prSet/>
      <dgm:spPr/>
      <dgm:t>
        <a:bodyPr/>
        <a:lstStyle/>
        <a:p>
          <a:endParaRPr lang="es-ES"/>
        </a:p>
      </dgm:t>
    </dgm:pt>
    <dgm:pt modelId="{E0DAF13C-8EE5-4442-AAB3-299487C990F2}">
      <dgm:prSet phldrT="[Texto]"/>
      <dgm:spPr/>
      <dgm:t>
        <a:bodyPr/>
        <a:lstStyle/>
        <a:p>
          <a:r>
            <a:rPr lang="es-ES" dirty="0" smtClean="0"/>
            <a:t>Renta Sociedades</a:t>
          </a:r>
          <a:endParaRPr lang="es-ES" dirty="0"/>
        </a:p>
      </dgm:t>
    </dgm:pt>
    <dgm:pt modelId="{E3B4B2FF-64EB-4FEF-B182-4B783E11B2AD}" type="parTrans" cxnId="{D045145B-8A83-42AD-BF24-B61BF2B5164A}">
      <dgm:prSet/>
      <dgm:spPr/>
      <dgm:t>
        <a:bodyPr/>
        <a:lstStyle/>
        <a:p>
          <a:endParaRPr lang="es-ES"/>
        </a:p>
      </dgm:t>
    </dgm:pt>
    <dgm:pt modelId="{51AF6CE3-630D-4273-AD48-9C27267D060A}" type="sibTrans" cxnId="{D045145B-8A83-42AD-BF24-B61BF2B5164A}">
      <dgm:prSet/>
      <dgm:spPr/>
      <dgm:t>
        <a:bodyPr/>
        <a:lstStyle/>
        <a:p>
          <a:endParaRPr lang="es-ES"/>
        </a:p>
      </dgm:t>
    </dgm:pt>
    <dgm:pt modelId="{1E81BBBE-5AD1-4384-94BD-04C0BEF81666}">
      <dgm:prSet phldrT="[Texto]"/>
      <dgm:spPr/>
      <dgm:t>
        <a:bodyPr/>
        <a:lstStyle/>
        <a:p>
          <a:r>
            <a:rPr lang="es-ES" dirty="0" smtClean="0"/>
            <a:t>Herencias legados y Donaciones</a:t>
          </a:r>
          <a:endParaRPr lang="es-ES" dirty="0"/>
        </a:p>
      </dgm:t>
    </dgm:pt>
    <dgm:pt modelId="{5D58168F-DBB2-4ABE-B687-F036E5000206}" type="parTrans" cxnId="{6D44C5B2-BAE8-4782-8D92-DA609963857E}">
      <dgm:prSet/>
      <dgm:spPr/>
      <dgm:t>
        <a:bodyPr/>
        <a:lstStyle/>
        <a:p>
          <a:endParaRPr lang="es-ES"/>
        </a:p>
      </dgm:t>
    </dgm:pt>
    <dgm:pt modelId="{1CDD2148-FAA1-4965-B01E-9FC57D31066E}" type="sibTrans" cxnId="{6D44C5B2-BAE8-4782-8D92-DA609963857E}">
      <dgm:prSet/>
      <dgm:spPr/>
      <dgm:t>
        <a:bodyPr/>
        <a:lstStyle/>
        <a:p>
          <a:endParaRPr lang="es-ES"/>
        </a:p>
      </dgm:t>
    </dgm:pt>
    <dgm:pt modelId="{840CA703-93DA-42D3-8F4B-F7B9485251F1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92E9C121-759A-4957-9CA9-286F4B48FF48}" type="parTrans" cxnId="{75995F37-97F1-4C5E-A5FC-48F5C02DC24C}">
      <dgm:prSet/>
      <dgm:spPr/>
      <dgm:t>
        <a:bodyPr/>
        <a:lstStyle/>
        <a:p>
          <a:endParaRPr lang="es-ES"/>
        </a:p>
      </dgm:t>
    </dgm:pt>
    <dgm:pt modelId="{D25DF315-F741-4ACD-9304-127662CA749B}" type="sibTrans" cxnId="{75995F37-97F1-4C5E-A5FC-48F5C02DC24C}">
      <dgm:prSet/>
      <dgm:spPr/>
      <dgm:t>
        <a:bodyPr/>
        <a:lstStyle/>
        <a:p>
          <a:endParaRPr lang="es-ES"/>
        </a:p>
      </dgm:t>
    </dgm:pt>
    <dgm:pt modelId="{9F3CA7B5-A55F-4B40-89F7-339D78789218}">
      <dgm:prSet phldrT="[Texto]"/>
      <dgm:spPr/>
      <dgm:t>
        <a:bodyPr/>
        <a:lstStyle/>
        <a:p>
          <a:r>
            <a:rPr lang="es-ES" dirty="0" smtClean="0"/>
            <a:t>Impuesto al Valor Agregado</a:t>
          </a:r>
          <a:endParaRPr lang="es-ES" dirty="0"/>
        </a:p>
      </dgm:t>
    </dgm:pt>
    <dgm:pt modelId="{549C7516-2B78-41BC-B808-E7B36ABF83F4}" type="parTrans" cxnId="{A605CF49-8585-41B6-82F9-5C022BF431CF}">
      <dgm:prSet/>
      <dgm:spPr/>
      <dgm:t>
        <a:bodyPr/>
        <a:lstStyle/>
        <a:p>
          <a:endParaRPr lang="es-ES"/>
        </a:p>
      </dgm:t>
    </dgm:pt>
    <dgm:pt modelId="{328AE5F4-9BFF-435E-93EF-2CCAA64699B4}" type="sibTrans" cxnId="{A605CF49-8585-41B6-82F9-5C022BF431CF}">
      <dgm:prSet/>
      <dgm:spPr/>
      <dgm:t>
        <a:bodyPr/>
        <a:lstStyle/>
        <a:p>
          <a:endParaRPr lang="es-ES"/>
        </a:p>
      </dgm:t>
    </dgm:pt>
    <dgm:pt modelId="{F1C904BD-4F73-4802-B7CB-C8E883923128}">
      <dgm:prSet phldrT="[Texto]"/>
      <dgm:spPr/>
      <dgm:t>
        <a:bodyPr/>
        <a:lstStyle/>
        <a:p>
          <a:r>
            <a:rPr lang="es-ES" dirty="0" smtClean="0"/>
            <a:t>Impuesto a los Consumos Especiales</a:t>
          </a:r>
          <a:endParaRPr lang="es-ES" dirty="0"/>
        </a:p>
      </dgm:t>
    </dgm:pt>
    <dgm:pt modelId="{28992C16-A6A2-4C18-8F0A-352A7E51C49D}" type="parTrans" cxnId="{DAC4C6BD-9079-40B3-A9F5-AD14855EAF00}">
      <dgm:prSet/>
      <dgm:spPr/>
      <dgm:t>
        <a:bodyPr/>
        <a:lstStyle/>
        <a:p>
          <a:endParaRPr lang="es-ES"/>
        </a:p>
      </dgm:t>
    </dgm:pt>
    <dgm:pt modelId="{B992695B-E348-4C4A-B380-E87D342C940B}" type="sibTrans" cxnId="{DAC4C6BD-9079-40B3-A9F5-AD14855EAF00}">
      <dgm:prSet/>
      <dgm:spPr/>
      <dgm:t>
        <a:bodyPr/>
        <a:lstStyle/>
        <a:p>
          <a:endParaRPr lang="es-ES"/>
        </a:p>
      </dgm:t>
    </dgm:pt>
    <dgm:pt modelId="{391C6D40-8610-4B32-9B07-CA6E23E66406}">
      <dgm:prSet phldrT="[Texto]"/>
      <dgm:spPr/>
      <dgm:t>
        <a:bodyPr/>
        <a:lstStyle/>
        <a:p>
          <a:r>
            <a:rPr lang="es-ES" dirty="0" smtClean="0"/>
            <a:t>Impuesto Redimible Botellas Plásticas</a:t>
          </a:r>
          <a:endParaRPr lang="es-ES" dirty="0"/>
        </a:p>
      </dgm:t>
    </dgm:pt>
    <dgm:pt modelId="{5ACCFC1B-0935-41B4-AE52-59DBF232EC52}" type="parTrans" cxnId="{FA3ECEA4-BFC5-45F6-A232-942759451B72}">
      <dgm:prSet/>
      <dgm:spPr/>
      <dgm:t>
        <a:bodyPr/>
        <a:lstStyle/>
        <a:p>
          <a:endParaRPr lang="es-ES"/>
        </a:p>
      </dgm:t>
    </dgm:pt>
    <dgm:pt modelId="{7590F350-07E7-4E79-ACAA-00E4824C3AC1}" type="sibTrans" cxnId="{FA3ECEA4-BFC5-45F6-A232-942759451B72}">
      <dgm:prSet/>
      <dgm:spPr/>
      <dgm:t>
        <a:bodyPr/>
        <a:lstStyle/>
        <a:p>
          <a:endParaRPr lang="es-ES"/>
        </a:p>
      </dgm:t>
    </dgm:pt>
    <dgm:pt modelId="{46886BA6-5153-44D8-BE97-78DBA672D77E}">
      <dgm:prSet phldrT="[Texto]"/>
      <dgm:spPr/>
      <dgm:t>
        <a:bodyPr/>
        <a:lstStyle/>
        <a:p>
          <a:r>
            <a:rPr lang="es-ES" dirty="0" smtClean="0"/>
            <a:t>Impuesto Ambiental</a:t>
          </a:r>
          <a:endParaRPr lang="es-ES" dirty="0"/>
        </a:p>
      </dgm:t>
    </dgm:pt>
    <dgm:pt modelId="{A5D541F0-C6C5-4D35-ABB4-12D5EC3478C0}" type="parTrans" cxnId="{3A53CBD0-0ADA-46D3-9CA5-B57F7BD3D7B6}">
      <dgm:prSet/>
      <dgm:spPr/>
      <dgm:t>
        <a:bodyPr/>
        <a:lstStyle/>
        <a:p>
          <a:endParaRPr lang="es-ES"/>
        </a:p>
      </dgm:t>
    </dgm:pt>
    <dgm:pt modelId="{5FE8598F-F46F-4B9C-8002-0FE8515C72BB}" type="sibTrans" cxnId="{3A53CBD0-0ADA-46D3-9CA5-B57F7BD3D7B6}">
      <dgm:prSet/>
      <dgm:spPr/>
      <dgm:t>
        <a:bodyPr/>
        <a:lstStyle/>
        <a:p>
          <a:endParaRPr lang="es-ES"/>
        </a:p>
      </dgm:t>
    </dgm:pt>
    <dgm:pt modelId="{18D46DEF-F985-42BE-A916-66115078752B}">
      <dgm:prSet phldrT="[Texto]"/>
      <dgm:spPr/>
      <dgm:t>
        <a:bodyPr/>
        <a:lstStyle/>
        <a:p>
          <a:r>
            <a:rPr lang="es-ES" dirty="0" smtClean="0"/>
            <a:t>Impuesto a los Vehículos Motorizados</a:t>
          </a:r>
          <a:endParaRPr lang="es-ES" dirty="0"/>
        </a:p>
      </dgm:t>
    </dgm:pt>
    <dgm:pt modelId="{C8C0D277-4881-4A40-AFE3-DE1470252C2B}" type="parTrans" cxnId="{C5E146AF-A5B9-468E-8AD8-0A5440ADA3AA}">
      <dgm:prSet/>
      <dgm:spPr/>
      <dgm:t>
        <a:bodyPr/>
        <a:lstStyle/>
        <a:p>
          <a:endParaRPr lang="es-ES"/>
        </a:p>
      </dgm:t>
    </dgm:pt>
    <dgm:pt modelId="{09DD3508-932D-4209-9B71-B3C2367475B2}" type="sibTrans" cxnId="{C5E146AF-A5B9-468E-8AD8-0A5440ADA3AA}">
      <dgm:prSet/>
      <dgm:spPr/>
      <dgm:t>
        <a:bodyPr/>
        <a:lstStyle/>
        <a:p>
          <a:endParaRPr lang="es-ES"/>
        </a:p>
      </dgm:t>
    </dgm:pt>
    <dgm:pt modelId="{800996BA-1039-405A-BBE6-CDCDA488F87A}">
      <dgm:prSet phldrT="[Texto]"/>
      <dgm:spPr/>
      <dgm:t>
        <a:bodyPr/>
        <a:lstStyle/>
        <a:p>
          <a:r>
            <a:rPr lang="es-ES" dirty="0" smtClean="0"/>
            <a:t>RISE</a:t>
          </a:r>
          <a:endParaRPr lang="es-ES" dirty="0"/>
        </a:p>
      </dgm:t>
    </dgm:pt>
    <dgm:pt modelId="{51EE27E2-B4F6-4476-9DD4-CD7D26F4E7DC}" type="parTrans" cxnId="{588437AC-BFB7-4D02-B857-DAB0FD13739D}">
      <dgm:prSet/>
      <dgm:spPr/>
      <dgm:t>
        <a:bodyPr/>
        <a:lstStyle/>
        <a:p>
          <a:endParaRPr lang="es-ES"/>
        </a:p>
      </dgm:t>
    </dgm:pt>
    <dgm:pt modelId="{B168B808-9973-47D4-83D1-860E9D82021C}" type="sibTrans" cxnId="{588437AC-BFB7-4D02-B857-DAB0FD13739D}">
      <dgm:prSet/>
      <dgm:spPr/>
      <dgm:t>
        <a:bodyPr/>
        <a:lstStyle/>
        <a:p>
          <a:endParaRPr lang="es-ES"/>
        </a:p>
      </dgm:t>
    </dgm:pt>
    <dgm:pt modelId="{F7CA9A44-2425-426D-A612-BC805C01DB40}">
      <dgm:prSet phldrT="[Texto]"/>
      <dgm:spPr/>
      <dgm:t>
        <a:bodyPr/>
        <a:lstStyle/>
        <a:p>
          <a:r>
            <a:rPr lang="es-ES" dirty="0" smtClean="0"/>
            <a:t>Impuesto a los Activos en el Exterior</a:t>
          </a:r>
          <a:endParaRPr lang="es-ES" dirty="0"/>
        </a:p>
      </dgm:t>
    </dgm:pt>
    <dgm:pt modelId="{12E9F501-C6CF-4355-8717-63C9E361C99F}" type="parTrans" cxnId="{55E07AE8-2E62-425A-803B-D2B79D094110}">
      <dgm:prSet/>
      <dgm:spPr/>
      <dgm:t>
        <a:bodyPr/>
        <a:lstStyle/>
        <a:p>
          <a:endParaRPr lang="es-ES"/>
        </a:p>
      </dgm:t>
    </dgm:pt>
    <dgm:pt modelId="{CAD6FA1D-483F-4685-BFB2-8BAB27CF181F}" type="sibTrans" cxnId="{55E07AE8-2E62-425A-803B-D2B79D094110}">
      <dgm:prSet/>
      <dgm:spPr/>
      <dgm:t>
        <a:bodyPr/>
        <a:lstStyle/>
        <a:p>
          <a:endParaRPr lang="es-ES"/>
        </a:p>
      </dgm:t>
    </dgm:pt>
    <dgm:pt modelId="{3C625376-C036-436D-BEC5-3E83E093D160}">
      <dgm:prSet phldrT="[Texto]"/>
      <dgm:spPr/>
      <dgm:t>
        <a:bodyPr/>
        <a:lstStyle/>
        <a:p>
          <a:r>
            <a:rPr lang="es-ES" dirty="0" smtClean="0"/>
            <a:t>Impuesto a las Tierras Rurales</a:t>
          </a:r>
          <a:endParaRPr lang="es-ES" dirty="0"/>
        </a:p>
      </dgm:t>
    </dgm:pt>
    <dgm:pt modelId="{E52FA6D2-63CE-4730-B8DB-CC270930B058}" type="parTrans" cxnId="{BDF19493-5F71-4B5F-BF7B-AFADE5C27A40}">
      <dgm:prSet/>
      <dgm:spPr/>
      <dgm:t>
        <a:bodyPr/>
        <a:lstStyle/>
        <a:p>
          <a:endParaRPr lang="es-ES"/>
        </a:p>
      </dgm:t>
    </dgm:pt>
    <dgm:pt modelId="{774541B6-C4C8-4F62-9910-759E04AAF33D}" type="sibTrans" cxnId="{BDF19493-5F71-4B5F-BF7B-AFADE5C27A40}">
      <dgm:prSet/>
      <dgm:spPr/>
      <dgm:t>
        <a:bodyPr/>
        <a:lstStyle/>
        <a:p>
          <a:endParaRPr lang="es-ES"/>
        </a:p>
      </dgm:t>
    </dgm:pt>
    <dgm:pt modelId="{0B4305C2-D97E-47E8-9A44-587954472197}">
      <dgm:prSet phldrT="[Texto]"/>
      <dgm:spPr/>
      <dgm:t>
        <a:bodyPr/>
        <a:lstStyle/>
        <a:p>
          <a:r>
            <a:rPr lang="es-ES" dirty="0" smtClean="0"/>
            <a:t>Retenciones Mensuales</a:t>
          </a:r>
          <a:endParaRPr lang="es-ES" dirty="0"/>
        </a:p>
      </dgm:t>
    </dgm:pt>
    <dgm:pt modelId="{C3A3F727-6CF9-4958-96A9-E3100185B366}" type="parTrans" cxnId="{80BEF1CE-6527-4B87-808F-3EE81DF28676}">
      <dgm:prSet/>
      <dgm:spPr/>
      <dgm:t>
        <a:bodyPr/>
        <a:lstStyle/>
        <a:p>
          <a:endParaRPr lang="es-ES"/>
        </a:p>
      </dgm:t>
    </dgm:pt>
    <dgm:pt modelId="{01F45CD5-354D-4828-8845-351411D9764E}" type="sibTrans" cxnId="{80BEF1CE-6527-4B87-808F-3EE81DF28676}">
      <dgm:prSet/>
      <dgm:spPr/>
      <dgm:t>
        <a:bodyPr/>
        <a:lstStyle/>
        <a:p>
          <a:endParaRPr lang="es-ES"/>
        </a:p>
      </dgm:t>
    </dgm:pt>
    <dgm:pt modelId="{3DFB3B2D-6294-43C9-AE94-93C6A6897F21}" type="pres">
      <dgm:prSet presAssocID="{6BF3F94D-B464-45A4-A32B-24E8F7E53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6A754-5BFE-432C-A9DC-18CFFBF8319F}" type="pres">
      <dgm:prSet presAssocID="{5126FAC5-27CA-44EF-8261-9ABDB0254399}" presName="parentLin" presStyleCnt="0"/>
      <dgm:spPr/>
    </dgm:pt>
    <dgm:pt modelId="{589D8BBD-A365-4EEF-BF90-89B3EB4B1CBF}" type="pres">
      <dgm:prSet presAssocID="{5126FAC5-27CA-44EF-8261-9ABDB025439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9588424-1615-43A0-98B2-6AF36312FFFF}" type="pres">
      <dgm:prSet presAssocID="{5126FAC5-27CA-44EF-8261-9ABDB0254399}" presName="parentText" presStyleLbl="node1" presStyleIdx="0" presStyleCnt="2" custLinFactNeighborX="641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F203F-2720-4053-B694-DA248068132C}" type="pres">
      <dgm:prSet presAssocID="{5126FAC5-27CA-44EF-8261-9ABDB0254399}" presName="negativeSpace" presStyleCnt="0"/>
      <dgm:spPr/>
    </dgm:pt>
    <dgm:pt modelId="{9ACF3B1A-1382-4CD5-A947-069813D7AFD7}" type="pres">
      <dgm:prSet presAssocID="{5126FAC5-27CA-44EF-8261-9ABDB0254399}" presName="childText" presStyleLbl="conFgAcc1" presStyleIdx="0" presStyleCnt="2" custLinFactNeighborX="7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75A9F-5685-49AE-962E-2A3455D0659C}" type="pres">
      <dgm:prSet presAssocID="{055B5356-00E7-4BD5-9DBD-7D4C802B0BAE}" presName="spaceBetweenRectangles" presStyleCnt="0"/>
      <dgm:spPr/>
    </dgm:pt>
    <dgm:pt modelId="{F302A87E-0202-4FAE-979E-50FBB53C0D82}" type="pres">
      <dgm:prSet presAssocID="{612CE54B-1E32-4FAE-AC9F-6790DD210551}" presName="parentLin" presStyleCnt="0"/>
      <dgm:spPr/>
    </dgm:pt>
    <dgm:pt modelId="{C1789571-4463-42EF-A285-B8782B854F6D}" type="pres">
      <dgm:prSet presAssocID="{612CE54B-1E32-4FAE-AC9F-6790DD21055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F1DD871-0F47-4EBD-A713-BF792E710732}" type="pres">
      <dgm:prSet presAssocID="{612CE54B-1E32-4FAE-AC9F-6790DD210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A8A3-8208-4B16-9E5B-2096E3F73464}" type="pres">
      <dgm:prSet presAssocID="{612CE54B-1E32-4FAE-AC9F-6790DD210551}" presName="negativeSpace" presStyleCnt="0"/>
      <dgm:spPr/>
    </dgm:pt>
    <dgm:pt modelId="{352D5A38-C333-4C2F-8C4A-E7D0263D659D}" type="pres">
      <dgm:prSet presAssocID="{612CE54B-1E32-4FAE-AC9F-6790DD210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5D88AD-DE8A-4AE3-A082-DC9BA872B93E}" type="presOf" srcId="{F1C904BD-4F73-4802-B7CB-C8E883923128}" destId="{352D5A38-C333-4C2F-8C4A-E7D0263D659D}" srcOrd="0" destOrd="1" presId="urn:microsoft.com/office/officeart/2005/8/layout/list1"/>
    <dgm:cxn modelId="{A712DC15-6542-4D87-A104-9FEAE3753F69}" srcId="{1E54ACE7-F21C-4B61-BB02-D8E5AD9E9F01}" destId="{ED89B6AD-E0D5-4A74-B402-8FB4D0C1B59A}" srcOrd="1" destOrd="0" parTransId="{3DB5D2E9-4448-4146-83C8-A31E09F65746}" sibTransId="{00BDB466-295C-49E9-BCB5-4400647873E6}"/>
    <dgm:cxn modelId="{40E55BDC-8831-4660-AB73-A3A55274B6FE}" type="presOf" srcId="{391C6D40-8610-4B32-9B07-CA6E23E66406}" destId="{352D5A38-C333-4C2F-8C4A-E7D0263D659D}" srcOrd="0" destOrd="2" presId="urn:microsoft.com/office/officeart/2005/8/layout/list1"/>
    <dgm:cxn modelId="{DDE81AFD-3231-46D8-8791-0ECE72513BFB}" srcId="{6BF3F94D-B464-45A4-A32B-24E8F7E535F8}" destId="{5126FAC5-27CA-44EF-8261-9ABDB0254399}" srcOrd="0" destOrd="0" parTransId="{8FC1EF1E-5D38-4136-B726-70FED68A9046}" sibTransId="{055B5356-00E7-4BD5-9DBD-7D4C802B0BAE}"/>
    <dgm:cxn modelId="{4F42C201-3012-4DE3-A0B8-87975546D477}" type="presOf" srcId="{1E54ACE7-F21C-4B61-BB02-D8E5AD9E9F01}" destId="{9ACF3B1A-1382-4CD5-A947-069813D7AFD7}" srcOrd="0" destOrd="0" presId="urn:microsoft.com/office/officeart/2005/8/layout/list1"/>
    <dgm:cxn modelId="{1D611544-6080-4157-93C9-9F04D0E99E00}" srcId="{5E2B0C26-04F9-4E91-BE75-F66AD1F88262}" destId="{8AA414F9-21AE-45D2-9371-5D47EF729148}" srcOrd="0" destOrd="0" parTransId="{80B714AA-54C5-4B2B-B115-E3F8FAA5ABFB}" sibTransId="{90379AF1-2C8C-4A40-9337-FB6A96CA9126}"/>
    <dgm:cxn modelId="{3819E1F4-68D5-47B9-8E5A-DC59AA4EDA98}" type="presOf" srcId="{8AA414F9-21AE-45D2-9371-5D47EF729148}" destId="{9ACF3B1A-1382-4CD5-A947-069813D7AFD7}" srcOrd="0" destOrd="4" presId="urn:microsoft.com/office/officeart/2005/8/layout/list1"/>
    <dgm:cxn modelId="{D8FA31CD-5A35-40C7-BC09-90DA8D1C7FFD}" type="presOf" srcId="{5126FAC5-27CA-44EF-8261-9ABDB0254399}" destId="{589D8BBD-A365-4EEF-BF90-89B3EB4B1CBF}" srcOrd="0" destOrd="0" presId="urn:microsoft.com/office/officeart/2005/8/layout/list1"/>
    <dgm:cxn modelId="{A1EA54A1-7DE9-434D-8F2A-D67DBFC866BE}" type="presOf" srcId="{840CA703-93DA-42D3-8F4B-F7B9485251F1}" destId="{9ACF3B1A-1382-4CD5-A947-069813D7AFD7}" srcOrd="0" destOrd="7" presId="urn:microsoft.com/office/officeart/2005/8/layout/list1"/>
    <dgm:cxn modelId="{C36714CA-D57E-4AC6-B906-A227A607086E}" type="presOf" srcId="{5126FAC5-27CA-44EF-8261-9ABDB0254399}" destId="{C9588424-1615-43A0-98B2-6AF36312FFFF}" srcOrd="1" destOrd="0" presId="urn:microsoft.com/office/officeart/2005/8/layout/list1"/>
    <dgm:cxn modelId="{D26AFDFA-B4C1-43CE-B9B2-3743C1C52FFB}" type="presOf" srcId="{18D46DEF-F985-42BE-A916-66115078752B}" destId="{9ACF3B1A-1382-4CD5-A947-069813D7AFD7}" srcOrd="0" destOrd="9" presId="urn:microsoft.com/office/officeart/2005/8/layout/list1"/>
    <dgm:cxn modelId="{FA3ECEA4-BFC5-45F6-A232-942759451B72}" srcId="{612CE54B-1E32-4FAE-AC9F-6790DD210551}" destId="{391C6D40-8610-4B32-9B07-CA6E23E66406}" srcOrd="2" destOrd="0" parTransId="{5ACCFC1B-0935-41B4-AE52-59DBF232EC52}" sibTransId="{7590F350-07E7-4E79-ACAA-00E4824C3AC1}"/>
    <dgm:cxn modelId="{7F45C03D-61FF-4D4E-93F3-D4FDE8F63E83}" type="presOf" srcId="{612CE54B-1E32-4FAE-AC9F-6790DD210551}" destId="{3F1DD871-0F47-4EBD-A713-BF792E710732}" srcOrd="1" destOrd="0" presId="urn:microsoft.com/office/officeart/2005/8/layout/list1"/>
    <dgm:cxn modelId="{80BEF1CE-6527-4B87-808F-3EE81DF28676}" srcId="{1E54ACE7-F21C-4B61-BB02-D8E5AD9E9F01}" destId="{0B4305C2-D97E-47E8-9A44-587954472197}" srcOrd="0" destOrd="0" parTransId="{C3A3F727-6CF9-4958-96A9-E3100185B366}" sibTransId="{01F45CD5-354D-4828-8845-351411D9764E}"/>
    <dgm:cxn modelId="{89C36D3B-1A72-438E-9FEA-9EC40C312077}" srcId="{1E54ACE7-F21C-4B61-BB02-D8E5AD9E9F01}" destId="{5E2B0C26-04F9-4E91-BE75-F66AD1F88262}" srcOrd="2" destOrd="0" parTransId="{EA9CCA67-43ED-4E97-AEF6-7519F4E50FC7}" sibTransId="{1B68D3FA-1458-4E7A-B040-51175988666C}"/>
    <dgm:cxn modelId="{7A28C9D3-DA34-4972-984D-C5BA64BAA6A6}" type="presOf" srcId="{6BF3F94D-B464-45A4-A32B-24E8F7E535F8}" destId="{3DFB3B2D-6294-43C9-AE94-93C6A6897F21}" srcOrd="0" destOrd="0" presId="urn:microsoft.com/office/officeart/2005/8/layout/list1"/>
    <dgm:cxn modelId="{F5B4D9B5-20E5-4987-8D1C-2EB67DF7C3FB}" type="presOf" srcId="{F7CA9A44-2425-426D-A612-BC805C01DB40}" destId="{9ACF3B1A-1382-4CD5-A947-069813D7AFD7}" srcOrd="0" destOrd="11" presId="urn:microsoft.com/office/officeart/2005/8/layout/list1"/>
    <dgm:cxn modelId="{9D94FAEF-1A53-46DE-A81A-9B453BE060DF}" type="presOf" srcId="{9F3CA7B5-A55F-4B40-89F7-339D78789218}" destId="{352D5A38-C333-4C2F-8C4A-E7D0263D659D}" srcOrd="0" destOrd="0" presId="urn:microsoft.com/office/officeart/2005/8/layout/list1"/>
    <dgm:cxn modelId="{909D19B2-5659-41BA-9EC7-9ABF4BE03B34}" type="presOf" srcId="{612CE54B-1E32-4FAE-AC9F-6790DD210551}" destId="{C1789571-4463-42EF-A285-B8782B854F6D}" srcOrd="0" destOrd="0" presId="urn:microsoft.com/office/officeart/2005/8/layout/list1"/>
    <dgm:cxn modelId="{55E07AE8-2E62-425A-803B-D2B79D094110}" srcId="{5126FAC5-27CA-44EF-8261-9ABDB0254399}" destId="{F7CA9A44-2425-426D-A612-BC805C01DB40}" srcOrd="5" destOrd="0" parTransId="{12E9F501-C6CF-4355-8717-63C9E361C99F}" sibTransId="{CAD6FA1D-483F-4685-BFB2-8BAB27CF181F}"/>
    <dgm:cxn modelId="{DAC4C6BD-9079-40B3-A9F5-AD14855EAF00}" srcId="{612CE54B-1E32-4FAE-AC9F-6790DD210551}" destId="{F1C904BD-4F73-4802-B7CB-C8E883923128}" srcOrd="1" destOrd="0" parTransId="{28992C16-A6A2-4C18-8F0A-352A7E51C49D}" sibTransId="{B992695B-E348-4C4A-B380-E87D342C940B}"/>
    <dgm:cxn modelId="{3A53CBD0-0ADA-46D3-9CA5-B57F7BD3D7B6}" srcId="{5126FAC5-27CA-44EF-8261-9ABDB0254399}" destId="{46886BA6-5153-44D8-BE97-78DBA672D77E}" srcOrd="2" destOrd="0" parTransId="{A5D541F0-C6C5-4D35-ABB4-12D5EC3478C0}" sibTransId="{5FE8598F-F46F-4B9C-8002-0FE8515C72BB}"/>
    <dgm:cxn modelId="{4ED1B484-A868-42DD-90ED-DD927B47EDCA}" type="presOf" srcId="{0B4305C2-D97E-47E8-9A44-587954472197}" destId="{9ACF3B1A-1382-4CD5-A947-069813D7AFD7}" srcOrd="0" destOrd="1" presId="urn:microsoft.com/office/officeart/2005/8/layout/list1"/>
    <dgm:cxn modelId="{6D44C5B2-BAE8-4782-8D92-DA609963857E}" srcId="{5E2B0C26-04F9-4E91-BE75-F66AD1F88262}" destId="{1E81BBBE-5AD1-4384-94BD-04C0BEF81666}" srcOrd="2" destOrd="0" parTransId="{5D58168F-DBB2-4ABE-B687-F036E5000206}" sibTransId="{1CDD2148-FAA1-4965-B01E-9FC57D31066E}"/>
    <dgm:cxn modelId="{D045145B-8A83-42AD-BF24-B61BF2B5164A}" srcId="{5E2B0C26-04F9-4E91-BE75-F66AD1F88262}" destId="{E0DAF13C-8EE5-4442-AAB3-299487C990F2}" srcOrd="1" destOrd="0" parTransId="{E3B4B2FF-64EB-4FEF-B182-4B783E11B2AD}" sibTransId="{51AF6CE3-630D-4273-AD48-9C27267D060A}"/>
    <dgm:cxn modelId="{4C4F8092-401E-4285-B7FD-92670DB369F5}" srcId="{6BF3F94D-B464-45A4-A32B-24E8F7E535F8}" destId="{612CE54B-1E32-4FAE-AC9F-6790DD210551}" srcOrd="1" destOrd="0" parTransId="{866F599D-A2DB-42C6-8DA9-C2EC18A039DF}" sibTransId="{8749CCDD-59FB-486B-B788-7304737E09CA}"/>
    <dgm:cxn modelId="{5C992C6C-1F6E-4995-B4DB-40C27159C6A2}" type="presOf" srcId="{46886BA6-5153-44D8-BE97-78DBA672D77E}" destId="{9ACF3B1A-1382-4CD5-A947-069813D7AFD7}" srcOrd="0" destOrd="8" presId="urn:microsoft.com/office/officeart/2005/8/layout/list1"/>
    <dgm:cxn modelId="{BDF19493-5F71-4B5F-BF7B-AFADE5C27A40}" srcId="{5126FAC5-27CA-44EF-8261-9ABDB0254399}" destId="{3C625376-C036-436D-BEC5-3E83E093D160}" srcOrd="6" destOrd="0" parTransId="{E52FA6D2-63CE-4730-B8DB-CC270930B058}" sibTransId="{774541B6-C4C8-4F62-9910-759E04AAF33D}"/>
    <dgm:cxn modelId="{588437AC-BFB7-4D02-B857-DAB0FD13739D}" srcId="{5126FAC5-27CA-44EF-8261-9ABDB0254399}" destId="{800996BA-1039-405A-BBE6-CDCDA488F87A}" srcOrd="4" destOrd="0" parTransId="{51EE27E2-B4F6-4476-9DD4-CD7D26F4E7DC}" sibTransId="{B168B808-9973-47D4-83D1-860E9D82021C}"/>
    <dgm:cxn modelId="{E9511636-2806-4AC6-93A6-FBC518CEEBCA}" type="presOf" srcId="{E0DAF13C-8EE5-4442-AAB3-299487C990F2}" destId="{9ACF3B1A-1382-4CD5-A947-069813D7AFD7}" srcOrd="0" destOrd="5" presId="urn:microsoft.com/office/officeart/2005/8/layout/list1"/>
    <dgm:cxn modelId="{A605CF49-8585-41B6-82F9-5C022BF431CF}" srcId="{612CE54B-1E32-4FAE-AC9F-6790DD210551}" destId="{9F3CA7B5-A55F-4B40-89F7-339D78789218}" srcOrd="0" destOrd="0" parTransId="{549C7516-2B78-41BC-B808-E7B36ABF83F4}" sibTransId="{328AE5F4-9BFF-435E-93EF-2CCAA64699B4}"/>
    <dgm:cxn modelId="{B1E595A1-677C-4337-BDC3-3957DB641CCF}" type="presOf" srcId="{3C625376-C036-436D-BEC5-3E83E093D160}" destId="{9ACF3B1A-1382-4CD5-A947-069813D7AFD7}" srcOrd="0" destOrd="12" presId="urn:microsoft.com/office/officeart/2005/8/layout/list1"/>
    <dgm:cxn modelId="{75995F37-97F1-4C5E-A5FC-48F5C02DC24C}" srcId="{5126FAC5-27CA-44EF-8261-9ABDB0254399}" destId="{840CA703-93DA-42D3-8F4B-F7B9485251F1}" srcOrd="1" destOrd="0" parTransId="{92E9C121-759A-4957-9CA9-286F4B48FF48}" sibTransId="{D25DF315-F741-4ACD-9304-127662CA749B}"/>
    <dgm:cxn modelId="{9CDC2A95-00C6-49FB-BAE0-51C4792A4B1C}" type="presOf" srcId="{1E81BBBE-5AD1-4384-94BD-04C0BEF81666}" destId="{9ACF3B1A-1382-4CD5-A947-069813D7AFD7}" srcOrd="0" destOrd="6" presId="urn:microsoft.com/office/officeart/2005/8/layout/list1"/>
    <dgm:cxn modelId="{5D4516CB-2EB6-484F-BD84-A951D98B371A}" type="presOf" srcId="{5E2B0C26-04F9-4E91-BE75-F66AD1F88262}" destId="{9ACF3B1A-1382-4CD5-A947-069813D7AFD7}" srcOrd="0" destOrd="3" presId="urn:microsoft.com/office/officeart/2005/8/layout/list1"/>
    <dgm:cxn modelId="{3DA4E499-A3B7-4161-8094-C1F8B8ACFA26}" type="presOf" srcId="{ED89B6AD-E0D5-4A74-B402-8FB4D0C1B59A}" destId="{9ACF3B1A-1382-4CD5-A947-069813D7AFD7}" srcOrd="0" destOrd="2" presId="urn:microsoft.com/office/officeart/2005/8/layout/list1"/>
    <dgm:cxn modelId="{31A0862A-B418-4A0C-9714-12DBB63D1E00}" srcId="{5126FAC5-27CA-44EF-8261-9ABDB0254399}" destId="{1E54ACE7-F21C-4B61-BB02-D8E5AD9E9F01}" srcOrd="0" destOrd="0" parTransId="{24CA0AE6-B9A0-4463-BF77-BDA9E8B6EC9B}" sibTransId="{77BBE368-6C98-4485-9ABD-C9DF6B5655C6}"/>
    <dgm:cxn modelId="{C5E146AF-A5B9-468E-8AD8-0A5440ADA3AA}" srcId="{5126FAC5-27CA-44EF-8261-9ABDB0254399}" destId="{18D46DEF-F985-42BE-A916-66115078752B}" srcOrd="3" destOrd="0" parTransId="{C8C0D277-4881-4A40-AFE3-DE1470252C2B}" sibTransId="{09DD3508-932D-4209-9B71-B3C2367475B2}"/>
    <dgm:cxn modelId="{900681F5-E5E2-4D54-8C48-27E2FF1ACF73}" type="presOf" srcId="{800996BA-1039-405A-BBE6-CDCDA488F87A}" destId="{9ACF3B1A-1382-4CD5-A947-069813D7AFD7}" srcOrd="0" destOrd="10" presId="urn:microsoft.com/office/officeart/2005/8/layout/list1"/>
    <dgm:cxn modelId="{E48ED3D5-3A41-46DA-878B-FC126BA48912}" type="presParOf" srcId="{3DFB3B2D-6294-43C9-AE94-93C6A6897F21}" destId="{2E86A754-5BFE-432C-A9DC-18CFFBF8319F}" srcOrd="0" destOrd="0" presId="urn:microsoft.com/office/officeart/2005/8/layout/list1"/>
    <dgm:cxn modelId="{BF7486E8-D8A7-4595-83B6-58DA6BEFB132}" type="presParOf" srcId="{2E86A754-5BFE-432C-A9DC-18CFFBF8319F}" destId="{589D8BBD-A365-4EEF-BF90-89B3EB4B1CBF}" srcOrd="0" destOrd="0" presId="urn:microsoft.com/office/officeart/2005/8/layout/list1"/>
    <dgm:cxn modelId="{5B0ED9B1-009A-4316-A763-19EA91E6755C}" type="presParOf" srcId="{2E86A754-5BFE-432C-A9DC-18CFFBF8319F}" destId="{C9588424-1615-43A0-98B2-6AF36312FFFF}" srcOrd="1" destOrd="0" presId="urn:microsoft.com/office/officeart/2005/8/layout/list1"/>
    <dgm:cxn modelId="{9678C685-4029-4F4A-89BA-BAA0E2AD830C}" type="presParOf" srcId="{3DFB3B2D-6294-43C9-AE94-93C6A6897F21}" destId="{BC6F203F-2720-4053-B694-DA248068132C}" srcOrd="1" destOrd="0" presId="urn:microsoft.com/office/officeart/2005/8/layout/list1"/>
    <dgm:cxn modelId="{07AEF089-A48B-46C3-970D-46C63E1B8256}" type="presParOf" srcId="{3DFB3B2D-6294-43C9-AE94-93C6A6897F21}" destId="{9ACF3B1A-1382-4CD5-A947-069813D7AFD7}" srcOrd="2" destOrd="0" presId="urn:microsoft.com/office/officeart/2005/8/layout/list1"/>
    <dgm:cxn modelId="{1F2DFBA9-F9F9-4091-BC34-DCCCD6D1AB71}" type="presParOf" srcId="{3DFB3B2D-6294-43C9-AE94-93C6A6897F21}" destId="{0E375A9F-5685-49AE-962E-2A3455D0659C}" srcOrd="3" destOrd="0" presId="urn:microsoft.com/office/officeart/2005/8/layout/list1"/>
    <dgm:cxn modelId="{693469A0-F0D8-4B64-8EA5-1695AB66B3B4}" type="presParOf" srcId="{3DFB3B2D-6294-43C9-AE94-93C6A6897F21}" destId="{F302A87E-0202-4FAE-979E-50FBB53C0D82}" srcOrd="4" destOrd="0" presId="urn:microsoft.com/office/officeart/2005/8/layout/list1"/>
    <dgm:cxn modelId="{D786FDFE-7F30-4A6B-835F-C50F7756CD7A}" type="presParOf" srcId="{F302A87E-0202-4FAE-979E-50FBB53C0D82}" destId="{C1789571-4463-42EF-A285-B8782B854F6D}" srcOrd="0" destOrd="0" presId="urn:microsoft.com/office/officeart/2005/8/layout/list1"/>
    <dgm:cxn modelId="{25217083-1A60-4A20-A107-7A7D4D28FDEE}" type="presParOf" srcId="{F302A87E-0202-4FAE-979E-50FBB53C0D82}" destId="{3F1DD871-0F47-4EBD-A713-BF792E710732}" srcOrd="1" destOrd="0" presId="urn:microsoft.com/office/officeart/2005/8/layout/list1"/>
    <dgm:cxn modelId="{5AB15EC2-E497-44CF-B995-2FE3B4BBB2BD}" type="presParOf" srcId="{3DFB3B2D-6294-43C9-AE94-93C6A6897F21}" destId="{4152A8A3-8208-4B16-9E5B-2096E3F73464}" srcOrd="5" destOrd="0" presId="urn:microsoft.com/office/officeart/2005/8/layout/list1"/>
    <dgm:cxn modelId="{86CD593F-14CF-4B23-8711-FA442F091177}" type="presParOf" srcId="{3DFB3B2D-6294-43C9-AE94-93C6A6897F21}" destId="{352D5A38-C333-4C2F-8C4A-E7D0263D65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79ADF-C16E-45B1-851C-5C1EBFC84336}" type="doc">
      <dgm:prSet loTypeId="urn:microsoft.com/office/officeart/2005/8/layout/cycle3" loCatId="cycle" qsTypeId="urn:microsoft.com/office/officeart/2005/8/quickstyle/3d5" qsCatId="3D" csTypeId="urn:microsoft.com/office/officeart/2005/8/colors/colorful3" csCatId="colorful" phldr="1"/>
      <dgm:spPr/>
    </dgm:pt>
    <dgm:pt modelId="{40CB5DE7-9B11-4F67-BEB2-5532759F4C00}">
      <dgm:prSet phldrT="[Texto]" custT="1"/>
      <dgm:spPr/>
      <dgm:t>
        <a:bodyPr/>
        <a:lstStyle/>
        <a:p>
          <a:r>
            <a:rPr lang="es-EC" sz="1800" b="1" dirty="0"/>
            <a:t>Identificación y clasificación</a:t>
          </a:r>
        </a:p>
      </dgm:t>
    </dgm:pt>
    <dgm:pt modelId="{1596A625-760B-4910-ADF0-35CDE199CE9F}" type="par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946AC845-E2C5-4EA9-BBF6-CFE1D40F0072}" type="sib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CB02D9FB-0AC1-4505-8079-71A4B96EE135}">
      <dgm:prSet phldrT="[Texto]" custT="1"/>
      <dgm:spPr/>
      <dgm:t>
        <a:bodyPr/>
        <a:lstStyle/>
        <a:p>
          <a:r>
            <a:rPr lang="es-EC" sz="1800" b="1" dirty="0" smtClean="0"/>
            <a:t>Selección</a:t>
          </a:r>
          <a:endParaRPr lang="es-EC" sz="1800" b="1" dirty="0"/>
        </a:p>
      </dgm:t>
    </dgm:pt>
    <dgm:pt modelId="{D9CFAFF2-5621-4E73-BDF1-C0D0734F498A}" type="par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066341A7-85D5-4313-9227-66AB98EEA15A}" type="sib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2403FB2F-2B54-4EA2-9277-EEED321E8A85}">
      <dgm:prSet phldrT="[Texto]" custT="1"/>
      <dgm:spPr/>
      <dgm:t>
        <a:bodyPr/>
        <a:lstStyle/>
        <a:p>
          <a:r>
            <a:rPr lang="es-EC" sz="1800" b="1" dirty="0"/>
            <a:t>Reducción</a:t>
          </a:r>
        </a:p>
      </dgm:t>
    </dgm:pt>
    <dgm:pt modelId="{ADEBBF9A-EC1B-4CD4-8F63-20C5B17F276B}" type="par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0453EA1B-44E2-415E-9356-AC769277FF61}" type="sib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FCBB9BFF-11D2-4080-A1AE-8874EAC03361}">
      <dgm:prSet phldrT="[Texto]" custT="1"/>
      <dgm:spPr/>
      <dgm:t>
        <a:bodyPr/>
        <a:lstStyle/>
        <a:p>
          <a:r>
            <a:rPr lang="es-EC" sz="1800" b="1" dirty="0" smtClean="0"/>
            <a:t>Detección</a:t>
          </a:r>
          <a:endParaRPr lang="es-EC" sz="1800" b="1" dirty="0"/>
        </a:p>
      </dgm:t>
    </dgm:pt>
    <dgm:pt modelId="{E02B074E-48F8-4243-BE79-05C4CC5B5FD3}" type="par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753342E7-817B-43A4-A213-70C0E857A462}" type="sib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ADD2FC28-2ACD-47A0-A919-D272A4A75824}">
      <dgm:prSet phldrT="[Texto]" custT="1"/>
      <dgm:spPr/>
      <dgm:t>
        <a:bodyPr/>
        <a:lstStyle/>
        <a:p>
          <a:r>
            <a:rPr lang="es-ES" sz="1800" b="1" dirty="0" smtClean="0"/>
            <a:t>Cobertura</a:t>
          </a:r>
          <a:endParaRPr lang="es-EC" sz="1800" b="1" dirty="0"/>
        </a:p>
      </dgm:t>
    </dgm:pt>
    <dgm:pt modelId="{103D6FBD-0096-4C2B-8B0A-AE1C185F101D}" type="par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643A5CBC-428D-459F-B82F-1EBA6E759BED}" type="sib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DEE025D1-55AF-4CD9-BF5A-6F48F7B83E2B}">
      <dgm:prSet phldrT="[Texto]" custT="1"/>
      <dgm:spPr/>
      <dgm:t>
        <a:bodyPr/>
        <a:lstStyle/>
        <a:p>
          <a:r>
            <a:rPr lang="es-ES" sz="1800" b="1" dirty="0" smtClean="0"/>
            <a:t>Evaluación</a:t>
          </a:r>
          <a:endParaRPr lang="es-EC" sz="1800" b="1" dirty="0"/>
        </a:p>
      </dgm:t>
    </dgm:pt>
    <dgm:pt modelId="{6D24E7F5-F96C-4A80-9C08-8417BA032BA9}" type="sib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AA104C5D-4FC2-46EF-BC91-3621286D5603}" type="par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8BF1003D-7207-47AA-9714-4ED53B992659}" type="pres">
      <dgm:prSet presAssocID="{B3E79ADF-C16E-45B1-851C-5C1EBFC84336}" presName="Name0" presStyleCnt="0">
        <dgm:presLayoutVars>
          <dgm:dir/>
          <dgm:resizeHandles val="exact"/>
        </dgm:presLayoutVars>
      </dgm:prSet>
      <dgm:spPr/>
    </dgm:pt>
    <dgm:pt modelId="{BE3392F4-19C4-4679-9E88-7348A16E0BCF}" type="pres">
      <dgm:prSet presAssocID="{B3E79ADF-C16E-45B1-851C-5C1EBFC84336}" presName="cycle" presStyleCnt="0"/>
      <dgm:spPr/>
    </dgm:pt>
    <dgm:pt modelId="{CB4B948C-7FDC-402B-B0A6-9D179FA1C7D2}" type="pres">
      <dgm:prSet presAssocID="{40CB5DE7-9B11-4F67-BEB2-5532759F4C0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3166C-C9AC-4CEB-BFE5-15688F372BF5}" type="pres">
      <dgm:prSet presAssocID="{946AC845-E2C5-4EA9-BBF6-CFE1D40F007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DDC026C-C0C3-4F4B-9874-AEB8544E5778}" type="pres">
      <dgm:prSet presAssocID="{2403FB2F-2B54-4EA2-9277-EEED321E8A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9E13C-AEB7-49CA-ADD8-B893A64D5CA9}" type="pres">
      <dgm:prSet presAssocID="{FCBB9BFF-11D2-4080-A1AE-8874EAC03361}" presName="nodeFollowingNodes" presStyleLbl="node1" presStyleIdx="2" presStyleCnt="6" custRadScaleRad="97952" custRadScaleInc="-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749-418B-4106-B559-535325CAB594}" type="pres">
      <dgm:prSet presAssocID="{CB02D9FB-0AC1-4505-8079-71A4B96EE1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853C4-F428-464B-8A24-1793B83B84D7}" type="pres">
      <dgm:prSet presAssocID="{ADD2FC28-2ACD-47A0-A919-D272A4A75824}" presName="nodeFollowingNodes" presStyleLbl="node1" presStyleIdx="4" presStyleCnt="6" custRadScaleRad="97952" custRadScaleInc="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02B7F-E022-40A9-8D4B-26B1F230E83F}" type="pres">
      <dgm:prSet presAssocID="{DEE025D1-55AF-4CD9-BF5A-6F48F7B83E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61C14-EBEF-4616-A477-DF821A5B86D4}" srcId="{B3E79ADF-C16E-45B1-851C-5C1EBFC84336}" destId="{FCBB9BFF-11D2-4080-A1AE-8874EAC03361}" srcOrd="2" destOrd="0" parTransId="{E02B074E-48F8-4243-BE79-05C4CC5B5FD3}" sibTransId="{753342E7-817B-43A4-A213-70C0E857A462}"/>
    <dgm:cxn modelId="{E27A2646-F90E-4008-B13B-7ED46664D364}" srcId="{B3E79ADF-C16E-45B1-851C-5C1EBFC84336}" destId="{CB02D9FB-0AC1-4505-8079-71A4B96EE135}" srcOrd="3" destOrd="0" parTransId="{D9CFAFF2-5621-4E73-BDF1-C0D0734F498A}" sibTransId="{066341A7-85D5-4313-9227-66AB98EEA15A}"/>
    <dgm:cxn modelId="{87C5993D-4E9A-4384-BC51-0EA949645C24}" type="presOf" srcId="{FCBB9BFF-11D2-4080-A1AE-8874EAC03361}" destId="{FED9E13C-AEB7-49CA-ADD8-B893A64D5CA9}" srcOrd="0" destOrd="0" presId="urn:microsoft.com/office/officeart/2005/8/layout/cycle3"/>
    <dgm:cxn modelId="{17511E82-A91C-4270-A776-C154277F22E3}" type="presOf" srcId="{ADD2FC28-2ACD-47A0-A919-D272A4A75824}" destId="{F86853C4-F428-464B-8A24-1793B83B84D7}" srcOrd="0" destOrd="0" presId="urn:microsoft.com/office/officeart/2005/8/layout/cycle3"/>
    <dgm:cxn modelId="{C098EDC5-C9DC-40D0-BBB1-7CBDD2A63D7E}" type="presOf" srcId="{946AC845-E2C5-4EA9-BBF6-CFE1D40F0072}" destId="{EBA3166C-C9AC-4CEB-BFE5-15688F372BF5}" srcOrd="0" destOrd="0" presId="urn:microsoft.com/office/officeart/2005/8/layout/cycle3"/>
    <dgm:cxn modelId="{BAD99835-27A4-4041-AB2D-5B02D5319362}" type="presOf" srcId="{CB02D9FB-0AC1-4505-8079-71A4B96EE135}" destId="{06A2B749-418B-4106-B559-535325CAB594}" srcOrd="0" destOrd="0" presId="urn:microsoft.com/office/officeart/2005/8/layout/cycle3"/>
    <dgm:cxn modelId="{9B063B96-5292-4ECB-830F-1F09C82F324A}" type="presOf" srcId="{DEE025D1-55AF-4CD9-BF5A-6F48F7B83E2B}" destId="{D7002B7F-E022-40A9-8D4B-26B1F230E83F}" srcOrd="0" destOrd="0" presId="urn:microsoft.com/office/officeart/2005/8/layout/cycle3"/>
    <dgm:cxn modelId="{379149DF-1A33-4C63-B0B4-D0FE7AD23F0F}" type="presOf" srcId="{B3E79ADF-C16E-45B1-851C-5C1EBFC84336}" destId="{8BF1003D-7207-47AA-9714-4ED53B992659}" srcOrd="0" destOrd="0" presId="urn:microsoft.com/office/officeart/2005/8/layout/cycle3"/>
    <dgm:cxn modelId="{321B06F1-EB88-4AFF-87EE-FAFD9823411A}" type="presOf" srcId="{40CB5DE7-9B11-4F67-BEB2-5532759F4C00}" destId="{CB4B948C-7FDC-402B-B0A6-9D179FA1C7D2}" srcOrd="0" destOrd="0" presId="urn:microsoft.com/office/officeart/2005/8/layout/cycle3"/>
    <dgm:cxn modelId="{4BE30BBE-E43C-413D-A7DC-7A9BC6AA91FA}" srcId="{B3E79ADF-C16E-45B1-851C-5C1EBFC84336}" destId="{40CB5DE7-9B11-4F67-BEB2-5532759F4C00}" srcOrd="0" destOrd="0" parTransId="{1596A625-760B-4910-ADF0-35CDE199CE9F}" sibTransId="{946AC845-E2C5-4EA9-BBF6-CFE1D40F0072}"/>
    <dgm:cxn modelId="{9E49AC60-41F1-4F7C-B65E-E580E7212776}" srcId="{B3E79ADF-C16E-45B1-851C-5C1EBFC84336}" destId="{2403FB2F-2B54-4EA2-9277-EEED321E8A85}" srcOrd="1" destOrd="0" parTransId="{ADEBBF9A-EC1B-4CD4-8F63-20C5B17F276B}" sibTransId="{0453EA1B-44E2-415E-9356-AC769277FF61}"/>
    <dgm:cxn modelId="{7AC82DA8-9118-4D51-BA7E-5EE9F084A761}" srcId="{B3E79ADF-C16E-45B1-851C-5C1EBFC84336}" destId="{DEE025D1-55AF-4CD9-BF5A-6F48F7B83E2B}" srcOrd="5" destOrd="0" parTransId="{AA104C5D-4FC2-46EF-BC91-3621286D5603}" sibTransId="{6D24E7F5-F96C-4A80-9C08-8417BA032BA9}"/>
    <dgm:cxn modelId="{44C146BF-CB84-42E4-B46B-EF91945F28AD}" srcId="{B3E79ADF-C16E-45B1-851C-5C1EBFC84336}" destId="{ADD2FC28-2ACD-47A0-A919-D272A4A75824}" srcOrd="4" destOrd="0" parTransId="{103D6FBD-0096-4C2B-8B0A-AE1C185F101D}" sibTransId="{643A5CBC-428D-459F-B82F-1EBA6E759BED}"/>
    <dgm:cxn modelId="{FA7677F8-1395-4B4C-BA1B-BC0864733A78}" type="presOf" srcId="{2403FB2F-2B54-4EA2-9277-EEED321E8A85}" destId="{CDDC026C-C0C3-4F4B-9874-AEB8544E5778}" srcOrd="0" destOrd="0" presId="urn:microsoft.com/office/officeart/2005/8/layout/cycle3"/>
    <dgm:cxn modelId="{EB6438EB-376A-416F-AB9A-1093A0C0A47E}" type="presParOf" srcId="{8BF1003D-7207-47AA-9714-4ED53B992659}" destId="{BE3392F4-19C4-4679-9E88-7348A16E0BCF}" srcOrd="0" destOrd="0" presId="urn:microsoft.com/office/officeart/2005/8/layout/cycle3"/>
    <dgm:cxn modelId="{C14934B8-7D21-4F33-88C6-2B715C9B555B}" type="presParOf" srcId="{BE3392F4-19C4-4679-9E88-7348A16E0BCF}" destId="{CB4B948C-7FDC-402B-B0A6-9D179FA1C7D2}" srcOrd="0" destOrd="0" presId="urn:microsoft.com/office/officeart/2005/8/layout/cycle3"/>
    <dgm:cxn modelId="{E9E5BC71-B47B-4257-9435-BCE804F69926}" type="presParOf" srcId="{BE3392F4-19C4-4679-9E88-7348A16E0BCF}" destId="{EBA3166C-C9AC-4CEB-BFE5-15688F372BF5}" srcOrd="1" destOrd="0" presId="urn:microsoft.com/office/officeart/2005/8/layout/cycle3"/>
    <dgm:cxn modelId="{03633A6E-3014-414F-BE2B-CB91E3031C83}" type="presParOf" srcId="{BE3392F4-19C4-4679-9E88-7348A16E0BCF}" destId="{CDDC026C-C0C3-4F4B-9874-AEB8544E5778}" srcOrd="2" destOrd="0" presId="urn:microsoft.com/office/officeart/2005/8/layout/cycle3"/>
    <dgm:cxn modelId="{5B0E8E3B-644D-48AE-8B6B-8DF5AED7D408}" type="presParOf" srcId="{BE3392F4-19C4-4679-9E88-7348A16E0BCF}" destId="{FED9E13C-AEB7-49CA-ADD8-B893A64D5CA9}" srcOrd="3" destOrd="0" presId="urn:microsoft.com/office/officeart/2005/8/layout/cycle3"/>
    <dgm:cxn modelId="{AEBD49AD-7AD8-48A5-9442-A6771A4CBD5B}" type="presParOf" srcId="{BE3392F4-19C4-4679-9E88-7348A16E0BCF}" destId="{06A2B749-418B-4106-B559-535325CAB594}" srcOrd="4" destOrd="0" presId="urn:microsoft.com/office/officeart/2005/8/layout/cycle3"/>
    <dgm:cxn modelId="{D3397817-BD15-40DF-BCC4-876086345076}" type="presParOf" srcId="{BE3392F4-19C4-4679-9E88-7348A16E0BCF}" destId="{F86853C4-F428-464B-8A24-1793B83B84D7}" srcOrd="5" destOrd="0" presId="urn:microsoft.com/office/officeart/2005/8/layout/cycle3"/>
    <dgm:cxn modelId="{3D55C7A1-7FFD-4E47-B036-A74A9FA9A487}" type="presParOf" srcId="{BE3392F4-19C4-4679-9E88-7348A16E0BCF}" destId="{D7002B7F-E022-40A9-8D4B-26B1F230E83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67D6C-D9A9-438C-9371-45ABB8DAA1A7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D7A326E5-F54B-4AAF-ADCF-5073E63ECC64}">
      <dgm:prSet phldrT="[Texto]" custT="1"/>
      <dgm:spPr/>
      <dgm:t>
        <a:bodyPr/>
        <a:lstStyle/>
        <a:p>
          <a:r>
            <a:rPr lang="es-ES_tradnl" sz="1050" dirty="0" smtClean="0"/>
            <a:t>Catastro </a:t>
          </a:r>
        </a:p>
        <a:p>
          <a:r>
            <a:rPr lang="es-ES_tradnl" sz="1050" dirty="0" smtClean="0"/>
            <a:t>Inscripción</a:t>
          </a:r>
          <a:endParaRPr lang="es-ES_tradnl" sz="1050" dirty="0"/>
        </a:p>
      </dgm:t>
    </dgm:pt>
    <dgm:pt modelId="{607208D6-2C59-4765-9814-AF2D1D378738}" type="par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69F54B7C-5C63-4AAC-8EAF-4FDC2781B954}" type="sib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9B96E3AB-2660-4F8B-8FEA-0F70C5735DC7}">
      <dgm:prSet phldrT="[Texto]" custT="1"/>
      <dgm:spPr/>
      <dgm:t>
        <a:bodyPr/>
        <a:lstStyle/>
        <a:p>
          <a:r>
            <a:rPr lang="es-ES_tradnl" sz="1050" dirty="0" smtClean="0"/>
            <a:t>Presentación</a:t>
          </a:r>
          <a:endParaRPr lang="es-ES_tradnl" sz="1050" dirty="0"/>
        </a:p>
      </dgm:t>
    </dgm:pt>
    <dgm:pt modelId="{DE4371F3-1126-48B5-B716-8C25014B748F}" type="par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C3912F55-EB73-4B48-BE4E-9784F8897D46}" type="sib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BA6E7DFF-8876-433C-BB56-36BDCD6C2A36}">
      <dgm:prSet phldrT="[Texto]" custT="1"/>
      <dgm:spPr/>
      <dgm:t>
        <a:bodyPr/>
        <a:lstStyle/>
        <a:p>
          <a:r>
            <a:rPr lang="es-ES_tradnl" sz="1050" dirty="0" smtClean="0"/>
            <a:t>Veracidad</a:t>
          </a:r>
          <a:endParaRPr lang="es-ES_tradnl" sz="1050" dirty="0"/>
        </a:p>
      </dgm:t>
    </dgm:pt>
    <dgm:pt modelId="{D3A8E286-7028-4041-AED4-9298E1C5B67A}" type="par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E2D5576F-7C06-4046-ABF5-70A0DE44B7E3}" type="sib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81261DD1-4849-44DB-8319-332D8CA7DF6A}">
      <dgm:prSet phldrT="[Texto]" custT="1"/>
      <dgm:spPr/>
      <dgm:t>
        <a:bodyPr/>
        <a:lstStyle/>
        <a:p>
          <a:r>
            <a:rPr lang="es-ES_tradnl" sz="1050" dirty="0" smtClean="0"/>
            <a:t>Pago</a:t>
          </a:r>
          <a:endParaRPr lang="es-ES_tradnl" sz="1050" dirty="0"/>
        </a:p>
      </dgm:t>
    </dgm:pt>
    <dgm:pt modelId="{8D6B629B-2BFA-4692-8186-574067AFB6F8}" type="par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8CDE8657-3536-43D7-BB4F-5E53BA1E09DF}" type="sib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73CBE515-CB91-4DB1-AC76-8EACCEE26609}">
      <dgm:prSet phldrT="[Texto]" custT="1"/>
      <dgm:spPr/>
      <dgm:t>
        <a:bodyPr/>
        <a:lstStyle/>
        <a:p>
          <a:r>
            <a:rPr lang="es-ES_tradnl" sz="1050" dirty="0" smtClean="0"/>
            <a:t>Facturación</a:t>
          </a:r>
          <a:endParaRPr lang="es-ES_tradnl" sz="1050" dirty="0"/>
        </a:p>
      </dgm:t>
    </dgm:pt>
    <dgm:pt modelId="{4CE7D583-8804-4DE4-90C7-8B017A98CC22}" type="parTrans" cxnId="{DFBAC839-59E0-41D6-A14B-13F0AE4322CE}">
      <dgm:prSet/>
      <dgm:spPr/>
      <dgm:t>
        <a:bodyPr/>
        <a:lstStyle/>
        <a:p>
          <a:endParaRPr lang="es-EC" sz="2400"/>
        </a:p>
      </dgm:t>
    </dgm:pt>
    <dgm:pt modelId="{4914C29D-5E75-47E7-A713-A12420B39E4A}" type="sibTrans" cxnId="{DFBAC839-59E0-41D6-A14B-13F0AE4322CE}">
      <dgm:prSet/>
      <dgm:spPr/>
      <dgm:t>
        <a:bodyPr/>
        <a:lstStyle/>
        <a:p>
          <a:endParaRPr lang="es-EC" sz="2400"/>
        </a:p>
      </dgm:t>
    </dgm:pt>
    <dgm:pt modelId="{63CB7260-E2E2-450A-9F9F-A4603D8C840A}" type="pres">
      <dgm:prSet presAssocID="{8A967D6C-D9A9-438C-9371-45ABB8DAA1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CD4BB77-9736-4996-AC3A-44837D1F89F9}" type="pres">
      <dgm:prSet presAssocID="{8A967D6C-D9A9-438C-9371-45ABB8DAA1A7}" presName="arrow" presStyleLbl="bgShp" presStyleIdx="0" presStyleCnt="1"/>
      <dgm:spPr/>
      <dgm:t>
        <a:bodyPr/>
        <a:lstStyle/>
        <a:p>
          <a:endParaRPr lang="es-EC"/>
        </a:p>
      </dgm:t>
    </dgm:pt>
    <dgm:pt modelId="{C1523F12-7DA6-4603-8FC9-AFAFEDDD4321}" type="pres">
      <dgm:prSet presAssocID="{8A967D6C-D9A9-438C-9371-45ABB8DAA1A7}" presName="points" presStyleCnt="0"/>
      <dgm:spPr/>
      <dgm:t>
        <a:bodyPr/>
        <a:lstStyle/>
        <a:p>
          <a:endParaRPr lang="es-EC"/>
        </a:p>
      </dgm:t>
    </dgm:pt>
    <dgm:pt modelId="{44D0AEB5-ABFD-413F-9748-FE8D4ACF675F}" type="pres">
      <dgm:prSet presAssocID="{D7A326E5-F54B-4AAF-ADCF-5073E63ECC64}" presName="compositeA" presStyleCnt="0"/>
      <dgm:spPr/>
      <dgm:t>
        <a:bodyPr/>
        <a:lstStyle/>
        <a:p>
          <a:endParaRPr lang="es-EC"/>
        </a:p>
      </dgm:t>
    </dgm:pt>
    <dgm:pt modelId="{3CAC87A7-D4B7-4FE4-BA07-A7B634740320}" type="pres">
      <dgm:prSet presAssocID="{D7A326E5-F54B-4AAF-ADCF-5073E63ECC6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53079A-D720-4F90-9D9D-5B79715465D4}" type="pres">
      <dgm:prSet presAssocID="{D7A326E5-F54B-4AAF-ADCF-5073E63ECC64}" presName="circleA" presStyleLbl="node1" presStyleIdx="0" presStyleCnt="5"/>
      <dgm:spPr/>
      <dgm:t>
        <a:bodyPr/>
        <a:lstStyle/>
        <a:p>
          <a:endParaRPr lang="es-EC"/>
        </a:p>
      </dgm:t>
    </dgm:pt>
    <dgm:pt modelId="{8B20A6BC-BFE5-40E3-9A17-66016D72A9F1}" type="pres">
      <dgm:prSet presAssocID="{D7A326E5-F54B-4AAF-ADCF-5073E63ECC64}" presName="spaceA" presStyleCnt="0"/>
      <dgm:spPr/>
      <dgm:t>
        <a:bodyPr/>
        <a:lstStyle/>
        <a:p>
          <a:endParaRPr lang="es-EC"/>
        </a:p>
      </dgm:t>
    </dgm:pt>
    <dgm:pt modelId="{06158D68-3A5D-4414-8366-57BBA1024083}" type="pres">
      <dgm:prSet presAssocID="{69F54B7C-5C63-4AAC-8EAF-4FDC2781B954}" presName="space" presStyleCnt="0"/>
      <dgm:spPr/>
      <dgm:t>
        <a:bodyPr/>
        <a:lstStyle/>
        <a:p>
          <a:endParaRPr lang="es-EC"/>
        </a:p>
      </dgm:t>
    </dgm:pt>
    <dgm:pt modelId="{CDB244A2-2493-4141-BD4B-38656304D5DA}" type="pres">
      <dgm:prSet presAssocID="{73CBE515-CB91-4DB1-AC76-8EACCEE26609}" presName="compositeB" presStyleCnt="0"/>
      <dgm:spPr/>
    </dgm:pt>
    <dgm:pt modelId="{DA312988-B3A4-4BAF-9671-807728226F46}" type="pres">
      <dgm:prSet presAssocID="{73CBE515-CB91-4DB1-AC76-8EACCEE2660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AAB23-382A-4F11-BD96-8F8B3CBE8CB9}" type="pres">
      <dgm:prSet presAssocID="{73CBE515-CB91-4DB1-AC76-8EACCEE26609}" presName="circleB" presStyleLbl="node1" presStyleIdx="1" presStyleCnt="5"/>
      <dgm:spPr/>
    </dgm:pt>
    <dgm:pt modelId="{F57DA401-2F99-4409-AD2E-3C4952BE89E8}" type="pres">
      <dgm:prSet presAssocID="{73CBE515-CB91-4DB1-AC76-8EACCEE26609}" presName="spaceB" presStyleCnt="0"/>
      <dgm:spPr/>
    </dgm:pt>
    <dgm:pt modelId="{E5697A40-C1AD-40C0-B819-A2440220578C}" type="pres">
      <dgm:prSet presAssocID="{4914C29D-5E75-47E7-A713-A12420B39E4A}" presName="space" presStyleCnt="0"/>
      <dgm:spPr/>
    </dgm:pt>
    <dgm:pt modelId="{5BA4992B-832E-423E-8F11-51CB7AF65FFD}" type="pres">
      <dgm:prSet presAssocID="{9B96E3AB-2660-4F8B-8FEA-0F70C5735DC7}" presName="compositeA" presStyleCnt="0"/>
      <dgm:spPr/>
    </dgm:pt>
    <dgm:pt modelId="{65EADB0A-8E3C-47EC-A716-FAD48ED05AEB}" type="pres">
      <dgm:prSet presAssocID="{9B96E3AB-2660-4F8B-8FEA-0F70C5735DC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34CC6-3EF0-420B-BF5E-B150C32D91ED}" type="pres">
      <dgm:prSet presAssocID="{9B96E3AB-2660-4F8B-8FEA-0F70C5735DC7}" presName="circleA" presStyleLbl="node1" presStyleIdx="2" presStyleCnt="5"/>
      <dgm:spPr/>
    </dgm:pt>
    <dgm:pt modelId="{8590FBC9-1FBB-4451-B7F9-8AC531F176F9}" type="pres">
      <dgm:prSet presAssocID="{9B96E3AB-2660-4F8B-8FEA-0F70C5735DC7}" presName="spaceA" presStyleCnt="0"/>
      <dgm:spPr/>
    </dgm:pt>
    <dgm:pt modelId="{FF82CC98-46BB-46A6-9829-C45E0FEE4403}" type="pres">
      <dgm:prSet presAssocID="{C3912F55-EB73-4B48-BE4E-9784F8897D46}" presName="space" presStyleCnt="0"/>
      <dgm:spPr/>
      <dgm:t>
        <a:bodyPr/>
        <a:lstStyle/>
        <a:p>
          <a:endParaRPr lang="es-EC"/>
        </a:p>
      </dgm:t>
    </dgm:pt>
    <dgm:pt modelId="{09B52389-22E1-4145-930C-E2182664CC17}" type="pres">
      <dgm:prSet presAssocID="{BA6E7DFF-8876-433C-BB56-36BDCD6C2A36}" presName="compositeB" presStyleCnt="0"/>
      <dgm:spPr/>
    </dgm:pt>
    <dgm:pt modelId="{A28A7607-56BD-465A-9667-C78EFD5996EE}" type="pres">
      <dgm:prSet presAssocID="{BA6E7DFF-8876-433C-BB56-36BDCD6C2A3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433D3-DCDF-42FF-914D-24CFDF6366D1}" type="pres">
      <dgm:prSet presAssocID="{BA6E7DFF-8876-433C-BB56-36BDCD6C2A36}" presName="circleB" presStyleLbl="node1" presStyleIdx="3" presStyleCnt="5"/>
      <dgm:spPr/>
    </dgm:pt>
    <dgm:pt modelId="{6251D012-85C0-4658-A754-20AB407B1D1A}" type="pres">
      <dgm:prSet presAssocID="{BA6E7DFF-8876-433C-BB56-36BDCD6C2A36}" presName="spaceB" presStyleCnt="0"/>
      <dgm:spPr/>
    </dgm:pt>
    <dgm:pt modelId="{46B327E3-9944-4C32-93F6-7F4B375D7152}" type="pres">
      <dgm:prSet presAssocID="{E2D5576F-7C06-4046-ABF5-70A0DE44B7E3}" presName="space" presStyleCnt="0"/>
      <dgm:spPr/>
      <dgm:t>
        <a:bodyPr/>
        <a:lstStyle/>
        <a:p>
          <a:endParaRPr lang="es-EC"/>
        </a:p>
      </dgm:t>
    </dgm:pt>
    <dgm:pt modelId="{6E4EEB47-C6A8-4EAD-84E0-AF6C1546E989}" type="pres">
      <dgm:prSet presAssocID="{81261DD1-4849-44DB-8319-332D8CA7DF6A}" presName="compositeA" presStyleCnt="0"/>
      <dgm:spPr/>
    </dgm:pt>
    <dgm:pt modelId="{005648A6-9CA5-4631-8399-DF1F161D2AFD}" type="pres">
      <dgm:prSet presAssocID="{81261DD1-4849-44DB-8319-332D8CA7DF6A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377F7-DAC8-43C5-920F-80B7461171AA}" type="pres">
      <dgm:prSet presAssocID="{81261DD1-4849-44DB-8319-332D8CA7DF6A}" presName="circleA" presStyleLbl="node1" presStyleIdx="4" presStyleCnt="5"/>
      <dgm:spPr/>
    </dgm:pt>
    <dgm:pt modelId="{A9E15EA7-8BDE-43ED-BFB8-CFA845348416}" type="pres">
      <dgm:prSet presAssocID="{81261DD1-4849-44DB-8319-332D8CA7DF6A}" presName="spaceA" presStyleCnt="0"/>
      <dgm:spPr/>
    </dgm:pt>
  </dgm:ptLst>
  <dgm:cxnLst>
    <dgm:cxn modelId="{CAE44D36-F19E-4BF9-A534-71885DA61E81}" type="presOf" srcId="{D7A326E5-F54B-4AAF-ADCF-5073E63ECC64}" destId="{3CAC87A7-D4B7-4FE4-BA07-A7B634740320}" srcOrd="0" destOrd="0" presId="urn:microsoft.com/office/officeart/2005/8/layout/hProcess11"/>
    <dgm:cxn modelId="{1981BD43-FC02-403D-93A5-865D3652876D}" type="presOf" srcId="{81261DD1-4849-44DB-8319-332D8CA7DF6A}" destId="{005648A6-9CA5-4631-8399-DF1F161D2AFD}" srcOrd="0" destOrd="0" presId="urn:microsoft.com/office/officeart/2005/8/layout/hProcess11"/>
    <dgm:cxn modelId="{DB4DA4A7-31D5-4BAE-881D-A8578F65C9D6}" type="presOf" srcId="{BA6E7DFF-8876-433C-BB56-36BDCD6C2A36}" destId="{A28A7607-56BD-465A-9667-C78EFD5996EE}" srcOrd="0" destOrd="0" presId="urn:microsoft.com/office/officeart/2005/8/layout/hProcess11"/>
    <dgm:cxn modelId="{663A8BD9-E59E-4439-B122-965439737FC7}" srcId="{8A967D6C-D9A9-438C-9371-45ABB8DAA1A7}" destId="{9B96E3AB-2660-4F8B-8FEA-0F70C5735DC7}" srcOrd="2" destOrd="0" parTransId="{DE4371F3-1126-48B5-B716-8C25014B748F}" sibTransId="{C3912F55-EB73-4B48-BE4E-9784F8897D46}"/>
    <dgm:cxn modelId="{68C96D02-6222-4CAB-B88E-D99E42645DA7}" type="presOf" srcId="{73CBE515-CB91-4DB1-AC76-8EACCEE26609}" destId="{DA312988-B3A4-4BAF-9671-807728226F46}" srcOrd="0" destOrd="0" presId="urn:microsoft.com/office/officeart/2005/8/layout/hProcess11"/>
    <dgm:cxn modelId="{71448C93-5E26-4715-87AA-934B820883DA}" type="presOf" srcId="{9B96E3AB-2660-4F8B-8FEA-0F70C5735DC7}" destId="{65EADB0A-8E3C-47EC-A716-FAD48ED05AEB}" srcOrd="0" destOrd="0" presId="urn:microsoft.com/office/officeart/2005/8/layout/hProcess11"/>
    <dgm:cxn modelId="{C6E6E3AD-2519-440F-822C-2D58BA52BCB0}" srcId="{8A967D6C-D9A9-438C-9371-45ABB8DAA1A7}" destId="{D7A326E5-F54B-4AAF-ADCF-5073E63ECC64}" srcOrd="0" destOrd="0" parTransId="{607208D6-2C59-4765-9814-AF2D1D378738}" sibTransId="{69F54B7C-5C63-4AAC-8EAF-4FDC2781B954}"/>
    <dgm:cxn modelId="{DFBAC839-59E0-41D6-A14B-13F0AE4322CE}" srcId="{8A967D6C-D9A9-438C-9371-45ABB8DAA1A7}" destId="{73CBE515-CB91-4DB1-AC76-8EACCEE26609}" srcOrd="1" destOrd="0" parTransId="{4CE7D583-8804-4DE4-90C7-8B017A98CC22}" sibTransId="{4914C29D-5E75-47E7-A713-A12420B39E4A}"/>
    <dgm:cxn modelId="{207DB5DC-5DB1-400E-B5BA-88435B8D0D6F}" srcId="{8A967D6C-D9A9-438C-9371-45ABB8DAA1A7}" destId="{81261DD1-4849-44DB-8319-332D8CA7DF6A}" srcOrd="4" destOrd="0" parTransId="{8D6B629B-2BFA-4692-8186-574067AFB6F8}" sibTransId="{8CDE8657-3536-43D7-BB4F-5E53BA1E09DF}"/>
    <dgm:cxn modelId="{5F758433-C6AF-4008-90D1-E4FD7F578E19}" type="presOf" srcId="{8A967D6C-D9A9-438C-9371-45ABB8DAA1A7}" destId="{63CB7260-E2E2-450A-9F9F-A4603D8C840A}" srcOrd="0" destOrd="0" presId="urn:microsoft.com/office/officeart/2005/8/layout/hProcess11"/>
    <dgm:cxn modelId="{C556FD92-01C2-42FE-9468-BBF554C762A0}" srcId="{8A967D6C-D9A9-438C-9371-45ABB8DAA1A7}" destId="{BA6E7DFF-8876-433C-BB56-36BDCD6C2A36}" srcOrd="3" destOrd="0" parTransId="{D3A8E286-7028-4041-AED4-9298E1C5B67A}" sibTransId="{E2D5576F-7C06-4046-ABF5-70A0DE44B7E3}"/>
    <dgm:cxn modelId="{F16E39DD-935D-4E16-9BC8-13CC41A27D09}" type="presParOf" srcId="{63CB7260-E2E2-450A-9F9F-A4603D8C840A}" destId="{ACD4BB77-9736-4996-AC3A-44837D1F89F9}" srcOrd="0" destOrd="0" presId="urn:microsoft.com/office/officeart/2005/8/layout/hProcess11"/>
    <dgm:cxn modelId="{099BE3DE-52B0-4367-9F1D-C76BD663D0D8}" type="presParOf" srcId="{63CB7260-E2E2-450A-9F9F-A4603D8C840A}" destId="{C1523F12-7DA6-4603-8FC9-AFAFEDDD4321}" srcOrd="1" destOrd="0" presId="urn:microsoft.com/office/officeart/2005/8/layout/hProcess11"/>
    <dgm:cxn modelId="{F6B9C0DD-CF7B-4AE6-BC26-C9DE713506CB}" type="presParOf" srcId="{C1523F12-7DA6-4603-8FC9-AFAFEDDD4321}" destId="{44D0AEB5-ABFD-413F-9748-FE8D4ACF675F}" srcOrd="0" destOrd="0" presId="urn:microsoft.com/office/officeart/2005/8/layout/hProcess11"/>
    <dgm:cxn modelId="{DCC31C27-3D65-4507-8F87-26798E6C7C82}" type="presParOf" srcId="{44D0AEB5-ABFD-413F-9748-FE8D4ACF675F}" destId="{3CAC87A7-D4B7-4FE4-BA07-A7B634740320}" srcOrd="0" destOrd="0" presId="urn:microsoft.com/office/officeart/2005/8/layout/hProcess11"/>
    <dgm:cxn modelId="{F4F2EC3F-0C1A-4F0E-8B61-2227916B2D96}" type="presParOf" srcId="{44D0AEB5-ABFD-413F-9748-FE8D4ACF675F}" destId="{3653079A-D720-4F90-9D9D-5B79715465D4}" srcOrd="1" destOrd="0" presId="urn:microsoft.com/office/officeart/2005/8/layout/hProcess11"/>
    <dgm:cxn modelId="{13A7391C-0765-4D0D-A991-B4D0810F0591}" type="presParOf" srcId="{44D0AEB5-ABFD-413F-9748-FE8D4ACF675F}" destId="{8B20A6BC-BFE5-40E3-9A17-66016D72A9F1}" srcOrd="2" destOrd="0" presId="urn:microsoft.com/office/officeart/2005/8/layout/hProcess11"/>
    <dgm:cxn modelId="{C21E95D7-9B8A-4C5C-9CCD-9CE40F371C92}" type="presParOf" srcId="{C1523F12-7DA6-4603-8FC9-AFAFEDDD4321}" destId="{06158D68-3A5D-4414-8366-57BBA1024083}" srcOrd="1" destOrd="0" presId="urn:microsoft.com/office/officeart/2005/8/layout/hProcess11"/>
    <dgm:cxn modelId="{6F951366-42CB-42E9-8D83-F3F3ED3A481A}" type="presParOf" srcId="{C1523F12-7DA6-4603-8FC9-AFAFEDDD4321}" destId="{CDB244A2-2493-4141-BD4B-38656304D5DA}" srcOrd="2" destOrd="0" presId="urn:microsoft.com/office/officeart/2005/8/layout/hProcess11"/>
    <dgm:cxn modelId="{5FBC891B-A3F5-4295-A313-F76C987DB846}" type="presParOf" srcId="{CDB244A2-2493-4141-BD4B-38656304D5DA}" destId="{DA312988-B3A4-4BAF-9671-807728226F46}" srcOrd="0" destOrd="0" presId="urn:microsoft.com/office/officeart/2005/8/layout/hProcess11"/>
    <dgm:cxn modelId="{FA549F6D-B167-4498-B316-56FC6067FA8E}" type="presParOf" srcId="{CDB244A2-2493-4141-BD4B-38656304D5DA}" destId="{5B0AAB23-382A-4F11-BD96-8F8B3CBE8CB9}" srcOrd="1" destOrd="0" presId="urn:microsoft.com/office/officeart/2005/8/layout/hProcess11"/>
    <dgm:cxn modelId="{B76E0C3E-0943-4BD1-B991-482020B69C7B}" type="presParOf" srcId="{CDB244A2-2493-4141-BD4B-38656304D5DA}" destId="{F57DA401-2F99-4409-AD2E-3C4952BE89E8}" srcOrd="2" destOrd="0" presId="urn:microsoft.com/office/officeart/2005/8/layout/hProcess11"/>
    <dgm:cxn modelId="{3D01A16B-B4E4-430E-AE8A-83EDADD7DEE7}" type="presParOf" srcId="{C1523F12-7DA6-4603-8FC9-AFAFEDDD4321}" destId="{E5697A40-C1AD-40C0-B819-A2440220578C}" srcOrd="3" destOrd="0" presId="urn:microsoft.com/office/officeart/2005/8/layout/hProcess11"/>
    <dgm:cxn modelId="{40A19885-A315-4121-9040-BA577326F98C}" type="presParOf" srcId="{C1523F12-7DA6-4603-8FC9-AFAFEDDD4321}" destId="{5BA4992B-832E-423E-8F11-51CB7AF65FFD}" srcOrd="4" destOrd="0" presId="urn:microsoft.com/office/officeart/2005/8/layout/hProcess11"/>
    <dgm:cxn modelId="{7F8D394B-2BC3-4049-9B16-DC13E1F44898}" type="presParOf" srcId="{5BA4992B-832E-423E-8F11-51CB7AF65FFD}" destId="{65EADB0A-8E3C-47EC-A716-FAD48ED05AEB}" srcOrd="0" destOrd="0" presId="urn:microsoft.com/office/officeart/2005/8/layout/hProcess11"/>
    <dgm:cxn modelId="{C7C4FB71-7680-456C-8EB6-5CF4126DD3A6}" type="presParOf" srcId="{5BA4992B-832E-423E-8F11-51CB7AF65FFD}" destId="{1C434CC6-3EF0-420B-BF5E-B150C32D91ED}" srcOrd="1" destOrd="0" presId="urn:microsoft.com/office/officeart/2005/8/layout/hProcess11"/>
    <dgm:cxn modelId="{E4A2DAFA-26BA-4AB5-A7C2-DD024B524DAA}" type="presParOf" srcId="{5BA4992B-832E-423E-8F11-51CB7AF65FFD}" destId="{8590FBC9-1FBB-4451-B7F9-8AC531F176F9}" srcOrd="2" destOrd="0" presId="urn:microsoft.com/office/officeart/2005/8/layout/hProcess11"/>
    <dgm:cxn modelId="{E89B1E8D-AF7A-4A29-860F-2FA1B8D710D7}" type="presParOf" srcId="{C1523F12-7DA6-4603-8FC9-AFAFEDDD4321}" destId="{FF82CC98-46BB-46A6-9829-C45E0FEE4403}" srcOrd="5" destOrd="0" presId="urn:microsoft.com/office/officeart/2005/8/layout/hProcess11"/>
    <dgm:cxn modelId="{F008E60F-B714-459B-BF66-6B10115425CE}" type="presParOf" srcId="{C1523F12-7DA6-4603-8FC9-AFAFEDDD4321}" destId="{09B52389-22E1-4145-930C-E2182664CC17}" srcOrd="6" destOrd="0" presId="urn:microsoft.com/office/officeart/2005/8/layout/hProcess11"/>
    <dgm:cxn modelId="{EADFF457-6A07-42FF-ADF9-0D91BF02DD0B}" type="presParOf" srcId="{09B52389-22E1-4145-930C-E2182664CC17}" destId="{A28A7607-56BD-465A-9667-C78EFD5996EE}" srcOrd="0" destOrd="0" presId="urn:microsoft.com/office/officeart/2005/8/layout/hProcess11"/>
    <dgm:cxn modelId="{2038B91B-70C5-48E5-ACD6-3B48A7110B3A}" type="presParOf" srcId="{09B52389-22E1-4145-930C-E2182664CC17}" destId="{FD4433D3-DCDF-42FF-914D-24CFDF6366D1}" srcOrd="1" destOrd="0" presId="urn:microsoft.com/office/officeart/2005/8/layout/hProcess11"/>
    <dgm:cxn modelId="{1C8C9A45-198D-45EE-85D6-4934B454B4C2}" type="presParOf" srcId="{09B52389-22E1-4145-930C-E2182664CC17}" destId="{6251D012-85C0-4658-A754-20AB407B1D1A}" srcOrd="2" destOrd="0" presId="urn:microsoft.com/office/officeart/2005/8/layout/hProcess11"/>
    <dgm:cxn modelId="{0B885C47-A6F7-4703-86AA-C3589DE22F93}" type="presParOf" srcId="{C1523F12-7DA6-4603-8FC9-AFAFEDDD4321}" destId="{46B327E3-9944-4C32-93F6-7F4B375D7152}" srcOrd="7" destOrd="0" presId="urn:microsoft.com/office/officeart/2005/8/layout/hProcess11"/>
    <dgm:cxn modelId="{FF240999-017E-48AB-BFE8-3647AC27C008}" type="presParOf" srcId="{C1523F12-7DA6-4603-8FC9-AFAFEDDD4321}" destId="{6E4EEB47-C6A8-4EAD-84E0-AF6C1546E989}" srcOrd="8" destOrd="0" presId="urn:microsoft.com/office/officeart/2005/8/layout/hProcess11"/>
    <dgm:cxn modelId="{5A3C86C7-ED9C-4F81-B5E0-52DF2BF22574}" type="presParOf" srcId="{6E4EEB47-C6A8-4EAD-84E0-AF6C1546E989}" destId="{005648A6-9CA5-4631-8399-DF1F161D2AFD}" srcOrd="0" destOrd="0" presId="urn:microsoft.com/office/officeart/2005/8/layout/hProcess11"/>
    <dgm:cxn modelId="{20E9B0F3-2A93-4056-AE74-0332CFC0F46B}" type="presParOf" srcId="{6E4EEB47-C6A8-4EAD-84E0-AF6C1546E989}" destId="{A02377F7-DAC8-43C5-920F-80B7461171AA}" srcOrd="1" destOrd="0" presId="urn:microsoft.com/office/officeart/2005/8/layout/hProcess11"/>
    <dgm:cxn modelId="{CAB5E024-00EC-41B6-82D9-E08353517297}" type="presParOf" srcId="{6E4EEB47-C6A8-4EAD-84E0-AF6C1546E989}" destId="{A9E15EA7-8BDE-43ED-BFB8-CFA84534841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F3F94D-B464-45A4-A32B-24E8F7E535F8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26FAC5-27CA-44EF-8261-9ABDB0254399}">
      <dgm:prSet phldrT="[Texto]"/>
      <dgm:spPr/>
      <dgm:t>
        <a:bodyPr/>
        <a:lstStyle/>
        <a:p>
          <a:r>
            <a:rPr lang="es-ES" dirty="0" smtClean="0"/>
            <a:t>Impuesto Directos</a:t>
          </a:r>
          <a:endParaRPr lang="es-ES" dirty="0"/>
        </a:p>
      </dgm:t>
    </dgm:pt>
    <dgm:pt modelId="{8FC1EF1E-5D38-4136-B726-70FED68A9046}" type="parTrans" cxnId="{DDE81AFD-3231-46D8-8791-0ECE72513BFB}">
      <dgm:prSet/>
      <dgm:spPr/>
      <dgm:t>
        <a:bodyPr/>
        <a:lstStyle/>
        <a:p>
          <a:endParaRPr lang="es-ES"/>
        </a:p>
      </dgm:t>
    </dgm:pt>
    <dgm:pt modelId="{055B5356-00E7-4BD5-9DBD-7D4C802B0BAE}" type="sibTrans" cxnId="{DDE81AFD-3231-46D8-8791-0ECE72513BFB}">
      <dgm:prSet/>
      <dgm:spPr/>
      <dgm:t>
        <a:bodyPr/>
        <a:lstStyle/>
        <a:p>
          <a:endParaRPr lang="es-ES"/>
        </a:p>
      </dgm:t>
    </dgm:pt>
    <dgm:pt modelId="{612CE54B-1E32-4FAE-AC9F-6790DD210551}">
      <dgm:prSet phldrT="[Texto]"/>
      <dgm:spPr/>
      <dgm:t>
        <a:bodyPr/>
        <a:lstStyle/>
        <a:p>
          <a:r>
            <a:rPr lang="es-ES" dirty="0" smtClean="0"/>
            <a:t>Impuestos Indirectos</a:t>
          </a:r>
          <a:endParaRPr lang="es-ES" dirty="0"/>
        </a:p>
      </dgm:t>
    </dgm:pt>
    <dgm:pt modelId="{866F599D-A2DB-42C6-8DA9-C2EC18A039DF}" type="parTrans" cxnId="{4C4F8092-401E-4285-B7FD-92670DB369F5}">
      <dgm:prSet/>
      <dgm:spPr/>
      <dgm:t>
        <a:bodyPr/>
        <a:lstStyle/>
        <a:p>
          <a:endParaRPr lang="es-ES"/>
        </a:p>
      </dgm:t>
    </dgm:pt>
    <dgm:pt modelId="{8749CCDD-59FB-486B-B788-7304737E09CA}" type="sibTrans" cxnId="{4C4F8092-401E-4285-B7FD-92670DB369F5}">
      <dgm:prSet/>
      <dgm:spPr/>
      <dgm:t>
        <a:bodyPr/>
        <a:lstStyle/>
        <a:p>
          <a:endParaRPr lang="es-ES"/>
        </a:p>
      </dgm:t>
    </dgm:pt>
    <dgm:pt modelId="{1E54ACE7-F21C-4B61-BB02-D8E5AD9E9F01}">
      <dgm:prSet phldrT="[Texto]"/>
      <dgm:spPr/>
      <dgm:t>
        <a:bodyPr/>
        <a:lstStyle/>
        <a:p>
          <a:r>
            <a:rPr lang="es-ES" dirty="0" smtClean="0"/>
            <a:t>Impuesto a la Renta</a:t>
          </a:r>
          <a:endParaRPr lang="es-ES" dirty="0"/>
        </a:p>
      </dgm:t>
    </dgm:pt>
    <dgm:pt modelId="{24CA0AE6-B9A0-4463-BF77-BDA9E8B6EC9B}" type="parTrans" cxnId="{31A0862A-B418-4A0C-9714-12DBB63D1E00}">
      <dgm:prSet/>
      <dgm:spPr/>
      <dgm:t>
        <a:bodyPr/>
        <a:lstStyle/>
        <a:p>
          <a:endParaRPr lang="es-ES"/>
        </a:p>
      </dgm:t>
    </dgm:pt>
    <dgm:pt modelId="{77BBE368-6C98-4485-9ABD-C9DF6B5655C6}" type="sibTrans" cxnId="{31A0862A-B418-4A0C-9714-12DBB63D1E00}">
      <dgm:prSet/>
      <dgm:spPr/>
      <dgm:t>
        <a:bodyPr/>
        <a:lstStyle/>
        <a:p>
          <a:endParaRPr lang="es-ES"/>
        </a:p>
      </dgm:t>
    </dgm:pt>
    <dgm:pt modelId="{ED89B6AD-E0D5-4A74-B402-8FB4D0C1B59A}">
      <dgm:prSet phldrT="[Texto]"/>
      <dgm:spPr/>
      <dgm:t>
        <a:bodyPr/>
        <a:lstStyle/>
        <a:p>
          <a:r>
            <a:rPr lang="es-ES" dirty="0" smtClean="0"/>
            <a:t>Anticipos</a:t>
          </a:r>
          <a:endParaRPr lang="es-ES" dirty="0"/>
        </a:p>
      </dgm:t>
    </dgm:pt>
    <dgm:pt modelId="{3DB5D2E9-4448-4146-83C8-A31E09F65746}" type="parTrans" cxnId="{A712DC15-6542-4D87-A104-9FEAE3753F69}">
      <dgm:prSet/>
      <dgm:spPr/>
      <dgm:t>
        <a:bodyPr/>
        <a:lstStyle/>
        <a:p>
          <a:endParaRPr lang="es-ES"/>
        </a:p>
      </dgm:t>
    </dgm:pt>
    <dgm:pt modelId="{00BDB466-295C-49E9-BCB5-4400647873E6}" type="sibTrans" cxnId="{A712DC15-6542-4D87-A104-9FEAE3753F69}">
      <dgm:prSet/>
      <dgm:spPr/>
      <dgm:t>
        <a:bodyPr/>
        <a:lstStyle/>
        <a:p>
          <a:endParaRPr lang="es-ES"/>
        </a:p>
      </dgm:t>
    </dgm:pt>
    <dgm:pt modelId="{5E2B0C26-04F9-4E91-BE75-F66AD1F88262}">
      <dgm:prSet phldrT="[Texto]"/>
      <dgm:spPr/>
      <dgm:t>
        <a:bodyPr/>
        <a:lstStyle/>
        <a:p>
          <a:r>
            <a:rPr lang="es-ES" dirty="0" smtClean="0"/>
            <a:t>Saldo Anual</a:t>
          </a:r>
          <a:endParaRPr lang="es-ES" dirty="0"/>
        </a:p>
      </dgm:t>
    </dgm:pt>
    <dgm:pt modelId="{EA9CCA67-43ED-4E97-AEF6-7519F4E50FC7}" type="parTrans" cxnId="{89C36D3B-1A72-438E-9FEA-9EC40C312077}">
      <dgm:prSet/>
      <dgm:spPr/>
      <dgm:t>
        <a:bodyPr/>
        <a:lstStyle/>
        <a:p>
          <a:endParaRPr lang="es-ES"/>
        </a:p>
      </dgm:t>
    </dgm:pt>
    <dgm:pt modelId="{1B68D3FA-1458-4E7A-B040-51175988666C}" type="sibTrans" cxnId="{89C36D3B-1A72-438E-9FEA-9EC40C312077}">
      <dgm:prSet/>
      <dgm:spPr/>
      <dgm:t>
        <a:bodyPr/>
        <a:lstStyle/>
        <a:p>
          <a:endParaRPr lang="es-ES"/>
        </a:p>
      </dgm:t>
    </dgm:pt>
    <dgm:pt modelId="{8AA414F9-21AE-45D2-9371-5D47EF729148}">
      <dgm:prSet phldrT="[Texto]"/>
      <dgm:spPr/>
      <dgm:t>
        <a:bodyPr/>
        <a:lstStyle/>
        <a:p>
          <a:r>
            <a:rPr lang="es-ES" dirty="0" smtClean="0"/>
            <a:t>Renta Naturales</a:t>
          </a:r>
          <a:endParaRPr lang="es-ES" dirty="0"/>
        </a:p>
      </dgm:t>
    </dgm:pt>
    <dgm:pt modelId="{80B714AA-54C5-4B2B-B115-E3F8FAA5ABFB}" type="parTrans" cxnId="{1D611544-6080-4157-93C9-9F04D0E99E00}">
      <dgm:prSet/>
      <dgm:spPr/>
      <dgm:t>
        <a:bodyPr/>
        <a:lstStyle/>
        <a:p>
          <a:endParaRPr lang="es-ES"/>
        </a:p>
      </dgm:t>
    </dgm:pt>
    <dgm:pt modelId="{90379AF1-2C8C-4A40-9337-FB6A96CA9126}" type="sibTrans" cxnId="{1D611544-6080-4157-93C9-9F04D0E99E00}">
      <dgm:prSet/>
      <dgm:spPr/>
      <dgm:t>
        <a:bodyPr/>
        <a:lstStyle/>
        <a:p>
          <a:endParaRPr lang="es-ES"/>
        </a:p>
      </dgm:t>
    </dgm:pt>
    <dgm:pt modelId="{E0DAF13C-8EE5-4442-AAB3-299487C990F2}">
      <dgm:prSet phldrT="[Texto]"/>
      <dgm:spPr/>
      <dgm:t>
        <a:bodyPr/>
        <a:lstStyle/>
        <a:p>
          <a:r>
            <a:rPr lang="es-ES" dirty="0" smtClean="0"/>
            <a:t>Renta Sociedades</a:t>
          </a:r>
          <a:endParaRPr lang="es-ES" dirty="0"/>
        </a:p>
      </dgm:t>
    </dgm:pt>
    <dgm:pt modelId="{E3B4B2FF-64EB-4FEF-B182-4B783E11B2AD}" type="parTrans" cxnId="{D045145B-8A83-42AD-BF24-B61BF2B5164A}">
      <dgm:prSet/>
      <dgm:spPr/>
      <dgm:t>
        <a:bodyPr/>
        <a:lstStyle/>
        <a:p>
          <a:endParaRPr lang="es-ES"/>
        </a:p>
      </dgm:t>
    </dgm:pt>
    <dgm:pt modelId="{51AF6CE3-630D-4273-AD48-9C27267D060A}" type="sibTrans" cxnId="{D045145B-8A83-42AD-BF24-B61BF2B5164A}">
      <dgm:prSet/>
      <dgm:spPr/>
      <dgm:t>
        <a:bodyPr/>
        <a:lstStyle/>
        <a:p>
          <a:endParaRPr lang="es-ES"/>
        </a:p>
      </dgm:t>
    </dgm:pt>
    <dgm:pt modelId="{1E81BBBE-5AD1-4384-94BD-04C0BEF81666}">
      <dgm:prSet phldrT="[Texto]"/>
      <dgm:spPr/>
      <dgm:t>
        <a:bodyPr/>
        <a:lstStyle/>
        <a:p>
          <a:r>
            <a:rPr lang="es-ES" dirty="0" smtClean="0"/>
            <a:t>Herencias legados y Donaciones</a:t>
          </a:r>
          <a:endParaRPr lang="es-ES" dirty="0"/>
        </a:p>
      </dgm:t>
    </dgm:pt>
    <dgm:pt modelId="{5D58168F-DBB2-4ABE-B687-F036E5000206}" type="parTrans" cxnId="{6D44C5B2-BAE8-4782-8D92-DA609963857E}">
      <dgm:prSet/>
      <dgm:spPr/>
      <dgm:t>
        <a:bodyPr/>
        <a:lstStyle/>
        <a:p>
          <a:endParaRPr lang="es-ES"/>
        </a:p>
      </dgm:t>
    </dgm:pt>
    <dgm:pt modelId="{1CDD2148-FAA1-4965-B01E-9FC57D31066E}" type="sibTrans" cxnId="{6D44C5B2-BAE8-4782-8D92-DA609963857E}">
      <dgm:prSet/>
      <dgm:spPr/>
      <dgm:t>
        <a:bodyPr/>
        <a:lstStyle/>
        <a:p>
          <a:endParaRPr lang="es-ES"/>
        </a:p>
      </dgm:t>
    </dgm:pt>
    <dgm:pt modelId="{840CA703-93DA-42D3-8F4B-F7B9485251F1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92E9C121-759A-4957-9CA9-286F4B48FF48}" type="parTrans" cxnId="{75995F37-97F1-4C5E-A5FC-48F5C02DC24C}">
      <dgm:prSet/>
      <dgm:spPr/>
      <dgm:t>
        <a:bodyPr/>
        <a:lstStyle/>
        <a:p>
          <a:endParaRPr lang="es-ES"/>
        </a:p>
      </dgm:t>
    </dgm:pt>
    <dgm:pt modelId="{D25DF315-F741-4ACD-9304-127662CA749B}" type="sibTrans" cxnId="{75995F37-97F1-4C5E-A5FC-48F5C02DC24C}">
      <dgm:prSet/>
      <dgm:spPr/>
      <dgm:t>
        <a:bodyPr/>
        <a:lstStyle/>
        <a:p>
          <a:endParaRPr lang="es-ES"/>
        </a:p>
      </dgm:t>
    </dgm:pt>
    <dgm:pt modelId="{9F3CA7B5-A55F-4B40-89F7-339D78789218}">
      <dgm:prSet phldrT="[Texto]"/>
      <dgm:spPr/>
      <dgm:t>
        <a:bodyPr/>
        <a:lstStyle/>
        <a:p>
          <a:r>
            <a:rPr lang="es-ES" dirty="0" smtClean="0"/>
            <a:t>Impuesto al Valor Agregado</a:t>
          </a:r>
          <a:endParaRPr lang="es-ES" dirty="0"/>
        </a:p>
      </dgm:t>
    </dgm:pt>
    <dgm:pt modelId="{549C7516-2B78-41BC-B808-E7B36ABF83F4}" type="parTrans" cxnId="{A605CF49-8585-41B6-82F9-5C022BF431CF}">
      <dgm:prSet/>
      <dgm:spPr/>
      <dgm:t>
        <a:bodyPr/>
        <a:lstStyle/>
        <a:p>
          <a:endParaRPr lang="es-ES"/>
        </a:p>
      </dgm:t>
    </dgm:pt>
    <dgm:pt modelId="{328AE5F4-9BFF-435E-93EF-2CCAA64699B4}" type="sibTrans" cxnId="{A605CF49-8585-41B6-82F9-5C022BF431CF}">
      <dgm:prSet/>
      <dgm:spPr/>
      <dgm:t>
        <a:bodyPr/>
        <a:lstStyle/>
        <a:p>
          <a:endParaRPr lang="es-ES"/>
        </a:p>
      </dgm:t>
    </dgm:pt>
    <dgm:pt modelId="{F1C904BD-4F73-4802-B7CB-C8E883923128}">
      <dgm:prSet phldrT="[Texto]"/>
      <dgm:spPr/>
      <dgm:t>
        <a:bodyPr/>
        <a:lstStyle/>
        <a:p>
          <a:r>
            <a:rPr lang="es-ES" dirty="0" smtClean="0"/>
            <a:t>Impuesto a los Consumos Especiales</a:t>
          </a:r>
          <a:endParaRPr lang="es-ES" dirty="0"/>
        </a:p>
      </dgm:t>
    </dgm:pt>
    <dgm:pt modelId="{28992C16-A6A2-4C18-8F0A-352A7E51C49D}" type="parTrans" cxnId="{DAC4C6BD-9079-40B3-A9F5-AD14855EAF00}">
      <dgm:prSet/>
      <dgm:spPr/>
      <dgm:t>
        <a:bodyPr/>
        <a:lstStyle/>
        <a:p>
          <a:endParaRPr lang="es-ES"/>
        </a:p>
      </dgm:t>
    </dgm:pt>
    <dgm:pt modelId="{B992695B-E348-4C4A-B380-E87D342C940B}" type="sibTrans" cxnId="{DAC4C6BD-9079-40B3-A9F5-AD14855EAF00}">
      <dgm:prSet/>
      <dgm:spPr/>
      <dgm:t>
        <a:bodyPr/>
        <a:lstStyle/>
        <a:p>
          <a:endParaRPr lang="es-ES"/>
        </a:p>
      </dgm:t>
    </dgm:pt>
    <dgm:pt modelId="{391C6D40-8610-4B32-9B07-CA6E23E66406}">
      <dgm:prSet phldrT="[Texto]"/>
      <dgm:spPr/>
      <dgm:t>
        <a:bodyPr/>
        <a:lstStyle/>
        <a:p>
          <a:r>
            <a:rPr lang="es-ES" dirty="0" smtClean="0"/>
            <a:t>Impuesto Redimible Botellas Plásticas</a:t>
          </a:r>
          <a:endParaRPr lang="es-ES" dirty="0"/>
        </a:p>
      </dgm:t>
    </dgm:pt>
    <dgm:pt modelId="{5ACCFC1B-0935-41B4-AE52-59DBF232EC52}" type="parTrans" cxnId="{FA3ECEA4-BFC5-45F6-A232-942759451B72}">
      <dgm:prSet/>
      <dgm:spPr/>
      <dgm:t>
        <a:bodyPr/>
        <a:lstStyle/>
        <a:p>
          <a:endParaRPr lang="es-ES"/>
        </a:p>
      </dgm:t>
    </dgm:pt>
    <dgm:pt modelId="{7590F350-07E7-4E79-ACAA-00E4824C3AC1}" type="sibTrans" cxnId="{FA3ECEA4-BFC5-45F6-A232-942759451B72}">
      <dgm:prSet/>
      <dgm:spPr/>
      <dgm:t>
        <a:bodyPr/>
        <a:lstStyle/>
        <a:p>
          <a:endParaRPr lang="es-ES"/>
        </a:p>
      </dgm:t>
    </dgm:pt>
    <dgm:pt modelId="{46886BA6-5153-44D8-BE97-78DBA672D77E}">
      <dgm:prSet phldrT="[Texto]"/>
      <dgm:spPr/>
      <dgm:t>
        <a:bodyPr/>
        <a:lstStyle/>
        <a:p>
          <a:r>
            <a:rPr lang="es-ES" dirty="0" smtClean="0"/>
            <a:t>Impuesto Ambiental</a:t>
          </a:r>
          <a:endParaRPr lang="es-ES" dirty="0"/>
        </a:p>
      </dgm:t>
    </dgm:pt>
    <dgm:pt modelId="{A5D541F0-C6C5-4D35-ABB4-12D5EC3478C0}" type="parTrans" cxnId="{3A53CBD0-0ADA-46D3-9CA5-B57F7BD3D7B6}">
      <dgm:prSet/>
      <dgm:spPr/>
      <dgm:t>
        <a:bodyPr/>
        <a:lstStyle/>
        <a:p>
          <a:endParaRPr lang="es-ES"/>
        </a:p>
      </dgm:t>
    </dgm:pt>
    <dgm:pt modelId="{5FE8598F-F46F-4B9C-8002-0FE8515C72BB}" type="sibTrans" cxnId="{3A53CBD0-0ADA-46D3-9CA5-B57F7BD3D7B6}">
      <dgm:prSet/>
      <dgm:spPr/>
      <dgm:t>
        <a:bodyPr/>
        <a:lstStyle/>
        <a:p>
          <a:endParaRPr lang="es-ES"/>
        </a:p>
      </dgm:t>
    </dgm:pt>
    <dgm:pt modelId="{18D46DEF-F985-42BE-A916-66115078752B}">
      <dgm:prSet phldrT="[Texto]"/>
      <dgm:spPr/>
      <dgm:t>
        <a:bodyPr/>
        <a:lstStyle/>
        <a:p>
          <a:r>
            <a:rPr lang="es-ES" dirty="0" smtClean="0"/>
            <a:t>Impuesto a los Vehículos Motorizados</a:t>
          </a:r>
          <a:endParaRPr lang="es-ES" dirty="0"/>
        </a:p>
      </dgm:t>
    </dgm:pt>
    <dgm:pt modelId="{C8C0D277-4881-4A40-AFE3-DE1470252C2B}" type="parTrans" cxnId="{C5E146AF-A5B9-468E-8AD8-0A5440ADA3AA}">
      <dgm:prSet/>
      <dgm:spPr/>
      <dgm:t>
        <a:bodyPr/>
        <a:lstStyle/>
        <a:p>
          <a:endParaRPr lang="es-ES"/>
        </a:p>
      </dgm:t>
    </dgm:pt>
    <dgm:pt modelId="{09DD3508-932D-4209-9B71-B3C2367475B2}" type="sibTrans" cxnId="{C5E146AF-A5B9-468E-8AD8-0A5440ADA3AA}">
      <dgm:prSet/>
      <dgm:spPr/>
      <dgm:t>
        <a:bodyPr/>
        <a:lstStyle/>
        <a:p>
          <a:endParaRPr lang="es-ES"/>
        </a:p>
      </dgm:t>
    </dgm:pt>
    <dgm:pt modelId="{800996BA-1039-405A-BBE6-CDCDA488F87A}">
      <dgm:prSet phldrT="[Texto]"/>
      <dgm:spPr/>
      <dgm:t>
        <a:bodyPr/>
        <a:lstStyle/>
        <a:p>
          <a:r>
            <a:rPr lang="es-ES" dirty="0" smtClean="0"/>
            <a:t>RISE</a:t>
          </a:r>
          <a:endParaRPr lang="es-ES" dirty="0"/>
        </a:p>
      </dgm:t>
    </dgm:pt>
    <dgm:pt modelId="{51EE27E2-B4F6-4476-9DD4-CD7D26F4E7DC}" type="parTrans" cxnId="{588437AC-BFB7-4D02-B857-DAB0FD13739D}">
      <dgm:prSet/>
      <dgm:spPr/>
      <dgm:t>
        <a:bodyPr/>
        <a:lstStyle/>
        <a:p>
          <a:endParaRPr lang="es-ES"/>
        </a:p>
      </dgm:t>
    </dgm:pt>
    <dgm:pt modelId="{B168B808-9973-47D4-83D1-860E9D82021C}" type="sibTrans" cxnId="{588437AC-BFB7-4D02-B857-DAB0FD13739D}">
      <dgm:prSet/>
      <dgm:spPr/>
      <dgm:t>
        <a:bodyPr/>
        <a:lstStyle/>
        <a:p>
          <a:endParaRPr lang="es-ES"/>
        </a:p>
      </dgm:t>
    </dgm:pt>
    <dgm:pt modelId="{F7CA9A44-2425-426D-A612-BC805C01DB40}">
      <dgm:prSet phldrT="[Texto]"/>
      <dgm:spPr/>
      <dgm:t>
        <a:bodyPr/>
        <a:lstStyle/>
        <a:p>
          <a:r>
            <a:rPr lang="es-ES" dirty="0" smtClean="0"/>
            <a:t>Impuesto a los Activos en el Exterior</a:t>
          </a:r>
          <a:endParaRPr lang="es-ES" dirty="0"/>
        </a:p>
      </dgm:t>
    </dgm:pt>
    <dgm:pt modelId="{12E9F501-C6CF-4355-8717-63C9E361C99F}" type="parTrans" cxnId="{55E07AE8-2E62-425A-803B-D2B79D094110}">
      <dgm:prSet/>
      <dgm:spPr/>
      <dgm:t>
        <a:bodyPr/>
        <a:lstStyle/>
        <a:p>
          <a:endParaRPr lang="es-ES"/>
        </a:p>
      </dgm:t>
    </dgm:pt>
    <dgm:pt modelId="{CAD6FA1D-483F-4685-BFB2-8BAB27CF181F}" type="sibTrans" cxnId="{55E07AE8-2E62-425A-803B-D2B79D094110}">
      <dgm:prSet/>
      <dgm:spPr/>
      <dgm:t>
        <a:bodyPr/>
        <a:lstStyle/>
        <a:p>
          <a:endParaRPr lang="es-ES"/>
        </a:p>
      </dgm:t>
    </dgm:pt>
    <dgm:pt modelId="{3C625376-C036-436D-BEC5-3E83E093D160}">
      <dgm:prSet phldrT="[Texto]"/>
      <dgm:spPr/>
      <dgm:t>
        <a:bodyPr/>
        <a:lstStyle/>
        <a:p>
          <a:r>
            <a:rPr lang="es-ES" dirty="0" smtClean="0"/>
            <a:t>Impuesto a las Tierras Rurales</a:t>
          </a:r>
          <a:endParaRPr lang="es-ES" dirty="0"/>
        </a:p>
      </dgm:t>
    </dgm:pt>
    <dgm:pt modelId="{E52FA6D2-63CE-4730-B8DB-CC270930B058}" type="parTrans" cxnId="{BDF19493-5F71-4B5F-BF7B-AFADE5C27A40}">
      <dgm:prSet/>
      <dgm:spPr/>
      <dgm:t>
        <a:bodyPr/>
        <a:lstStyle/>
        <a:p>
          <a:endParaRPr lang="es-ES"/>
        </a:p>
      </dgm:t>
    </dgm:pt>
    <dgm:pt modelId="{774541B6-C4C8-4F62-9910-759E04AAF33D}" type="sibTrans" cxnId="{BDF19493-5F71-4B5F-BF7B-AFADE5C27A40}">
      <dgm:prSet/>
      <dgm:spPr/>
      <dgm:t>
        <a:bodyPr/>
        <a:lstStyle/>
        <a:p>
          <a:endParaRPr lang="es-ES"/>
        </a:p>
      </dgm:t>
    </dgm:pt>
    <dgm:pt modelId="{0B4305C2-D97E-47E8-9A44-587954472197}">
      <dgm:prSet phldrT="[Texto]"/>
      <dgm:spPr/>
      <dgm:t>
        <a:bodyPr/>
        <a:lstStyle/>
        <a:p>
          <a:r>
            <a:rPr lang="es-ES" dirty="0" smtClean="0"/>
            <a:t>Retenciones Mensuales</a:t>
          </a:r>
          <a:endParaRPr lang="es-ES" dirty="0"/>
        </a:p>
      </dgm:t>
    </dgm:pt>
    <dgm:pt modelId="{C3A3F727-6CF9-4958-96A9-E3100185B366}" type="parTrans" cxnId="{80BEF1CE-6527-4B87-808F-3EE81DF28676}">
      <dgm:prSet/>
      <dgm:spPr/>
      <dgm:t>
        <a:bodyPr/>
        <a:lstStyle/>
        <a:p>
          <a:endParaRPr lang="es-ES"/>
        </a:p>
      </dgm:t>
    </dgm:pt>
    <dgm:pt modelId="{01F45CD5-354D-4828-8845-351411D9764E}" type="sibTrans" cxnId="{80BEF1CE-6527-4B87-808F-3EE81DF28676}">
      <dgm:prSet/>
      <dgm:spPr/>
      <dgm:t>
        <a:bodyPr/>
        <a:lstStyle/>
        <a:p>
          <a:endParaRPr lang="es-ES"/>
        </a:p>
      </dgm:t>
    </dgm:pt>
    <dgm:pt modelId="{3DFB3B2D-6294-43C9-AE94-93C6A6897F21}" type="pres">
      <dgm:prSet presAssocID="{6BF3F94D-B464-45A4-A32B-24E8F7E53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6A754-5BFE-432C-A9DC-18CFFBF8319F}" type="pres">
      <dgm:prSet presAssocID="{5126FAC5-27CA-44EF-8261-9ABDB0254399}" presName="parentLin" presStyleCnt="0"/>
      <dgm:spPr/>
    </dgm:pt>
    <dgm:pt modelId="{589D8BBD-A365-4EEF-BF90-89B3EB4B1CBF}" type="pres">
      <dgm:prSet presAssocID="{5126FAC5-27CA-44EF-8261-9ABDB025439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9588424-1615-43A0-98B2-6AF36312FFFF}" type="pres">
      <dgm:prSet presAssocID="{5126FAC5-27CA-44EF-8261-9ABDB02543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F203F-2720-4053-B694-DA248068132C}" type="pres">
      <dgm:prSet presAssocID="{5126FAC5-27CA-44EF-8261-9ABDB0254399}" presName="negativeSpace" presStyleCnt="0"/>
      <dgm:spPr/>
    </dgm:pt>
    <dgm:pt modelId="{9ACF3B1A-1382-4CD5-A947-069813D7AFD7}" type="pres">
      <dgm:prSet presAssocID="{5126FAC5-27CA-44EF-8261-9ABDB025439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75A9F-5685-49AE-962E-2A3455D0659C}" type="pres">
      <dgm:prSet presAssocID="{055B5356-00E7-4BD5-9DBD-7D4C802B0BAE}" presName="spaceBetweenRectangles" presStyleCnt="0"/>
      <dgm:spPr/>
    </dgm:pt>
    <dgm:pt modelId="{F302A87E-0202-4FAE-979E-50FBB53C0D82}" type="pres">
      <dgm:prSet presAssocID="{612CE54B-1E32-4FAE-AC9F-6790DD210551}" presName="parentLin" presStyleCnt="0"/>
      <dgm:spPr/>
    </dgm:pt>
    <dgm:pt modelId="{C1789571-4463-42EF-A285-B8782B854F6D}" type="pres">
      <dgm:prSet presAssocID="{612CE54B-1E32-4FAE-AC9F-6790DD21055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F1DD871-0F47-4EBD-A713-BF792E710732}" type="pres">
      <dgm:prSet presAssocID="{612CE54B-1E32-4FAE-AC9F-6790DD210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A8A3-8208-4B16-9E5B-2096E3F73464}" type="pres">
      <dgm:prSet presAssocID="{612CE54B-1E32-4FAE-AC9F-6790DD210551}" presName="negativeSpace" presStyleCnt="0"/>
      <dgm:spPr/>
    </dgm:pt>
    <dgm:pt modelId="{352D5A38-C333-4C2F-8C4A-E7D0263D659D}" type="pres">
      <dgm:prSet presAssocID="{612CE54B-1E32-4FAE-AC9F-6790DD210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56C628-505F-49A5-BD90-AABD5F6EDA2E}" type="presOf" srcId="{46886BA6-5153-44D8-BE97-78DBA672D77E}" destId="{9ACF3B1A-1382-4CD5-A947-069813D7AFD7}" srcOrd="0" destOrd="8" presId="urn:microsoft.com/office/officeart/2005/8/layout/list1"/>
    <dgm:cxn modelId="{A712DC15-6542-4D87-A104-9FEAE3753F69}" srcId="{1E54ACE7-F21C-4B61-BB02-D8E5AD9E9F01}" destId="{ED89B6AD-E0D5-4A74-B402-8FB4D0C1B59A}" srcOrd="1" destOrd="0" parTransId="{3DB5D2E9-4448-4146-83C8-A31E09F65746}" sibTransId="{00BDB466-295C-49E9-BCB5-4400647873E6}"/>
    <dgm:cxn modelId="{9E253558-ED54-4E8C-9081-CCB253EB65A8}" type="presOf" srcId="{800996BA-1039-405A-BBE6-CDCDA488F87A}" destId="{9ACF3B1A-1382-4CD5-A947-069813D7AFD7}" srcOrd="0" destOrd="10" presId="urn:microsoft.com/office/officeart/2005/8/layout/list1"/>
    <dgm:cxn modelId="{761E20A6-DCC0-44CB-B158-9271EBC29278}" type="presOf" srcId="{6BF3F94D-B464-45A4-A32B-24E8F7E535F8}" destId="{3DFB3B2D-6294-43C9-AE94-93C6A6897F21}" srcOrd="0" destOrd="0" presId="urn:microsoft.com/office/officeart/2005/8/layout/list1"/>
    <dgm:cxn modelId="{DDE81AFD-3231-46D8-8791-0ECE72513BFB}" srcId="{6BF3F94D-B464-45A4-A32B-24E8F7E535F8}" destId="{5126FAC5-27CA-44EF-8261-9ABDB0254399}" srcOrd="0" destOrd="0" parTransId="{8FC1EF1E-5D38-4136-B726-70FED68A9046}" sibTransId="{055B5356-00E7-4BD5-9DBD-7D4C802B0BAE}"/>
    <dgm:cxn modelId="{1D611544-6080-4157-93C9-9F04D0E99E00}" srcId="{5E2B0C26-04F9-4E91-BE75-F66AD1F88262}" destId="{8AA414F9-21AE-45D2-9371-5D47EF729148}" srcOrd="0" destOrd="0" parTransId="{80B714AA-54C5-4B2B-B115-E3F8FAA5ABFB}" sibTransId="{90379AF1-2C8C-4A40-9337-FB6A96CA9126}"/>
    <dgm:cxn modelId="{F8BFD9D4-B137-47B4-BC74-0C9BCB5F26AC}" type="presOf" srcId="{5E2B0C26-04F9-4E91-BE75-F66AD1F88262}" destId="{9ACF3B1A-1382-4CD5-A947-069813D7AFD7}" srcOrd="0" destOrd="3" presId="urn:microsoft.com/office/officeart/2005/8/layout/list1"/>
    <dgm:cxn modelId="{E6F31796-5158-45BE-BED5-403303D3A6B5}" type="presOf" srcId="{840CA703-93DA-42D3-8F4B-F7B9485251F1}" destId="{9ACF3B1A-1382-4CD5-A947-069813D7AFD7}" srcOrd="0" destOrd="7" presId="urn:microsoft.com/office/officeart/2005/8/layout/list1"/>
    <dgm:cxn modelId="{FA3ECEA4-BFC5-45F6-A232-942759451B72}" srcId="{612CE54B-1E32-4FAE-AC9F-6790DD210551}" destId="{391C6D40-8610-4B32-9B07-CA6E23E66406}" srcOrd="2" destOrd="0" parTransId="{5ACCFC1B-0935-41B4-AE52-59DBF232EC52}" sibTransId="{7590F350-07E7-4E79-ACAA-00E4824C3AC1}"/>
    <dgm:cxn modelId="{80BEF1CE-6527-4B87-808F-3EE81DF28676}" srcId="{1E54ACE7-F21C-4B61-BB02-D8E5AD9E9F01}" destId="{0B4305C2-D97E-47E8-9A44-587954472197}" srcOrd="0" destOrd="0" parTransId="{C3A3F727-6CF9-4958-96A9-E3100185B366}" sibTransId="{01F45CD5-354D-4828-8845-351411D9764E}"/>
    <dgm:cxn modelId="{89C36D3B-1A72-438E-9FEA-9EC40C312077}" srcId="{1E54ACE7-F21C-4B61-BB02-D8E5AD9E9F01}" destId="{5E2B0C26-04F9-4E91-BE75-F66AD1F88262}" srcOrd="2" destOrd="0" parTransId="{EA9CCA67-43ED-4E97-AEF6-7519F4E50FC7}" sibTransId="{1B68D3FA-1458-4E7A-B040-51175988666C}"/>
    <dgm:cxn modelId="{3B80478E-666D-4FD4-AAFA-0E6929818C10}" type="presOf" srcId="{5126FAC5-27CA-44EF-8261-9ABDB0254399}" destId="{589D8BBD-A365-4EEF-BF90-89B3EB4B1CBF}" srcOrd="0" destOrd="0" presId="urn:microsoft.com/office/officeart/2005/8/layout/list1"/>
    <dgm:cxn modelId="{932AA253-D2F9-490E-A980-843EF6A38297}" type="presOf" srcId="{8AA414F9-21AE-45D2-9371-5D47EF729148}" destId="{9ACF3B1A-1382-4CD5-A947-069813D7AFD7}" srcOrd="0" destOrd="4" presId="urn:microsoft.com/office/officeart/2005/8/layout/list1"/>
    <dgm:cxn modelId="{2052D75A-D421-44A2-A406-609B6636D970}" type="presOf" srcId="{9F3CA7B5-A55F-4B40-89F7-339D78789218}" destId="{352D5A38-C333-4C2F-8C4A-E7D0263D659D}" srcOrd="0" destOrd="0" presId="urn:microsoft.com/office/officeart/2005/8/layout/list1"/>
    <dgm:cxn modelId="{55E07AE8-2E62-425A-803B-D2B79D094110}" srcId="{5126FAC5-27CA-44EF-8261-9ABDB0254399}" destId="{F7CA9A44-2425-426D-A612-BC805C01DB40}" srcOrd="5" destOrd="0" parTransId="{12E9F501-C6CF-4355-8717-63C9E361C99F}" sibTransId="{CAD6FA1D-483F-4685-BFB2-8BAB27CF181F}"/>
    <dgm:cxn modelId="{A4314857-4165-4B63-94CD-879C527434BC}" type="presOf" srcId="{1E54ACE7-F21C-4B61-BB02-D8E5AD9E9F01}" destId="{9ACF3B1A-1382-4CD5-A947-069813D7AFD7}" srcOrd="0" destOrd="0" presId="urn:microsoft.com/office/officeart/2005/8/layout/list1"/>
    <dgm:cxn modelId="{63FC79F6-405B-4B2F-A29D-C41EDA9D58B3}" type="presOf" srcId="{E0DAF13C-8EE5-4442-AAB3-299487C990F2}" destId="{9ACF3B1A-1382-4CD5-A947-069813D7AFD7}" srcOrd="0" destOrd="5" presId="urn:microsoft.com/office/officeart/2005/8/layout/list1"/>
    <dgm:cxn modelId="{A07B50CC-2F85-47C2-B5FD-0FE078247A33}" type="presOf" srcId="{3C625376-C036-436D-BEC5-3E83E093D160}" destId="{9ACF3B1A-1382-4CD5-A947-069813D7AFD7}" srcOrd="0" destOrd="12" presId="urn:microsoft.com/office/officeart/2005/8/layout/list1"/>
    <dgm:cxn modelId="{5B0F8739-FEB2-4577-9F26-6761080D24CC}" type="presOf" srcId="{612CE54B-1E32-4FAE-AC9F-6790DD210551}" destId="{C1789571-4463-42EF-A285-B8782B854F6D}" srcOrd="0" destOrd="0" presId="urn:microsoft.com/office/officeart/2005/8/layout/list1"/>
    <dgm:cxn modelId="{DAC4C6BD-9079-40B3-A9F5-AD14855EAF00}" srcId="{612CE54B-1E32-4FAE-AC9F-6790DD210551}" destId="{F1C904BD-4F73-4802-B7CB-C8E883923128}" srcOrd="1" destOrd="0" parTransId="{28992C16-A6A2-4C18-8F0A-352A7E51C49D}" sibTransId="{B992695B-E348-4C4A-B380-E87D342C940B}"/>
    <dgm:cxn modelId="{3A53CBD0-0ADA-46D3-9CA5-B57F7BD3D7B6}" srcId="{5126FAC5-27CA-44EF-8261-9ABDB0254399}" destId="{46886BA6-5153-44D8-BE97-78DBA672D77E}" srcOrd="2" destOrd="0" parTransId="{A5D541F0-C6C5-4D35-ABB4-12D5EC3478C0}" sibTransId="{5FE8598F-F46F-4B9C-8002-0FE8515C72BB}"/>
    <dgm:cxn modelId="{6D44C5B2-BAE8-4782-8D92-DA609963857E}" srcId="{5E2B0C26-04F9-4E91-BE75-F66AD1F88262}" destId="{1E81BBBE-5AD1-4384-94BD-04C0BEF81666}" srcOrd="2" destOrd="0" parTransId="{5D58168F-DBB2-4ABE-B687-F036E5000206}" sibTransId="{1CDD2148-FAA1-4965-B01E-9FC57D31066E}"/>
    <dgm:cxn modelId="{566E894B-9C6B-4C6A-B9DB-AB808CCE122F}" type="presOf" srcId="{18D46DEF-F985-42BE-A916-66115078752B}" destId="{9ACF3B1A-1382-4CD5-A947-069813D7AFD7}" srcOrd="0" destOrd="9" presId="urn:microsoft.com/office/officeart/2005/8/layout/list1"/>
    <dgm:cxn modelId="{D045145B-8A83-42AD-BF24-B61BF2B5164A}" srcId="{5E2B0C26-04F9-4E91-BE75-F66AD1F88262}" destId="{E0DAF13C-8EE5-4442-AAB3-299487C990F2}" srcOrd="1" destOrd="0" parTransId="{E3B4B2FF-64EB-4FEF-B182-4B783E11B2AD}" sibTransId="{51AF6CE3-630D-4273-AD48-9C27267D060A}"/>
    <dgm:cxn modelId="{4C4F8092-401E-4285-B7FD-92670DB369F5}" srcId="{6BF3F94D-B464-45A4-A32B-24E8F7E535F8}" destId="{612CE54B-1E32-4FAE-AC9F-6790DD210551}" srcOrd="1" destOrd="0" parTransId="{866F599D-A2DB-42C6-8DA9-C2EC18A039DF}" sibTransId="{8749CCDD-59FB-486B-B788-7304737E09CA}"/>
    <dgm:cxn modelId="{3CD9CF27-742C-419E-954E-16CB8163A80F}" type="presOf" srcId="{391C6D40-8610-4B32-9B07-CA6E23E66406}" destId="{352D5A38-C333-4C2F-8C4A-E7D0263D659D}" srcOrd="0" destOrd="2" presId="urn:microsoft.com/office/officeart/2005/8/layout/list1"/>
    <dgm:cxn modelId="{5519778C-1871-4126-A78E-4C25637124F1}" type="presOf" srcId="{ED89B6AD-E0D5-4A74-B402-8FB4D0C1B59A}" destId="{9ACF3B1A-1382-4CD5-A947-069813D7AFD7}" srcOrd="0" destOrd="2" presId="urn:microsoft.com/office/officeart/2005/8/layout/list1"/>
    <dgm:cxn modelId="{BDF19493-5F71-4B5F-BF7B-AFADE5C27A40}" srcId="{5126FAC5-27CA-44EF-8261-9ABDB0254399}" destId="{3C625376-C036-436D-BEC5-3E83E093D160}" srcOrd="6" destOrd="0" parTransId="{E52FA6D2-63CE-4730-B8DB-CC270930B058}" sibTransId="{774541B6-C4C8-4F62-9910-759E04AAF33D}"/>
    <dgm:cxn modelId="{588437AC-BFB7-4D02-B857-DAB0FD13739D}" srcId="{5126FAC5-27CA-44EF-8261-9ABDB0254399}" destId="{800996BA-1039-405A-BBE6-CDCDA488F87A}" srcOrd="4" destOrd="0" parTransId="{51EE27E2-B4F6-4476-9DD4-CD7D26F4E7DC}" sibTransId="{B168B808-9973-47D4-83D1-860E9D82021C}"/>
    <dgm:cxn modelId="{47BC4DAB-C312-4DE6-9CE5-A75D12BFDB19}" type="presOf" srcId="{612CE54B-1E32-4FAE-AC9F-6790DD210551}" destId="{3F1DD871-0F47-4EBD-A713-BF792E710732}" srcOrd="1" destOrd="0" presId="urn:microsoft.com/office/officeart/2005/8/layout/list1"/>
    <dgm:cxn modelId="{0AA5EF42-0C74-4707-8900-712CB5DEBC94}" type="presOf" srcId="{1E81BBBE-5AD1-4384-94BD-04C0BEF81666}" destId="{9ACF3B1A-1382-4CD5-A947-069813D7AFD7}" srcOrd="0" destOrd="6" presId="urn:microsoft.com/office/officeart/2005/8/layout/list1"/>
    <dgm:cxn modelId="{D9A9E34C-EAFB-4ABF-8179-BF50BE6F3C3F}" type="presOf" srcId="{F1C904BD-4F73-4802-B7CB-C8E883923128}" destId="{352D5A38-C333-4C2F-8C4A-E7D0263D659D}" srcOrd="0" destOrd="1" presId="urn:microsoft.com/office/officeart/2005/8/layout/list1"/>
    <dgm:cxn modelId="{A605CF49-8585-41B6-82F9-5C022BF431CF}" srcId="{612CE54B-1E32-4FAE-AC9F-6790DD210551}" destId="{9F3CA7B5-A55F-4B40-89F7-339D78789218}" srcOrd="0" destOrd="0" parTransId="{549C7516-2B78-41BC-B808-E7B36ABF83F4}" sibTransId="{328AE5F4-9BFF-435E-93EF-2CCAA64699B4}"/>
    <dgm:cxn modelId="{75995F37-97F1-4C5E-A5FC-48F5C02DC24C}" srcId="{5126FAC5-27CA-44EF-8261-9ABDB0254399}" destId="{840CA703-93DA-42D3-8F4B-F7B9485251F1}" srcOrd="1" destOrd="0" parTransId="{92E9C121-759A-4957-9CA9-286F4B48FF48}" sibTransId="{D25DF315-F741-4ACD-9304-127662CA749B}"/>
    <dgm:cxn modelId="{BC60C1B4-7B7A-4267-A609-AAB7D222512A}" type="presOf" srcId="{F7CA9A44-2425-426D-A612-BC805C01DB40}" destId="{9ACF3B1A-1382-4CD5-A947-069813D7AFD7}" srcOrd="0" destOrd="11" presId="urn:microsoft.com/office/officeart/2005/8/layout/list1"/>
    <dgm:cxn modelId="{2B07D7F0-6B0D-4DC3-AAA0-6F784FDF5C0B}" type="presOf" srcId="{5126FAC5-27CA-44EF-8261-9ABDB0254399}" destId="{C9588424-1615-43A0-98B2-6AF36312FFFF}" srcOrd="1" destOrd="0" presId="urn:microsoft.com/office/officeart/2005/8/layout/list1"/>
    <dgm:cxn modelId="{5CE9DC07-1917-44E4-BB02-826858A0373C}" type="presOf" srcId="{0B4305C2-D97E-47E8-9A44-587954472197}" destId="{9ACF3B1A-1382-4CD5-A947-069813D7AFD7}" srcOrd="0" destOrd="1" presId="urn:microsoft.com/office/officeart/2005/8/layout/list1"/>
    <dgm:cxn modelId="{31A0862A-B418-4A0C-9714-12DBB63D1E00}" srcId="{5126FAC5-27CA-44EF-8261-9ABDB0254399}" destId="{1E54ACE7-F21C-4B61-BB02-D8E5AD9E9F01}" srcOrd="0" destOrd="0" parTransId="{24CA0AE6-B9A0-4463-BF77-BDA9E8B6EC9B}" sibTransId="{77BBE368-6C98-4485-9ABD-C9DF6B5655C6}"/>
    <dgm:cxn modelId="{C5E146AF-A5B9-468E-8AD8-0A5440ADA3AA}" srcId="{5126FAC5-27CA-44EF-8261-9ABDB0254399}" destId="{18D46DEF-F985-42BE-A916-66115078752B}" srcOrd="3" destOrd="0" parTransId="{C8C0D277-4881-4A40-AFE3-DE1470252C2B}" sibTransId="{09DD3508-932D-4209-9B71-B3C2367475B2}"/>
    <dgm:cxn modelId="{ED0997E4-279D-4273-9625-DE603FFB95CF}" type="presParOf" srcId="{3DFB3B2D-6294-43C9-AE94-93C6A6897F21}" destId="{2E86A754-5BFE-432C-A9DC-18CFFBF8319F}" srcOrd="0" destOrd="0" presId="urn:microsoft.com/office/officeart/2005/8/layout/list1"/>
    <dgm:cxn modelId="{A0E74E3E-2699-4A92-BA69-E0C188FF6448}" type="presParOf" srcId="{2E86A754-5BFE-432C-A9DC-18CFFBF8319F}" destId="{589D8BBD-A365-4EEF-BF90-89B3EB4B1CBF}" srcOrd="0" destOrd="0" presId="urn:microsoft.com/office/officeart/2005/8/layout/list1"/>
    <dgm:cxn modelId="{2D6A20E9-3822-4A8B-929E-8846C6E9D326}" type="presParOf" srcId="{2E86A754-5BFE-432C-A9DC-18CFFBF8319F}" destId="{C9588424-1615-43A0-98B2-6AF36312FFFF}" srcOrd="1" destOrd="0" presId="urn:microsoft.com/office/officeart/2005/8/layout/list1"/>
    <dgm:cxn modelId="{F3871086-BFE9-4AAE-B55F-FC7F92E1ADE7}" type="presParOf" srcId="{3DFB3B2D-6294-43C9-AE94-93C6A6897F21}" destId="{BC6F203F-2720-4053-B694-DA248068132C}" srcOrd="1" destOrd="0" presId="urn:microsoft.com/office/officeart/2005/8/layout/list1"/>
    <dgm:cxn modelId="{59A0296A-24E6-4AF4-8DD3-92FFFAE8E4AC}" type="presParOf" srcId="{3DFB3B2D-6294-43C9-AE94-93C6A6897F21}" destId="{9ACF3B1A-1382-4CD5-A947-069813D7AFD7}" srcOrd="2" destOrd="0" presId="urn:microsoft.com/office/officeart/2005/8/layout/list1"/>
    <dgm:cxn modelId="{A382F263-66A2-4CD7-81B4-7C7781507220}" type="presParOf" srcId="{3DFB3B2D-6294-43C9-AE94-93C6A6897F21}" destId="{0E375A9F-5685-49AE-962E-2A3455D0659C}" srcOrd="3" destOrd="0" presId="urn:microsoft.com/office/officeart/2005/8/layout/list1"/>
    <dgm:cxn modelId="{8E01BB45-9F1B-4237-AFC7-9A61F9A5CBCC}" type="presParOf" srcId="{3DFB3B2D-6294-43C9-AE94-93C6A6897F21}" destId="{F302A87E-0202-4FAE-979E-50FBB53C0D82}" srcOrd="4" destOrd="0" presId="urn:microsoft.com/office/officeart/2005/8/layout/list1"/>
    <dgm:cxn modelId="{D964928D-2D11-4DDF-B8BD-A81B7F9347A0}" type="presParOf" srcId="{F302A87E-0202-4FAE-979E-50FBB53C0D82}" destId="{C1789571-4463-42EF-A285-B8782B854F6D}" srcOrd="0" destOrd="0" presId="urn:microsoft.com/office/officeart/2005/8/layout/list1"/>
    <dgm:cxn modelId="{EFDF18D1-24B6-4380-9F44-76B2DE933F99}" type="presParOf" srcId="{F302A87E-0202-4FAE-979E-50FBB53C0D82}" destId="{3F1DD871-0F47-4EBD-A713-BF792E710732}" srcOrd="1" destOrd="0" presId="urn:microsoft.com/office/officeart/2005/8/layout/list1"/>
    <dgm:cxn modelId="{8743919D-6CA5-44C7-BACD-03CE6C5D7108}" type="presParOf" srcId="{3DFB3B2D-6294-43C9-AE94-93C6A6897F21}" destId="{4152A8A3-8208-4B16-9E5B-2096E3F73464}" srcOrd="5" destOrd="0" presId="urn:microsoft.com/office/officeart/2005/8/layout/list1"/>
    <dgm:cxn modelId="{F4A9B36D-F4EA-44D7-AF81-3DBB77050491}" type="presParOf" srcId="{3DFB3B2D-6294-43C9-AE94-93C6A6897F21}" destId="{352D5A38-C333-4C2F-8C4A-E7D0263D65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E79ADF-C16E-45B1-851C-5C1EBFC84336}" type="doc">
      <dgm:prSet loTypeId="urn:microsoft.com/office/officeart/2005/8/layout/cycle3" loCatId="cycle" qsTypeId="urn:microsoft.com/office/officeart/2005/8/quickstyle/3d5" qsCatId="3D" csTypeId="urn:microsoft.com/office/officeart/2005/8/colors/colorful3" csCatId="colorful" phldr="1"/>
      <dgm:spPr/>
    </dgm:pt>
    <dgm:pt modelId="{40CB5DE7-9B11-4F67-BEB2-5532759F4C00}">
      <dgm:prSet phldrT="[Texto]" custT="1"/>
      <dgm:spPr/>
      <dgm:t>
        <a:bodyPr/>
        <a:lstStyle/>
        <a:p>
          <a:r>
            <a:rPr lang="es-EC" sz="1800" b="1" dirty="0"/>
            <a:t>Identificación y clasificación</a:t>
          </a:r>
        </a:p>
      </dgm:t>
    </dgm:pt>
    <dgm:pt modelId="{1596A625-760B-4910-ADF0-35CDE199CE9F}" type="par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946AC845-E2C5-4EA9-BBF6-CFE1D40F0072}" type="sib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CB02D9FB-0AC1-4505-8079-71A4B96EE135}">
      <dgm:prSet phldrT="[Texto]" custT="1"/>
      <dgm:spPr/>
      <dgm:t>
        <a:bodyPr/>
        <a:lstStyle/>
        <a:p>
          <a:r>
            <a:rPr lang="es-EC" sz="1800" b="1" dirty="0" smtClean="0"/>
            <a:t>Selección</a:t>
          </a:r>
          <a:endParaRPr lang="es-EC" sz="1800" b="1" dirty="0"/>
        </a:p>
      </dgm:t>
    </dgm:pt>
    <dgm:pt modelId="{D9CFAFF2-5621-4E73-BDF1-C0D0734F498A}" type="par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066341A7-85D5-4313-9227-66AB98EEA15A}" type="sib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2403FB2F-2B54-4EA2-9277-EEED321E8A85}">
      <dgm:prSet phldrT="[Texto]" custT="1"/>
      <dgm:spPr/>
      <dgm:t>
        <a:bodyPr/>
        <a:lstStyle/>
        <a:p>
          <a:r>
            <a:rPr lang="es-EC" sz="1800" b="1" dirty="0"/>
            <a:t>Reducción</a:t>
          </a:r>
        </a:p>
      </dgm:t>
    </dgm:pt>
    <dgm:pt modelId="{ADEBBF9A-EC1B-4CD4-8F63-20C5B17F276B}" type="par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0453EA1B-44E2-415E-9356-AC769277FF61}" type="sib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FCBB9BFF-11D2-4080-A1AE-8874EAC03361}">
      <dgm:prSet phldrT="[Texto]" custT="1"/>
      <dgm:spPr/>
      <dgm:t>
        <a:bodyPr/>
        <a:lstStyle/>
        <a:p>
          <a:r>
            <a:rPr lang="es-EC" sz="1800" b="1" dirty="0" smtClean="0"/>
            <a:t>Detección</a:t>
          </a:r>
          <a:endParaRPr lang="es-EC" sz="1800" b="1" dirty="0"/>
        </a:p>
      </dgm:t>
    </dgm:pt>
    <dgm:pt modelId="{E02B074E-48F8-4243-BE79-05C4CC5B5FD3}" type="par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753342E7-817B-43A4-A213-70C0E857A462}" type="sib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ADD2FC28-2ACD-47A0-A919-D272A4A75824}">
      <dgm:prSet phldrT="[Texto]" custT="1"/>
      <dgm:spPr/>
      <dgm:t>
        <a:bodyPr/>
        <a:lstStyle/>
        <a:p>
          <a:r>
            <a:rPr lang="es-ES" sz="1800" b="1" dirty="0" smtClean="0"/>
            <a:t>Cobertura</a:t>
          </a:r>
          <a:endParaRPr lang="es-EC" sz="1800" b="1" dirty="0"/>
        </a:p>
      </dgm:t>
    </dgm:pt>
    <dgm:pt modelId="{103D6FBD-0096-4C2B-8B0A-AE1C185F101D}" type="par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643A5CBC-428D-459F-B82F-1EBA6E759BED}" type="sib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DEE025D1-55AF-4CD9-BF5A-6F48F7B83E2B}">
      <dgm:prSet phldrT="[Texto]" custT="1"/>
      <dgm:spPr/>
      <dgm:t>
        <a:bodyPr/>
        <a:lstStyle/>
        <a:p>
          <a:r>
            <a:rPr lang="es-ES" sz="1800" b="1" dirty="0" smtClean="0"/>
            <a:t>Evaluación</a:t>
          </a:r>
          <a:endParaRPr lang="es-EC" sz="1800" b="1" dirty="0"/>
        </a:p>
      </dgm:t>
    </dgm:pt>
    <dgm:pt modelId="{6D24E7F5-F96C-4A80-9C08-8417BA032BA9}" type="sib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AA104C5D-4FC2-46EF-BC91-3621286D5603}" type="par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8BF1003D-7207-47AA-9714-4ED53B992659}" type="pres">
      <dgm:prSet presAssocID="{B3E79ADF-C16E-45B1-851C-5C1EBFC84336}" presName="Name0" presStyleCnt="0">
        <dgm:presLayoutVars>
          <dgm:dir/>
          <dgm:resizeHandles val="exact"/>
        </dgm:presLayoutVars>
      </dgm:prSet>
      <dgm:spPr/>
    </dgm:pt>
    <dgm:pt modelId="{BE3392F4-19C4-4679-9E88-7348A16E0BCF}" type="pres">
      <dgm:prSet presAssocID="{B3E79ADF-C16E-45B1-851C-5C1EBFC84336}" presName="cycle" presStyleCnt="0"/>
      <dgm:spPr/>
    </dgm:pt>
    <dgm:pt modelId="{CB4B948C-7FDC-402B-B0A6-9D179FA1C7D2}" type="pres">
      <dgm:prSet presAssocID="{40CB5DE7-9B11-4F67-BEB2-5532759F4C0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3166C-C9AC-4CEB-BFE5-15688F372BF5}" type="pres">
      <dgm:prSet presAssocID="{946AC845-E2C5-4EA9-BBF6-CFE1D40F007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DDC026C-C0C3-4F4B-9874-AEB8544E5778}" type="pres">
      <dgm:prSet presAssocID="{2403FB2F-2B54-4EA2-9277-EEED321E8A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9E13C-AEB7-49CA-ADD8-B893A64D5CA9}" type="pres">
      <dgm:prSet presAssocID="{FCBB9BFF-11D2-4080-A1AE-8874EAC03361}" presName="nodeFollowingNodes" presStyleLbl="node1" presStyleIdx="2" presStyleCnt="6" custRadScaleRad="97952" custRadScaleInc="-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749-418B-4106-B559-535325CAB594}" type="pres">
      <dgm:prSet presAssocID="{CB02D9FB-0AC1-4505-8079-71A4B96EE1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853C4-F428-464B-8A24-1793B83B84D7}" type="pres">
      <dgm:prSet presAssocID="{ADD2FC28-2ACD-47A0-A919-D272A4A75824}" presName="nodeFollowingNodes" presStyleLbl="node1" presStyleIdx="4" presStyleCnt="6" custRadScaleRad="97952" custRadScaleInc="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02B7F-E022-40A9-8D4B-26B1F230E83F}" type="pres">
      <dgm:prSet presAssocID="{DEE025D1-55AF-4CD9-BF5A-6F48F7B83E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61C14-EBEF-4616-A477-DF821A5B86D4}" srcId="{B3E79ADF-C16E-45B1-851C-5C1EBFC84336}" destId="{FCBB9BFF-11D2-4080-A1AE-8874EAC03361}" srcOrd="2" destOrd="0" parTransId="{E02B074E-48F8-4243-BE79-05C4CC5B5FD3}" sibTransId="{753342E7-817B-43A4-A213-70C0E857A462}"/>
    <dgm:cxn modelId="{E27A2646-F90E-4008-B13B-7ED46664D364}" srcId="{B3E79ADF-C16E-45B1-851C-5C1EBFC84336}" destId="{CB02D9FB-0AC1-4505-8079-71A4B96EE135}" srcOrd="3" destOrd="0" parTransId="{D9CFAFF2-5621-4E73-BDF1-C0D0734F498A}" sibTransId="{066341A7-85D5-4313-9227-66AB98EEA15A}"/>
    <dgm:cxn modelId="{9DF2D352-3C0D-46BF-B27D-D8E639966AE0}" type="presOf" srcId="{ADD2FC28-2ACD-47A0-A919-D272A4A75824}" destId="{F86853C4-F428-464B-8A24-1793B83B84D7}" srcOrd="0" destOrd="0" presId="urn:microsoft.com/office/officeart/2005/8/layout/cycle3"/>
    <dgm:cxn modelId="{8CCA0013-8D2B-40EC-932B-74BA3B23D531}" type="presOf" srcId="{DEE025D1-55AF-4CD9-BF5A-6F48F7B83E2B}" destId="{D7002B7F-E022-40A9-8D4B-26B1F230E83F}" srcOrd="0" destOrd="0" presId="urn:microsoft.com/office/officeart/2005/8/layout/cycle3"/>
    <dgm:cxn modelId="{3D2F7A36-7A4A-4409-B2D1-73A6EF46D8BE}" type="presOf" srcId="{B3E79ADF-C16E-45B1-851C-5C1EBFC84336}" destId="{8BF1003D-7207-47AA-9714-4ED53B992659}" srcOrd="0" destOrd="0" presId="urn:microsoft.com/office/officeart/2005/8/layout/cycle3"/>
    <dgm:cxn modelId="{893B09A9-5785-4D13-8F33-E0C9D37E4C81}" type="presOf" srcId="{CB02D9FB-0AC1-4505-8079-71A4B96EE135}" destId="{06A2B749-418B-4106-B559-535325CAB594}" srcOrd="0" destOrd="0" presId="urn:microsoft.com/office/officeart/2005/8/layout/cycle3"/>
    <dgm:cxn modelId="{F0FAAF19-7C93-4573-ACD1-7F9D3F09A12E}" type="presOf" srcId="{946AC845-E2C5-4EA9-BBF6-CFE1D40F0072}" destId="{EBA3166C-C9AC-4CEB-BFE5-15688F372BF5}" srcOrd="0" destOrd="0" presId="urn:microsoft.com/office/officeart/2005/8/layout/cycle3"/>
    <dgm:cxn modelId="{FAE83888-0896-4634-BB31-6BB5095F60B2}" type="presOf" srcId="{FCBB9BFF-11D2-4080-A1AE-8874EAC03361}" destId="{FED9E13C-AEB7-49CA-ADD8-B893A64D5CA9}" srcOrd="0" destOrd="0" presId="urn:microsoft.com/office/officeart/2005/8/layout/cycle3"/>
    <dgm:cxn modelId="{4BE30BBE-E43C-413D-A7DC-7A9BC6AA91FA}" srcId="{B3E79ADF-C16E-45B1-851C-5C1EBFC84336}" destId="{40CB5DE7-9B11-4F67-BEB2-5532759F4C00}" srcOrd="0" destOrd="0" parTransId="{1596A625-760B-4910-ADF0-35CDE199CE9F}" sibTransId="{946AC845-E2C5-4EA9-BBF6-CFE1D40F0072}"/>
    <dgm:cxn modelId="{9E49AC60-41F1-4F7C-B65E-E580E7212776}" srcId="{B3E79ADF-C16E-45B1-851C-5C1EBFC84336}" destId="{2403FB2F-2B54-4EA2-9277-EEED321E8A85}" srcOrd="1" destOrd="0" parTransId="{ADEBBF9A-EC1B-4CD4-8F63-20C5B17F276B}" sibTransId="{0453EA1B-44E2-415E-9356-AC769277FF61}"/>
    <dgm:cxn modelId="{7AC82DA8-9118-4D51-BA7E-5EE9F084A761}" srcId="{B3E79ADF-C16E-45B1-851C-5C1EBFC84336}" destId="{DEE025D1-55AF-4CD9-BF5A-6F48F7B83E2B}" srcOrd="5" destOrd="0" parTransId="{AA104C5D-4FC2-46EF-BC91-3621286D5603}" sibTransId="{6D24E7F5-F96C-4A80-9C08-8417BA032BA9}"/>
    <dgm:cxn modelId="{9B66A912-F1C5-4781-B830-550C37291A54}" type="presOf" srcId="{2403FB2F-2B54-4EA2-9277-EEED321E8A85}" destId="{CDDC026C-C0C3-4F4B-9874-AEB8544E5778}" srcOrd="0" destOrd="0" presId="urn:microsoft.com/office/officeart/2005/8/layout/cycle3"/>
    <dgm:cxn modelId="{E9B5CA74-94B9-4D70-BF67-ED7B26433CAB}" type="presOf" srcId="{40CB5DE7-9B11-4F67-BEB2-5532759F4C00}" destId="{CB4B948C-7FDC-402B-B0A6-9D179FA1C7D2}" srcOrd="0" destOrd="0" presId="urn:microsoft.com/office/officeart/2005/8/layout/cycle3"/>
    <dgm:cxn modelId="{44C146BF-CB84-42E4-B46B-EF91945F28AD}" srcId="{B3E79ADF-C16E-45B1-851C-5C1EBFC84336}" destId="{ADD2FC28-2ACD-47A0-A919-D272A4A75824}" srcOrd="4" destOrd="0" parTransId="{103D6FBD-0096-4C2B-8B0A-AE1C185F101D}" sibTransId="{643A5CBC-428D-459F-B82F-1EBA6E759BED}"/>
    <dgm:cxn modelId="{49DB3728-6CC6-4EB5-808B-01F92F25E65D}" type="presParOf" srcId="{8BF1003D-7207-47AA-9714-4ED53B992659}" destId="{BE3392F4-19C4-4679-9E88-7348A16E0BCF}" srcOrd="0" destOrd="0" presId="urn:microsoft.com/office/officeart/2005/8/layout/cycle3"/>
    <dgm:cxn modelId="{D0839722-1A21-4E6D-B752-D4CC29B528A9}" type="presParOf" srcId="{BE3392F4-19C4-4679-9E88-7348A16E0BCF}" destId="{CB4B948C-7FDC-402B-B0A6-9D179FA1C7D2}" srcOrd="0" destOrd="0" presId="urn:microsoft.com/office/officeart/2005/8/layout/cycle3"/>
    <dgm:cxn modelId="{F9F50ADB-AAF7-4200-B7AC-7FEEE9D43E2C}" type="presParOf" srcId="{BE3392F4-19C4-4679-9E88-7348A16E0BCF}" destId="{EBA3166C-C9AC-4CEB-BFE5-15688F372BF5}" srcOrd="1" destOrd="0" presId="urn:microsoft.com/office/officeart/2005/8/layout/cycle3"/>
    <dgm:cxn modelId="{EC75B821-209A-4662-9321-2B6168E8B20C}" type="presParOf" srcId="{BE3392F4-19C4-4679-9E88-7348A16E0BCF}" destId="{CDDC026C-C0C3-4F4B-9874-AEB8544E5778}" srcOrd="2" destOrd="0" presId="urn:microsoft.com/office/officeart/2005/8/layout/cycle3"/>
    <dgm:cxn modelId="{BA8B7202-B046-4B58-AC15-90BB1850336C}" type="presParOf" srcId="{BE3392F4-19C4-4679-9E88-7348A16E0BCF}" destId="{FED9E13C-AEB7-49CA-ADD8-B893A64D5CA9}" srcOrd="3" destOrd="0" presId="urn:microsoft.com/office/officeart/2005/8/layout/cycle3"/>
    <dgm:cxn modelId="{A3C5A062-A3D2-4BB8-B21E-8279260BE5FC}" type="presParOf" srcId="{BE3392F4-19C4-4679-9E88-7348A16E0BCF}" destId="{06A2B749-418B-4106-B559-535325CAB594}" srcOrd="4" destOrd="0" presId="urn:microsoft.com/office/officeart/2005/8/layout/cycle3"/>
    <dgm:cxn modelId="{1FF6BEEB-E838-459E-A12D-069E436EF451}" type="presParOf" srcId="{BE3392F4-19C4-4679-9E88-7348A16E0BCF}" destId="{F86853C4-F428-464B-8A24-1793B83B84D7}" srcOrd="5" destOrd="0" presId="urn:microsoft.com/office/officeart/2005/8/layout/cycle3"/>
    <dgm:cxn modelId="{59B5D90A-D212-4FAF-ABE9-78F966E56D2D}" type="presParOf" srcId="{BE3392F4-19C4-4679-9E88-7348A16E0BCF}" destId="{D7002B7F-E022-40A9-8D4B-26B1F230E83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3F94D-B464-45A4-A32B-24E8F7E535F8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126FAC5-27CA-44EF-8261-9ABDB0254399}">
      <dgm:prSet phldrT="[Texto]"/>
      <dgm:spPr/>
      <dgm:t>
        <a:bodyPr/>
        <a:lstStyle/>
        <a:p>
          <a:r>
            <a:rPr lang="es-ES" dirty="0" smtClean="0"/>
            <a:t>Impuesto Directos</a:t>
          </a:r>
          <a:endParaRPr lang="es-ES" dirty="0"/>
        </a:p>
      </dgm:t>
    </dgm:pt>
    <dgm:pt modelId="{8FC1EF1E-5D38-4136-B726-70FED68A9046}" type="parTrans" cxnId="{DDE81AFD-3231-46D8-8791-0ECE72513BFB}">
      <dgm:prSet/>
      <dgm:spPr/>
      <dgm:t>
        <a:bodyPr/>
        <a:lstStyle/>
        <a:p>
          <a:endParaRPr lang="es-ES"/>
        </a:p>
      </dgm:t>
    </dgm:pt>
    <dgm:pt modelId="{055B5356-00E7-4BD5-9DBD-7D4C802B0BAE}" type="sibTrans" cxnId="{DDE81AFD-3231-46D8-8791-0ECE72513BFB}">
      <dgm:prSet/>
      <dgm:spPr/>
      <dgm:t>
        <a:bodyPr/>
        <a:lstStyle/>
        <a:p>
          <a:endParaRPr lang="es-ES"/>
        </a:p>
      </dgm:t>
    </dgm:pt>
    <dgm:pt modelId="{612CE54B-1E32-4FAE-AC9F-6790DD210551}">
      <dgm:prSet phldrT="[Texto]"/>
      <dgm:spPr/>
      <dgm:t>
        <a:bodyPr/>
        <a:lstStyle/>
        <a:p>
          <a:r>
            <a:rPr lang="es-ES" dirty="0" smtClean="0"/>
            <a:t>Impuestos Indirectos</a:t>
          </a:r>
          <a:endParaRPr lang="es-ES" dirty="0"/>
        </a:p>
      </dgm:t>
    </dgm:pt>
    <dgm:pt modelId="{866F599D-A2DB-42C6-8DA9-C2EC18A039DF}" type="parTrans" cxnId="{4C4F8092-401E-4285-B7FD-92670DB369F5}">
      <dgm:prSet/>
      <dgm:spPr/>
      <dgm:t>
        <a:bodyPr/>
        <a:lstStyle/>
        <a:p>
          <a:endParaRPr lang="es-ES"/>
        </a:p>
      </dgm:t>
    </dgm:pt>
    <dgm:pt modelId="{8749CCDD-59FB-486B-B788-7304737E09CA}" type="sibTrans" cxnId="{4C4F8092-401E-4285-B7FD-92670DB369F5}">
      <dgm:prSet/>
      <dgm:spPr/>
      <dgm:t>
        <a:bodyPr/>
        <a:lstStyle/>
        <a:p>
          <a:endParaRPr lang="es-ES"/>
        </a:p>
      </dgm:t>
    </dgm:pt>
    <dgm:pt modelId="{1E54ACE7-F21C-4B61-BB02-D8E5AD9E9F01}">
      <dgm:prSet phldrT="[Texto]"/>
      <dgm:spPr/>
      <dgm:t>
        <a:bodyPr/>
        <a:lstStyle/>
        <a:p>
          <a:r>
            <a:rPr lang="es-ES" dirty="0" smtClean="0"/>
            <a:t>Impuesto a la Renta</a:t>
          </a:r>
          <a:endParaRPr lang="es-ES" dirty="0"/>
        </a:p>
      </dgm:t>
    </dgm:pt>
    <dgm:pt modelId="{24CA0AE6-B9A0-4463-BF77-BDA9E8B6EC9B}" type="parTrans" cxnId="{31A0862A-B418-4A0C-9714-12DBB63D1E00}">
      <dgm:prSet/>
      <dgm:spPr/>
      <dgm:t>
        <a:bodyPr/>
        <a:lstStyle/>
        <a:p>
          <a:endParaRPr lang="es-ES"/>
        </a:p>
      </dgm:t>
    </dgm:pt>
    <dgm:pt modelId="{77BBE368-6C98-4485-9ABD-C9DF6B5655C6}" type="sibTrans" cxnId="{31A0862A-B418-4A0C-9714-12DBB63D1E00}">
      <dgm:prSet/>
      <dgm:spPr/>
      <dgm:t>
        <a:bodyPr/>
        <a:lstStyle/>
        <a:p>
          <a:endParaRPr lang="es-ES"/>
        </a:p>
      </dgm:t>
    </dgm:pt>
    <dgm:pt modelId="{ED89B6AD-E0D5-4A74-B402-8FB4D0C1B59A}">
      <dgm:prSet phldrT="[Texto]"/>
      <dgm:spPr/>
      <dgm:t>
        <a:bodyPr/>
        <a:lstStyle/>
        <a:p>
          <a:r>
            <a:rPr lang="es-ES" dirty="0" smtClean="0"/>
            <a:t>Anticipos</a:t>
          </a:r>
          <a:endParaRPr lang="es-ES" dirty="0"/>
        </a:p>
      </dgm:t>
    </dgm:pt>
    <dgm:pt modelId="{3DB5D2E9-4448-4146-83C8-A31E09F65746}" type="parTrans" cxnId="{A712DC15-6542-4D87-A104-9FEAE3753F69}">
      <dgm:prSet/>
      <dgm:spPr/>
      <dgm:t>
        <a:bodyPr/>
        <a:lstStyle/>
        <a:p>
          <a:endParaRPr lang="es-ES"/>
        </a:p>
      </dgm:t>
    </dgm:pt>
    <dgm:pt modelId="{00BDB466-295C-49E9-BCB5-4400647873E6}" type="sibTrans" cxnId="{A712DC15-6542-4D87-A104-9FEAE3753F69}">
      <dgm:prSet/>
      <dgm:spPr/>
      <dgm:t>
        <a:bodyPr/>
        <a:lstStyle/>
        <a:p>
          <a:endParaRPr lang="es-ES"/>
        </a:p>
      </dgm:t>
    </dgm:pt>
    <dgm:pt modelId="{5E2B0C26-04F9-4E91-BE75-F66AD1F88262}">
      <dgm:prSet phldrT="[Texto]"/>
      <dgm:spPr/>
      <dgm:t>
        <a:bodyPr/>
        <a:lstStyle/>
        <a:p>
          <a:r>
            <a:rPr lang="es-ES" dirty="0" smtClean="0"/>
            <a:t>Saldo Anual</a:t>
          </a:r>
          <a:endParaRPr lang="es-ES" dirty="0"/>
        </a:p>
      </dgm:t>
    </dgm:pt>
    <dgm:pt modelId="{EA9CCA67-43ED-4E97-AEF6-7519F4E50FC7}" type="parTrans" cxnId="{89C36D3B-1A72-438E-9FEA-9EC40C312077}">
      <dgm:prSet/>
      <dgm:spPr/>
      <dgm:t>
        <a:bodyPr/>
        <a:lstStyle/>
        <a:p>
          <a:endParaRPr lang="es-ES"/>
        </a:p>
      </dgm:t>
    </dgm:pt>
    <dgm:pt modelId="{1B68D3FA-1458-4E7A-B040-51175988666C}" type="sibTrans" cxnId="{89C36D3B-1A72-438E-9FEA-9EC40C312077}">
      <dgm:prSet/>
      <dgm:spPr/>
      <dgm:t>
        <a:bodyPr/>
        <a:lstStyle/>
        <a:p>
          <a:endParaRPr lang="es-ES"/>
        </a:p>
      </dgm:t>
    </dgm:pt>
    <dgm:pt modelId="{8AA414F9-21AE-45D2-9371-5D47EF729148}">
      <dgm:prSet phldrT="[Texto]"/>
      <dgm:spPr/>
      <dgm:t>
        <a:bodyPr/>
        <a:lstStyle/>
        <a:p>
          <a:r>
            <a:rPr lang="es-ES" dirty="0" smtClean="0"/>
            <a:t>Renta Naturales</a:t>
          </a:r>
          <a:endParaRPr lang="es-ES" dirty="0"/>
        </a:p>
      </dgm:t>
    </dgm:pt>
    <dgm:pt modelId="{80B714AA-54C5-4B2B-B115-E3F8FAA5ABFB}" type="parTrans" cxnId="{1D611544-6080-4157-93C9-9F04D0E99E00}">
      <dgm:prSet/>
      <dgm:spPr/>
      <dgm:t>
        <a:bodyPr/>
        <a:lstStyle/>
        <a:p>
          <a:endParaRPr lang="es-ES"/>
        </a:p>
      </dgm:t>
    </dgm:pt>
    <dgm:pt modelId="{90379AF1-2C8C-4A40-9337-FB6A96CA9126}" type="sibTrans" cxnId="{1D611544-6080-4157-93C9-9F04D0E99E00}">
      <dgm:prSet/>
      <dgm:spPr/>
      <dgm:t>
        <a:bodyPr/>
        <a:lstStyle/>
        <a:p>
          <a:endParaRPr lang="es-ES"/>
        </a:p>
      </dgm:t>
    </dgm:pt>
    <dgm:pt modelId="{E0DAF13C-8EE5-4442-AAB3-299487C990F2}">
      <dgm:prSet phldrT="[Texto]"/>
      <dgm:spPr/>
      <dgm:t>
        <a:bodyPr/>
        <a:lstStyle/>
        <a:p>
          <a:r>
            <a:rPr lang="es-ES" dirty="0" smtClean="0"/>
            <a:t>Renta Sociedades</a:t>
          </a:r>
          <a:endParaRPr lang="es-ES" dirty="0"/>
        </a:p>
      </dgm:t>
    </dgm:pt>
    <dgm:pt modelId="{E3B4B2FF-64EB-4FEF-B182-4B783E11B2AD}" type="parTrans" cxnId="{D045145B-8A83-42AD-BF24-B61BF2B5164A}">
      <dgm:prSet/>
      <dgm:spPr/>
      <dgm:t>
        <a:bodyPr/>
        <a:lstStyle/>
        <a:p>
          <a:endParaRPr lang="es-ES"/>
        </a:p>
      </dgm:t>
    </dgm:pt>
    <dgm:pt modelId="{51AF6CE3-630D-4273-AD48-9C27267D060A}" type="sibTrans" cxnId="{D045145B-8A83-42AD-BF24-B61BF2B5164A}">
      <dgm:prSet/>
      <dgm:spPr/>
      <dgm:t>
        <a:bodyPr/>
        <a:lstStyle/>
        <a:p>
          <a:endParaRPr lang="es-ES"/>
        </a:p>
      </dgm:t>
    </dgm:pt>
    <dgm:pt modelId="{1E81BBBE-5AD1-4384-94BD-04C0BEF81666}">
      <dgm:prSet phldrT="[Texto]"/>
      <dgm:spPr/>
      <dgm:t>
        <a:bodyPr/>
        <a:lstStyle/>
        <a:p>
          <a:r>
            <a:rPr lang="es-ES" dirty="0" smtClean="0"/>
            <a:t>Herencias legados y Donaciones</a:t>
          </a:r>
          <a:endParaRPr lang="es-ES" dirty="0"/>
        </a:p>
      </dgm:t>
    </dgm:pt>
    <dgm:pt modelId="{5D58168F-DBB2-4ABE-B687-F036E5000206}" type="parTrans" cxnId="{6D44C5B2-BAE8-4782-8D92-DA609963857E}">
      <dgm:prSet/>
      <dgm:spPr/>
      <dgm:t>
        <a:bodyPr/>
        <a:lstStyle/>
        <a:p>
          <a:endParaRPr lang="es-ES"/>
        </a:p>
      </dgm:t>
    </dgm:pt>
    <dgm:pt modelId="{1CDD2148-FAA1-4965-B01E-9FC57D31066E}" type="sibTrans" cxnId="{6D44C5B2-BAE8-4782-8D92-DA609963857E}">
      <dgm:prSet/>
      <dgm:spPr/>
      <dgm:t>
        <a:bodyPr/>
        <a:lstStyle/>
        <a:p>
          <a:endParaRPr lang="es-ES"/>
        </a:p>
      </dgm:t>
    </dgm:pt>
    <dgm:pt modelId="{840CA703-93DA-42D3-8F4B-F7B9485251F1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92E9C121-759A-4957-9CA9-286F4B48FF48}" type="parTrans" cxnId="{75995F37-97F1-4C5E-A5FC-48F5C02DC24C}">
      <dgm:prSet/>
      <dgm:spPr/>
      <dgm:t>
        <a:bodyPr/>
        <a:lstStyle/>
        <a:p>
          <a:endParaRPr lang="es-ES"/>
        </a:p>
      </dgm:t>
    </dgm:pt>
    <dgm:pt modelId="{D25DF315-F741-4ACD-9304-127662CA749B}" type="sibTrans" cxnId="{75995F37-97F1-4C5E-A5FC-48F5C02DC24C}">
      <dgm:prSet/>
      <dgm:spPr/>
      <dgm:t>
        <a:bodyPr/>
        <a:lstStyle/>
        <a:p>
          <a:endParaRPr lang="es-ES"/>
        </a:p>
      </dgm:t>
    </dgm:pt>
    <dgm:pt modelId="{9F3CA7B5-A55F-4B40-89F7-339D78789218}">
      <dgm:prSet phldrT="[Texto]"/>
      <dgm:spPr/>
      <dgm:t>
        <a:bodyPr/>
        <a:lstStyle/>
        <a:p>
          <a:r>
            <a:rPr lang="es-ES" dirty="0" smtClean="0"/>
            <a:t>Impuesto al Valor Agregado</a:t>
          </a:r>
          <a:endParaRPr lang="es-ES" dirty="0"/>
        </a:p>
      </dgm:t>
    </dgm:pt>
    <dgm:pt modelId="{549C7516-2B78-41BC-B808-E7B36ABF83F4}" type="parTrans" cxnId="{A605CF49-8585-41B6-82F9-5C022BF431CF}">
      <dgm:prSet/>
      <dgm:spPr/>
      <dgm:t>
        <a:bodyPr/>
        <a:lstStyle/>
        <a:p>
          <a:endParaRPr lang="es-ES"/>
        </a:p>
      </dgm:t>
    </dgm:pt>
    <dgm:pt modelId="{328AE5F4-9BFF-435E-93EF-2CCAA64699B4}" type="sibTrans" cxnId="{A605CF49-8585-41B6-82F9-5C022BF431CF}">
      <dgm:prSet/>
      <dgm:spPr/>
      <dgm:t>
        <a:bodyPr/>
        <a:lstStyle/>
        <a:p>
          <a:endParaRPr lang="es-ES"/>
        </a:p>
      </dgm:t>
    </dgm:pt>
    <dgm:pt modelId="{F1C904BD-4F73-4802-B7CB-C8E883923128}">
      <dgm:prSet phldrT="[Texto]"/>
      <dgm:spPr/>
      <dgm:t>
        <a:bodyPr/>
        <a:lstStyle/>
        <a:p>
          <a:r>
            <a:rPr lang="es-ES" dirty="0" smtClean="0"/>
            <a:t>Impuesto a los Consumos Especiales</a:t>
          </a:r>
          <a:endParaRPr lang="es-ES" dirty="0"/>
        </a:p>
      </dgm:t>
    </dgm:pt>
    <dgm:pt modelId="{28992C16-A6A2-4C18-8F0A-352A7E51C49D}" type="parTrans" cxnId="{DAC4C6BD-9079-40B3-A9F5-AD14855EAF00}">
      <dgm:prSet/>
      <dgm:spPr/>
      <dgm:t>
        <a:bodyPr/>
        <a:lstStyle/>
        <a:p>
          <a:endParaRPr lang="es-ES"/>
        </a:p>
      </dgm:t>
    </dgm:pt>
    <dgm:pt modelId="{B992695B-E348-4C4A-B380-E87D342C940B}" type="sibTrans" cxnId="{DAC4C6BD-9079-40B3-A9F5-AD14855EAF00}">
      <dgm:prSet/>
      <dgm:spPr/>
      <dgm:t>
        <a:bodyPr/>
        <a:lstStyle/>
        <a:p>
          <a:endParaRPr lang="es-ES"/>
        </a:p>
      </dgm:t>
    </dgm:pt>
    <dgm:pt modelId="{391C6D40-8610-4B32-9B07-CA6E23E66406}">
      <dgm:prSet phldrT="[Texto]"/>
      <dgm:spPr/>
      <dgm:t>
        <a:bodyPr/>
        <a:lstStyle/>
        <a:p>
          <a:r>
            <a:rPr lang="es-ES" dirty="0" smtClean="0"/>
            <a:t>Impuesto Redimible Botellas Plásticas</a:t>
          </a:r>
          <a:endParaRPr lang="es-ES" dirty="0"/>
        </a:p>
      </dgm:t>
    </dgm:pt>
    <dgm:pt modelId="{5ACCFC1B-0935-41B4-AE52-59DBF232EC52}" type="parTrans" cxnId="{FA3ECEA4-BFC5-45F6-A232-942759451B72}">
      <dgm:prSet/>
      <dgm:spPr/>
      <dgm:t>
        <a:bodyPr/>
        <a:lstStyle/>
        <a:p>
          <a:endParaRPr lang="es-ES"/>
        </a:p>
      </dgm:t>
    </dgm:pt>
    <dgm:pt modelId="{7590F350-07E7-4E79-ACAA-00E4824C3AC1}" type="sibTrans" cxnId="{FA3ECEA4-BFC5-45F6-A232-942759451B72}">
      <dgm:prSet/>
      <dgm:spPr/>
      <dgm:t>
        <a:bodyPr/>
        <a:lstStyle/>
        <a:p>
          <a:endParaRPr lang="es-ES"/>
        </a:p>
      </dgm:t>
    </dgm:pt>
    <dgm:pt modelId="{46886BA6-5153-44D8-BE97-78DBA672D77E}">
      <dgm:prSet phldrT="[Texto]"/>
      <dgm:spPr/>
      <dgm:t>
        <a:bodyPr/>
        <a:lstStyle/>
        <a:p>
          <a:r>
            <a:rPr lang="es-ES" dirty="0" smtClean="0"/>
            <a:t>Impuesto Ambiental</a:t>
          </a:r>
          <a:endParaRPr lang="es-ES" dirty="0"/>
        </a:p>
      </dgm:t>
    </dgm:pt>
    <dgm:pt modelId="{A5D541F0-C6C5-4D35-ABB4-12D5EC3478C0}" type="parTrans" cxnId="{3A53CBD0-0ADA-46D3-9CA5-B57F7BD3D7B6}">
      <dgm:prSet/>
      <dgm:spPr/>
      <dgm:t>
        <a:bodyPr/>
        <a:lstStyle/>
        <a:p>
          <a:endParaRPr lang="es-ES"/>
        </a:p>
      </dgm:t>
    </dgm:pt>
    <dgm:pt modelId="{5FE8598F-F46F-4B9C-8002-0FE8515C72BB}" type="sibTrans" cxnId="{3A53CBD0-0ADA-46D3-9CA5-B57F7BD3D7B6}">
      <dgm:prSet/>
      <dgm:spPr/>
      <dgm:t>
        <a:bodyPr/>
        <a:lstStyle/>
        <a:p>
          <a:endParaRPr lang="es-ES"/>
        </a:p>
      </dgm:t>
    </dgm:pt>
    <dgm:pt modelId="{18D46DEF-F985-42BE-A916-66115078752B}">
      <dgm:prSet phldrT="[Texto]"/>
      <dgm:spPr/>
      <dgm:t>
        <a:bodyPr/>
        <a:lstStyle/>
        <a:p>
          <a:r>
            <a:rPr lang="es-ES" dirty="0" smtClean="0"/>
            <a:t>Impuesto a los Vehículos Motorizados</a:t>
          </a:r>
          <a:endParaRPr lang="es-ES" dirty="0"/>
        </a:p>
      </dgm:t>
    </dgm:pt>
    <dgm:pt modelId="{C8C0D277-4881-4A40-AFE3-DE1470252C2B}" type="parTrans" cxnId="{C5E146AF-A5B9-468E-8AD8-0A5440ADA3AA}">
      <dgm:prSet/>
      <dgm:spPr/>
      <dgm:t>
        <a:bodyPr/>
        <a:lstStyle/>
        <a:p>
          <a:endParaRPr lang="es-ES"/>
        </a:p>
      </dgm:t>
    </dgm:pt>
    <dgm:pt modelId="{09DD3508-932D-4209-9B71-B3C2367475B2}" type="sibTrans" cxnId="{C5E146AF-A5B9-468E-8AD8-0A5440ADA3AA}">
      <dgm:prSet/>
      <dgm:spPr/>
      <dgm:t>
        <a:bodyPr/>
        <a:lstStyle/>
        <a:p>
          <a:endParaRPr lang="es-ES"/>
        </a:p>
      </dgm:t>
    </dgm:pt>
    <dgm:pt modelId="{800996BA-1039-405A-BBE6-CDCDA488F87A}">
      <dgm:prSet phldrT="[Texto]"/>
      <dgm:spPr/>
      <dgm:t>
        <a:bodyPr/>
        <a:lstStyle/>
        <a:p>
          <a:r>
            <a:rPr lang="es-ES" dirty="0" smtClean="0"/>
            <a:t>RISE</a:t>
          </a:r>
          <a:endParaRPr lang="es-ES" dirty="0"/>
        </a:p>
      </dgm:t>
    </dgm:pt>
    <dgm:pt modelId="{51EE27E2-B4F6-4476-9DD4-CD7D26F4E7DC}" type="parTrans" cxnId="{588437AC-BFB7-4D02-B857-DAB0FD13739D}">
      <dgm:prSet/>
      <dgm:spPr/>
      <dgm:t>
        <a:bodyPr/>
        <a:lstStyle/>
        <a:p>
          <a:endParaRPr lang="es-ES"/>
        </a:p>
      </dgm:t>
    </dgm:pt>
    <dgm:pt modelId="{B168B808-9973-47D4-83D1-860E9D82021C}" type="sibTrans" cxnId="{588437AC-BFB7-4D02-B857-DAB0FD13739D}">
      <dgm:prSet/>
      <dgm:spPr/>
      <dgm:t>
        <a:bodyPr/>
        <a:lstStyle/>
        <a:p>
          <a:endParaRPr lang="es-ES"/>
        </a:p>
      </dgm:t>
    </dgm:pt>
    <dgm:pt modelId="{F7CA9A44-2425-426D-A612-BC805C01DB40}">
      <dgm:prSet phldrT="[Texto]"/>
      <dgm:spPr/>
      <dgm:t>
        <a:bodyPr/>
        <a:lstStyle/>
        <a:p>
          <a:r>
            <a:rPr lang="es-ES" dirty="0" smtClean="0"/>
            <a:t>Impuesto a los Activos en el Exterior</a:t>
          </a:r>
          <a:endParaRPr lang="es-ES" dirty="0"/>
        </a:p>
      </dgm:t>
    </dgm:pt>
    <dgm:pt modelId="{12E9F501-C6CF-4355-8717-63C9E361C99F}" type="parTrans" cxnId="{55E07AE8-2E62-425A-803B-D2B79D094110}">
      <dgm:prSet/>
      <dgm:spPr/>
      <dgm:t>
        <a:bodyPr/>
        <a:lstStyle/>
        <a:p>
          <a:endParaRPr lang="es-ES"/>
        </a:p>
      </dgm:t>
    </dgm:pt>
    <dgm:pt modelId="{CAD6FA1D-483F-4685-BFB2-8BAB27CF181F}" type="sibTrans" cxnId="{55E07AE8-2E62-425A-803B-D2B79D094110}">
      <dgm:prSet/>
      <dgm:spPr/>
      <dgm:t>
        <a:bodyPr/>
        <a:lstStyle/>
        <a:p>
          <a:endParaRPr lang="es-ES"/>
        </a:p>
      </dgm:t>
    </dgm:pt>
    <dgm:pt modelId="{3C625376-C036-436D-BEC5-3E83E093D160}">
      <dgm:prSet phldrT="[Texto]"/>
      <dgm:spPr/>
      <dgm:t>
        <a:bodyPr/>
        <a:lstStyle/>
        <a:p>
          <a:r>
            <a:rPr lang="es-ES" dirty="0" smtClean="0"/>
            <a:t>Impuesto a las Tierras Rurales</a:t>
          </a:r>
          <a:endParaRPr lang="es-ES" dirty="0"/>
        </a:p>
      </dgm:t>
    </dgm:pt>
    <dgm:pt modelId="{E52FA6D2-63CE-4730-B8DB-CC270930B058}" type="parTrans" cxnId="{BDF19493-5F71-4B5F-BF7B-AFADE5C27A40}">
      <dgm:prSet/>
      <dgm:spPr/>
      <dgm:t>
        <a:bodyPr/>
        <a:lstStyle/>
        <a:p>
          <a:endParaRPr lang="es-ES"/>
        </a:p>
      </dgm:t>
    </dgm:pt>
    <dgm:pt modelId="{774541B6-C4C8-4F62-9910-759E04AAF33D}" type="sibTrans" cxnId="{BDF19493-5F71-4B5F-BF7B-AFADE5C27A40}">
      <dgm:prSet/>
      <dgm:spPr/>
      <dgm:t>
        <a:bodyPr/>
        <a:lstStyle/>
        <a:p>
          <a:endParaRPr lang="es-ES"/>
        </a:p>
      </dgm:t>
    </dgm:pt>
    <dgm:pt modelId="{0B4305C2-D97E-47E8-9A44-587954472197}">
      <dgm:prSet phldrT="[Texto]"/>
      <dgm:spPr/>
      <dgm:t>
        <a:bodyPr/>
        <a:lstStyle/>
        <a:p>
          <a:r>
            <a:rPr lang="es-ES" dirty="0" smtClean="0"/>
            <a:t>Retenciones Mensuales</a:t>
          </a:r>
          <a:endParaRPr lang="es-ES" dirty="0"/>
        </a:p>
      </dgm:t>
    </dgm:pt>
    <dgm:pt modelId="{C3A3F727-6CF9-4958-96A9-E3100185B366}" type="parTrans" cxnId="{80BEF1CE-6527-4B87-808F-3EE81DF28676}">
      <dgm:prSet/>
      <dgm:spPr/>
      <dgm:t>
        <a:bodyPr/>
        <a:lstStyle/>
        <a:p>
          <a:endParaRPr lang="es-ES"/>
        </a:p>
      </dgm:t>
    </dgm:pt>
    <dgm:pt modelId="{01F45CD5-354D-4828-8845-351411D9764E}" type="sibTrans" cxnId="{80BEF1CE-6527-4B87-808F-3EE81DF28676}">
      <dgm:prSet/>
      <dgm:spPr/>
      <dgm:t>
        <a:bodyPr/>
        <a:lstStyle/>
        <a:p>
          <a:endParaRPr lang="es-ES"/>
        </a:p>
      </dgm:t>
    </dgm:pt>
    <dgm:pt modelId="{3DFB3B2D-6294-43C9-AE94-93C6A6897F21}" type="pres">
      <dgm:prSet presAssocID="{6BF3F94D-B464-45A4-A32B-24E8F7E53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6A754-5BFE-432C-A9DC-18CFFBF8319F}" type="pres">
      <dgm:prSet presAssocID="{5126FAC5-27CA-44EF-8261-9ABDB0254399}" presName="parentLin" presStyleCnt="0"/>
      <dgm:spPr/>
    </dgm:pt>
    <dgm:pt modelId="{589D8BBD-A365-4EEF-BF90-89B3EB4B1CBF}" type="pres">
      <dgm:prSet presAssocID="{5126FAC5-27CA-44EF-8261-9ABDB025439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9588424-1615-43A0-98B2-6AF36312FFFF}" type="pres">
      <dgm:prSet presAssocID="{5126FAC5-27CA-44EF-8261-9ABDB02543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F203F-2720-4053-B694-DA248068132C}" type="pres">
      <dgm:prSet presAssocID="{5126FAC5-27CA-44EF-8261-9ABDB0254399}" presName="negativeSpace" presStyleCnt="0"/>
      <dgm:spPr/>
    </dgm:pt>
    <dgm:pt modelId="{9ACF3B1A-1382-4CD5-A947-069813D7AFD7}" type="pres">
      <dgm:prSet presAssocID="{5126FAC5-27CA-44EF-8261-9ABDB025439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75A9F-5685-49AE-962E-2A3455D0659C}" type="pres">
      <dgm:prSet presAssocID="{055B5356-00E7-4BD5-9DBD-7D4C802B0BAE}" presName="spaceBetweenRectangles" presStyleCnt="0"/>
      <dgm:spPr/>
    </dgm:pt>
    <dgm:pt modelId="{F302A87E-0202-4FAE-979E-50FBB53C0D82}" type="pres">
      <dgm:prSet presAssocID="{612CE54B-1E32-4FAE-AC9F-6790DD210551}" presName="parentLin" presStyleCnt="0"/>
      <dgm:spPr/>
    </dgm:pt>
    <dgm:pt modelId="{C1789571-4463-42EF-A285-B8782B854F6D}" type="pres">
      <dgm:prSet presAssocID="{612CE54B-1E32-4FAE-AC9F-6790DD21055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F1DD871-0F47-4EBD-A713-BF792E710732}" type="pres">
      <dgm:prSet presAssocID="{612CE54B-1E32-4FAE-AC9F-6790DD210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A8A3-8208-4B16-9E5B-2096E3F73464}" type="pres">
      <dgm:prSet presAssocID="{612CE54B-1E32-4FAE-AC9F-6790DD210551}" presName="negativeSpace" presStyleCnt="0"/>
      <dgm:spPr/>
    </dgm:pt>
    <dgm:pt modelId="{352D5A38-C333-4C2F-8C4A-E7D0263D659D}" type="pres">
      <dgm:prSet presAssocID="{612CE54B-1E32-4FAE-AC9F-6790DD210551}" presName="childText" presStyleLbl="conFgAcc1" presStyleIdx="1" presStyleCnt="2" custLinFactNeighborY="13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0E8164-E2B2-4EB0-B191-6B366CD963AE}" type="presOf" srcId="{46886BA6-5153-44D8-BE97-78DBA672D77E}" destId="{9ACF3B1A-1382-4CD5-A947-069813D7AFD7}" srcOrd="0" destOrd="8" presId="urn:microsoft.com/office/officeart/2005/8/layout/list1"/>
    <dgm:cxn modelId="{A712DC15-6542-4D87-A104-9FEAE3753F69}" srcId="{1E54ACE7-F21C-4B61-BB02-D8E5AD9E9F01}" destId="{ED89B6AD-E0D5-4A74-B402-8FB4D0C1B59A}" srcOrd="1" destOrd="0" parTransId="{3DB5D2E9-4448-4146-83C8-A31E09F65746}" sibTransId="{00BDB466-295C-49E9-BCB5-4400647873E6}"/>
    <dgm:cxn modelId="{8F2A5C4D-AC80-4DE0-8C3F-F12149BA5875}" type="presOf" srcId="{612CE54B-1E32-4FAE-AC9F-6790DD210551}" destId="{C1789571-4463-42EF-A285-B8782B854F6D}" srcOrd="0" destOrd="0" presId="urn:microsoft.com/office/officeart/2005/8/layout/list1"/>
    <dgm:cxn modelId="{DDE81AFD-3231-46D8-8791-0ECE72513BFB}" srcId="{6BF3F94D-B464-45A4-A32B-24E8F7E535F8}" destId="{5126FAC5-27CA-44EF-8261-9ABDB0254399}" srcOrd="0" destOrd="0" parTransId="{8FC1EF1E-5D38-4136-B726-70FED68A9046}" sibTransId="{055B5356-00E7-4BD5-9DBD-7D4C802B0BAE}"/>
    <dgm:cxn modelId="{1D611544-6080-4157-93C9-9F04D0E99E00}" srcId="{5E2B0C26-04F9-4E91-BE75-F66AD1F88262}" destId="{8AA414F9-21AE-45D2-9371-5D47EF729148}" srcOrd="0" destOrd="0" parTransId="{80B714AA-54C5-4B2B-B115-E3F8FAA5ABFB}" sibTransId="{90379AF1-2C8C-4A40-9337-FB6A96CA9126}"/>
    <dgm:cxn modelId="{18C10B9F-CD7D-4B4B-B2EE-EAA1E15ACE7C}" type="presOf" srcId="{5E2B0C26-04F9-4E91-BE75-F66AD1F88262}" destId="{9ACF3B1A-1382-4CD5-A947-069813D7AFD7}" srcOrd="0" destOrd="3" presId="urn:microsoft.com/office/officeart/2005/8/layout/list1"/>
    <dgm:cxn modelId="{8B099B7E-C4E8-4953-B1E8-7087FB7EE047}" type="presOf" srcId="{0B4305C2-D97E-47E8-9A44-587954472197}" destId="{9ACF3B1A-1382-4CD5-A947-069813D7AFD7}" srcOrd="0" destOrd="1" presId="urn:microsoft.com/office/officeart/2005/8/layout/list1"/>
    <dgm:cxn modelId="{0DCEF391-E9AB-4946-841D-838185ABC29B}" type="presOf" srcId="{F1C904BD-4F73-4802-B7CB-C8E883923128}" destId="{352D5A38-C333-4C2F-8C4A-E7D0263D659D}" srcOrd="0" destOrd="1" presId="urn:microsoft.com/office/officeart/2005/8/layout/list1"/>
    <dgm:cxn modelId="{F7324FE5-7CEB-4F4F-A814-550D19995536}" type="presOf" srcId="{800996BA-1039-405A-BBE6-CDCDA488F87A}" destId="{9ACF3B1A-1382-4CD5-A947-069813D7AFD7}" srcOrd="0" destOrd="10" presId="urn:microsoft.com/office/officeart/2005/8/layout/list1"/>
    <dgm:cxn modelId="{3239DDBE-EBB9-4410-BA80-39DAFCC7540C}" type="presOf" srcId="{9F3CA7B5-A55F-4B40-89F7-339D78789218}" destId="{352D5A38-C333-4C2F-8C4A-E7D0263D659D}" srcOrd="0" destOrd="0" presId="urn:microsoft.com/office/officeart/2005/8/layout/list1"/>
    <dgm:cxn modelId="{FA3ECEA4-BFC5-45F6-A232-942759451B72}" srcId="{612CE54B-1E32-4FAE-AC9F-6790DD210551}" destId="{391C6D40-8610-4B32-9B07-CA6E23E66406}" srcOrd="2" destOrd="0" parTransId="{5ACCFC1B-0935-41B4-AE52-59DBF232EC52}" sibTransId="{7590F350-07E7-4E79-ACAA-00E4824C3AC1}"/>
    <dgm:cxn modelId="{80BEF1CE-6527-4B87-808F-3EE81DF28676}" srcId="{1E54ACE7-F21C-4B61-BB02-D8E5AD9E9F01}" destId="{0B4305C2-D97E-47E8-9A44-587954472197}" srcOrd="0" destOrd="0" parTransId="{C3A3F727-6CF9-4958-96A9-E3100185B366}" sibTransId="{01F45CD5-354D-4828-8845-351411D9764E}"/>
    <dgm:cxn modelId="{89C36D3B-1A72-438E-9FEA-9EC40C312077}" srcId="{1E54ACE7-F21C-4B61-BB02-D8E5AD9E9F01}" destId="{5E2B0C26-04F9-4E91-BE75-F66AD1F88262}" srcOrd="2" destOrd="0" parTransId="{EA9CCA67-43ED-4E97-AEF6-7519F4E50FC7}" sibTransId="{1B68D3FA-1458-4E7A-B040-51175988666C}"/>
    <dgm:cxn modelId="{61C76E13-06C5-4DCF-9D97-5C93F956652A}" type="presOf" srcId="{391C6D40-8610-4B32-9B07-CA6E23E66406}" destId="{352D5A38-C333-4C2F-8C4A-E7D0263D659D}" srcOrd="0" destOrd="2" presId="urn:microsoft.com/office/officeart/2005/8/layout/list1"/>
    <dgm:cxn modelId="{5B750007-3109-4200-B6EE-55E6BB68D08A}" type="presOf" srcId="{E0DAF13C-8EE5-4442-AAB3-299487C990F2}" destId="{9ACF3B1A-1382-4CD5-A947-069813D7AFD7}" srcOrd="0" destOrd="5" presId="urn:microsoft.com/office/officeart/2005/8/layout/list1"/>
    <dgm:cxn modelId="{55E07AE8-2E62-425A-803B-D2B79D094110}" srcId="{5126FAC5-27CA-44EF-8261-9ABDB0254399}" destId="{F7CA9A44-2425-426D-A612-BC805C01DB40}" srcOrd="5" destOrd="0" parTransId="{12E9F501-C6CF-4355-8717-63C9E361C99F}" sibTransId="{CAD6FA1D-483F-4685-BFB2-8BAB27CF181F}"/>
    <dgm:cxn modelId="{D116EE5C-9939-4F89-8D55-2B9D71A84466}" type="presOf" srcId="{840CA703-93DA-42D3-8F4B-F7B9485251F1}" destId="{9ACF3B1A-1382-4CD5-A947-069813D7AFD7}" srcOrd="0" destOrd="7" presId="urn:microsoft.com/office/officeart/2005/8/layout/list1"/>
    <dgm:cxn modelId="{DAC4C6BD-9079-40B3-A9F5-AD14855EAF00}" srcId="{612CE54B-1E32-4FAE-AC9F-6790DD210551}" destId="{F1C904BD-4F73-4802-B7CB-C8E883923128}" srcOrd="1" destOrd="0" parTransId="{28992C16-A6A2-4C18-8F0A-352A7E51C49D}" sibTransId="{B992695B-E348-4C4A-B380-E87D342C940B}"/>
    <dgm:cxn modelId="{3A53CBD0-0ADA-46D3-9CA5-B57F7BD3D7B6}" srcId="{5126FAC5-27CA-44EF-8261-9ABDB0254399}" destId="{46886BA6-5153-44D8-BE97-78DBA672D77E}" srcOrd="2" destOrd="0" parTransId="{A5D541F0-C6C5-4D35-ABB4-12D5EC3478C0}" sibTransId="{5FE8598F-F46F-4B9C-8002-0FE8515C72BB}"/>
    <dgm:cxn modelId="{D451F1A8-D9DF-4CC8-8355-70A2D231C1D2}" type="presOf" srcId="{F7CA9A44-2425-426D-A612-BC805C01DB40}" destId="{9ACF3B1A-1382-4CD5-A947-069813D7AFD7}" srcOrd="0" destOrd="11" presId="urn:microsoft.com/office/officeart/2005/8/layout/list1"/>
    <dgm:cxn modelId="{6D44C5B2-BAE8-4782-8D92-DA609963857E}" srcId="{5E2B0C26-04F9-4E91-BE75-F66AD1F88262}" destId="{1E81BBBE-5AD1-4384-94BD-04C0BEF81666}" srcOrd="2" destOrd="0" parTransId="{5D58168F-DBB2-4ABE-B687-F036E5000206}" sibTransId="{1CDD2148-FAA1-4965-B01E-9FC57D31066E}"/>
    <dgm:cxn modelId="{A9F79E7D-CB74-445C-B27C-A743B0072F50}" type="presOf" srcId="{5126FAC5-27CA-44EF-8261-9ABDB0254399}" destId="{589D8BBD-A365-4EEF-BF90-89B3EB4B1CBF}" srcOrd="0" destOrd="0" presId="urn:microsoft.com/office/officeart/2005/8/layout/list1"/>
    <dgm:cxn modelId="{C6C12664-DA9C-470B-A821-82F426E735D4}" type="presOf" srcId="{3C625376-C036-436D-BEC5-3E83E093D160}" destId="{9ACF3B1A-1382-4CD5-A947-069813D7AFD7}" srcOrd="0" destOrd="12" presId="urn:microsoft.com/office/officeart/2005/8/layout/list1"/>
    <dgm:cxn modelId="{D045145B-8A83-42AD-BF24-B61BF2B5164A}" srcId="{5E2B0C26-04F9-4E91-BE75-F66AD1F88262}" destId="{E0DAF13C-8EE5-4442-AAB3-299487C990F2}" srcOrd="1" destOrd="0" parTransId="{E3B4B2FF-64EB-4FEF-B182-4B783E11B2AD}" sibTransId="{51AF6CE3-630D-4273-AD48-9C27267D060A}"/>
    <dgm:cxn modelId="{4C4F8092-401E-4285-B7FD-92670DB369F5}" srcId="{6BF3F94D-B464-45A4-A32B-24E8F7E535F8}" destId="{612CE54B-1E32-4FAE-AC9F-6790DD210551}" srcOrd="1" destOrd="0" parTransId="{866F599D-A2DB-42C6-8DA9-C2EC18A039DF}" sibTransId="{8749CCDD-59FB-486B-B788-7304737E09CA}"/>
    <dgm:cxn modelId="{E5C3BF71-F3EA-4636-927F-315D6BF78811}" type="presOf" srcId="{6BF3F94D-B464-45A4-A32B-24E8F7E535F8}" destId="{3DFB3B2D-6294-43C9-AE94-93C6A6897F21}" srcOrd="0" destOrd="0" presId="urn:microsoft.com/office/officeart/2005/8/layout/list1"/>
    <dgm:cxn modelId="{626467D1-41DD-490A-84E1-B675FDB2678B}" type="presOf" srcId="{612CE54B-1E32-4FAE-AC9F-6790DD210551}" destId="{3F1DD871-0F47-4EBD-A713-BF792E710732}" srcOrd="1" destOrd="0" presId="urn:microsoft.com/office/officeart/2005/8/layout/list1"/>
    <dgm:cxn modelId="{50185012-C080-46E5-A7B3-9CD84E2FA429}" type="presOf" srcId="{1E54ACE7-F21C-4B61-BB02-D8E5AD9E9F01}" destId="{9ACF3B1A-1382-4CD5-A947-069813D7AFD7}" srcOrd="0" destOrd="0" presId="urn:microsoft.com/office/officeart/2005/8/layout/list1"/>
    <dgm:cxn modelId="{BDF19493-5F71-4B5F-BF7B-AFADE5C27A40}" srcId="{5126FAC5-27CA-44EF-8261-9ABDB0254399}" destId="{3C625376-C036-436D-BEC5-3E83E093D160}" srcOrd="6" destOrd="0" parTransId="{E52FA6D2-63CE-4730-B8DB-CC270930B058}" sibTransId="{774541B6-C4C8-4F62-9910-759E04AAF33D}"/>
    <dgm:cxn modelId="{588437AC-BFB7-4D02-B857-DAB0FD13739D}" srcId="{5126FAC5-27CA-44EF-8261-9ABDB0254399}" destId="{800996BA-1039-405A-BBE6-CDCDA488F87A}" srcOrd="4" destOrd="0" parTransId="{51EE27E2-B4F6-4476-9DD4-CD7D26F4E7DC}" sibTransId="{B168B808-9973-47D4-83D1-860E9D82021C}"/>
    <dgm:cxn modelId="{A605CF49-8585-41B6-82F9-5C022BF431CF}" srcId="{612CE54B-1E32-4FAE-AC9F-6790DD210551}" destId="{9F3CA7B5-A55F-4B40-89F7-339D78789218}" srcOrd="0" destOrd="0" parTransId="{549C7516-2B78-41BC-B808-E7B36ABF83F4}" sibTransId="{328AE5F4-9BFF-435E-93EF-2CCAA64699B4}"/>
    <dgm:cxn modelId="{EDDF6BB6-D309-481C-B955-3BD519F6BA3F}" type="presOf" srcId="{8AA414F9-21AE-45D2-9371-5D47EF729148}" destId="{9ACF3B1A-1382-4CD5-A947-069813D7AFD7}" srcOrd="0" destOrd="4" presId="urn:microsoft.com/office/officeart/2005/8/layout/list1"/>
    <dgm:cxn modelId="{75995F37-97F1-4C5E-A5FC-48F5C02DC24C}" srcId="{5126FAC5-27CA-44EF-8261-9ABDB0254399}" destId="{840CA703-93DA-42D3-8F4B-F7B9485251F1}" srcOrd="1" destOrd="0" parTransId="{92E9C121-759A-4957-9CA9-286F4B48FF48}" sibTransId="{D25DF315-F741-4ACD-9304-127662CA749B}"/>
    <dgm:cxn modelId="{746FD8C0-0ADF-4067-A760-A16D3AF850BC}" type="presOf" srcId="{ED89B6AD-E0D5-4A74-B402-8FB4D0C1B59A}" destId="{9ACF3B1A-1382-4CD5-A947-069813D7AFD7}" srcOrd="0" destOrd="2" presId="urn:microsoft.com/office/officeart/2005/8/layout/list1"/>
    <dgm:cxn modelId="{9CD56500-01C4-4D3E-8434-DEE2C8F2A107}" type="presOf" srcId="{1E81BBBE-5AD1-4384-94BD-04C0BEF81666}" destId="{9ACF3B1A-1382-4CD5-A947-069813D7AFD7}" srcOrd="0" destOrd="6" presId="urn:microsoft.com/office/officeart/2005/8/layout/list1"/>
    <dgm:cxn modelId="{604B2787-325E-471C-8537-56485262B6C3}" type="presOf" srcId="{5126FAC5-27CA-44EF-8261-9ABDB0254399}" destId="{C9588424-1615-43A0-98B2-6AF36312FFFF}" srcOrd="1" destOrd="0" presId="urn:microsoft.com/office/officeart/2005/8/layout/list1"/>
    <dgm:cxn modelId="{31A0862A-B418-4A0C-9714-12DBB63D1E00}" srcId="{5126FAC5-27CA-44EF-8261-9ABDB0254399}" destId="{1E54ACE7-F21C-4B61-BB02-D8E5AD9E9F01}" srcOrd="0" destOrd="0" parTransId="{24CA0AE6-B9A0-4463-BF77-BDA9E8B6EC9B}" sibTransId="{77BBE368-6C98-4485-9ABD-C9DF6B5655C6}"/>
    <dgm:cxn modelId="{0097C97B-4F4D-48E1-A2A7-53EB2A1E0D22}" type="presOf" srcId="{18D46DEF-F985-42BE-A916-66115078752B}" destId="{9ACF3B1A-1382-4CD5-A947-069813D7AFD7}" srcOrd="0" destOrd="9" presId="urn:microsoft.com/office/officeart/2005/8/layout/list1"/>
    <dgm:cxn modelId="{C5E146AF-A5B9-468E-8AD8-0A5440ADA3AA}" srcId="{5126FAC5-27CA-44EF-8261-9ABDB0254399}" destId="{18D46DEF-F985-42BE-A916-66115078752B}" srcOrd="3" destOrd="0" parTransId="{C8C0D277-4881-4A40-AFE3-DE1470252C2B}" sibTransId="{09DD3508-932D-4209-9B71-B3C2367475B2}"/>
    <dgm:cxn modelId="{245783AC-D9D3-426A-AA61-AFB2DAF03B2F}" type="presParOf" srcId="{3DFB3B2D-6294-43C9-AE94-93C6A6897F21}" destId="{2E86A754-5BFE-432C-A9DC-18CFFBF8319F}" srcOrd="0" destOrd="0" presId="urn:microsoft.com/office/officeart/2005/8/layout/list1"/>
    <dgm:cxn modelId="{9B502AF7-9AC8-43CA-A0E3-574861F651DE}" type="presParOf" srcId="{2E86A754-5BFE-432C-A9DC-18CFFBF8319F}" destId="{589D8BBD-A365-4EEF-BF90-89B3EB4B1CBF}" srcOrd="0" destOrd="0" presId="urn:microsoft.com/office/officeart/2005/8/layout/list1"/>
    <dgm:cxn modelId="{F6DF948F-4892-4C12-8AC9-F923C773F963}" type="presParOf" srcId="{2E86A754-5BFE-432C-A9DC-18CFFBF8319F}" destId="{C9588424-1615-43A0-98B2-6AF36312FFFF}" srcOrd="1" destOrd="0" presId="urn:microsoft.com/office/officeart/2005/8/layout/list1"/>
    <dgm:cxn modelId="{3DF8A729-3EEF-4E57-808E-3DA6751F5481}" type="presParOf" srcId="{3DFB3B2D-6294-43C9-AE94-93C6A6897F21}" destId="{BC6F203F-2720-4053-B694-DA248068132C}" srcOrd="1" destOrd="0" presId="urn:microsoft.com/office/officeart/2005/8/layout/list1"/>
    <dgm:cxn modelId="{257A8E33-7DF0-43BE-9CAB-FE8EAE88C37E}" type="presParOf" srcId="{3DFB3B2D-6294-43C9-AE94-93C6A6897F21}" destId="{9ACF3B1A-1382-4CD5-A947-069813D7AFD7}" srcOrd="2" destOrd="0" presId="urn:microsoft.com/office/officeart/2005/8/layout/list1"/>
    <dgm:cxn modelId="{950A0AD3-7846-49F6-810D-8E0183FCC33B}" type="presParOf" srcId="{3DFB3B2D-6294-43C9-AE94-93C6A6897F21}" destId="{0E375A9F-5685-49AE-962E-2A3455D0659C}" srcOrd="3" destOrd="0" presId="urn:microsoft.com/office/officeart/2005/8/layout/list1"/>
    <dgm:cxn modelId="{98B01543-5F72-4740-B5D5-82459DFB9243}" type="presParOf" srcId="{3DFB3B2D-6294-43C9-AE94-93C6A6897F21}" destId="{F302A87E-0202-4FAE-979E-50FBB53C0D82}" srcOrd="4" destOrd="0" presId="urn:microsoft.com/office/officeart/2005/8/layout/list1"/>
    <dgm:cxn modelId="{C78BA628-64FC-4A8E-A6FD-7CB448378085}" type="presParOf" srcId="{F302A87E-0202-4FAE-979E-50FBB53C0D82}" destId="{C1789571-4463-42EF-A285-B8782B854F6D}" srcOrd="0" destOrd="0" presId="urn:microsoft.com/office/officeart/2005/8/layout/list1"/>
    <dgm:cxn modelId="{506086D7-6B41-4264-AED5-C688255B8419}" type="presParOf" srcId="{F302A87E-0202-4FAE-979E-50FBB53C0D82}" destId="{3F1DD871-0F47-4EBD-A713-BF792E710732}" srcOrd="1" destOrd="0" presId="urn:microsoft.com/office/officeart/2005/8/layout/list1"/>
    <dgm:cxn modelId="{36FCB767-C2BA-47A1-88ED-9FF179126273}" type="presParOf" srcId="{3DFB3B2D-6294-43C9-AE94-93C6A6897F21}" destId="{4152A8A3-8208-4B16-9E5B-2096E3F73464}" srcOrd="5" destOrd="0" presId="urn:microsoft.com/office/officeart/2005/8/layout/list1"/>
    <dgm:cxn modelId="{C203176C-A9BB-4F0E-898E-8881EC1BA659}" type="presParOf" srcId="{3DFB3B2D-6294-43C9-AE94-93C6A6897F21}" destId="{352D5A38-C333-4C2F-8C4A-E7D0263D659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E79ADF-C16E-45B1-851C-5C1EBFC84336}" type="doc">
      <dgm:prSet loTypeId="urn:microsoft.com/office/officeart/2005/8/layout/cycle3" loCatId="cycle" qsTypeId="urn:microsoft.com/office/officeart/2005/8/quickstyle/3d5" qsCatId="3D" csTypeId="urn:microsoft.com/office/officeart/2005/8/colors/colorful3" csCatId="colorful" phldr="1"/>
      <dgm:spPr/>
    </dgm:pt>
    <dgm:pt modelId="{40CB5DE7-9B11-4F67-BEB2-5532759F4C00}">
      <dgm:prSet phldrT="[Texto]" custT="1"/>
      <dgm:spPr/>
      <dgm:t>
        <a:bodyPr/>
        <a:lstStyle/>
        <a:p>
          <a:r>
            <a:rPr lang="es-EC" sz="1800" b="1" dirty="0"/>
            <a:t>Identificación y clasificación</a:t>
          </a:r>
        </a:p>
      </dgm:t>
    </dgm:pt>
    <dgm:pt modelId="{1596A625-760B-4910-ADF0-35CDE199CE9F}" type="par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946AC845-E2C5-4EA9-BBF6-CFE1D40F0072}" type="sib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CB02D9FB-0AC1-4505-8079-71A4B96EE135}">
      <dgm:prSet phldrT="[Texto]" custT="1"/>
      <dgm:spPr/>
      <dgm:t>
        <a:bodyPr/>
        <a:lstStyle/>
        <a:p>
          <a:r>
            <a:rPr lang="es-EC" sz="1800" b="1" dirty="0" smtClean="0"/>
            <a:t>Selección</a:t>
          </a:r>
          <a:endParaRPr lang="es-EC" sz="1800" b="1" dirty="0"/>
        </a:p>
      </dgm:t>
    </dgm:pt>
    <dgm:pt modelId="{D9CFAFF2-5621-4E73-BDF1-C0D0734F498A}" type="par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066341A7-85D5-4313-9227-66AB98EEA15A}" type="sib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2403FB2F-2B54-4EA2-9277-EEED321E8A85}">
      <dgm:prSet phldrT="[Texto]" custT="1"/>
      <dgm:spPr/>
      <dgm:t>
        <a:bodyPr/>
        <a:lstStyle/>
        <a:p>
          <a:r>
            <a:rPr lang="es-EC" sz="1800" b="1" dirty="0"/>
            <a:t>Reducción</a:t>
          </a:r>
        </a:p>
      </dgm:t>
    </dgm:pt>
    <dgm:pt modelId="{ADEBBF9A-EC1B-4CD4-8F63-20C5B17F276B}" type="par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0453EA1B-44E2-415E-9356-AC769277FF61}" type="sib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FCBB9BFF-11D2-4080-A1AE-8874EAC03361}">
      <dgm:prSet phldrT="[Texto]" custT="1"/>
      <dgm:spPr/>
      <dgm:t>
        <a:bodyPr/>
        <a:lstStyle/>
        <a:p>
          <a:r>
            <a:rPr lang="es-EC" sz="1800" b="1" dirty="0" smtClean="0"/>
            <a:t>Detección</a:t>
          </a:r>
          <a:endParaRPr lang="es-EC" sz="1800" b="1" dirty="0"/>
        </a:p>
      </dgm:t>
    </dgm:pt>
    <dgm:pt modelId="{E02B074E-48F8-4243-BE79-05C4CC5B5FD3}" type="par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753342E7-817B-43A4-A213-70C0E857A462}" type="sib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ADD2FC28-2ACD-47A0-A919-D272A4A75824}">
      <dgm:prSet phldrT="[Texto]" custT="1"/>
      <dgm:spPr/>
      <dgm:t>
        <a:bodyPr/>
        <a:lstStyle/>
        <a:p>
          <a:r>
            <a:rPr lang="es-ES" sz="1800" b="1" dirty="0" smtClean="0"/>
            <a:t>Cobertura</a:t>
          </a:r>
          <a:endParaRPr lang="es-EC" sz="1800" b="1" dirty="0"/>
        </a:p>
      </dgm:t>
    </dgm:pt>
    <dgm:pt modelId="{103D6FBD-0096-4C2B-8B0A-AE1C185F101D}" type="par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643A5CBC-428D-459F-B82F-1EBA6E759BED}" type="sib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DEE025D1-55AF-4CD9-BF5A-6F48F7B83E2B}">
      <dgm:prSet phldrT="[Texto]" custT="1"/>
      <dgm:spPr/>
      <dgm:t>
        <a:bodyPr/>
        <a:lstStyle/>
        <a:p>
          <a:r>
            <a:rPr lang="es-ES" sz="1800" b="1" dirty="0" smtClean="0"/>
            <a:t>Evaluación</a:t>
          </a:r>
          <a:endParaRPr lang="es-EC" sz="1800" b="1" dirty="0"/>
        </a:p>
      </dgm:t>
    </dgm:pt>
    <dgm:pt modelId="{6D24E7F5-F96C-4A80-9C08-8417BA032BA9}" type="sib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AA104C5D-4FC2-46EF-BC91-3621286D5603}" type="par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8BF1003D-7207-47AA-9714-4ED53B992659}" type="pres">
      <dgm:prSet presAssocID="{B3E79ADF-C16E-45B1-851C-5C1EBFC84336}" presName="Name0" presStyleCnt="0">
        <dgm:presLayoutVars>
          <dgm:dir/>
          <dgm:resizeHandles val="exact"/>
        </dgm:presLayoutVars>
      </dgm:prSet>
      <dgm:spPr/>
    </dgm:pt>
    <dgm:pt modelId="{BE3392F4-19C4-4679-9E88-7348A16E0BCF}" type="pres">
      <dgm:prSet presAssocID="{B3E79ADF-C16E-45B1-851C-5C1EBFC84336}" presName="cycle" presStyleCnt="0"/>
      <dgm:spPr/>
    </dgm:pt>
    <dgm:pt modelId="{CB4B948C-7FDC-402B-B0A6-9D179FA1C7D2}" type="pres">
      <dgm:prSet presAssocID="{40CB5DE7-9B11-4F67-BEB2-5532759F4C0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3166C-C9AC-4CEB-BFE5-15688F372BF5}" type="pres">
      <dgm:prSet presAssocID="{946AC845-E2C5-4EA9-BBF6-CFE1D40F007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DDC026C-C0C3-4F4B-9874-AEB8544E5778}" type="pres">
      <dgm:prSet presAssocID="{2403FB2F-2B54-4EA2-9277-EEED321E8A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9E13C-AEB7-49CA-ADD8-B893A64D5CA9}" type="pres">
      <dgm:prSet presAssocID="{FCBB9BFF-11D2-4080-A1AE-8874EAC03361}" presName="nodeFollowingNodes" presStyleLbl="node1" presStyleIdx="2" presStyleCnt="6" custRadScaleRad="97952" custRadScaleInc="-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749-418B-4106-B559-535325CAB594}" type="pres">
      <dgm:prSet presAssocID="{CB02D9FB-0AC1-4505-8079-71A4B96EE1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853C4-F428-464B-8A24-1793B83B84D7}" type="pres">
      <dgm:prSet presAssocID="{ADD2FC28-2ACD-47A0-A919-D272A4A75824}" presName="nodeFollowingNodes" presStyleLbl="node1" presStyleIdx="4" presStyleCnt="6" custRadScaleRad="97952" custRadScaleInc="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02B7F-E022-40A9-8D4B-26B1F230E83F}" type="pres">
      <dgm:prSet presAssocID="{DEE025D1-55AF-4CD9-BF5A-6F48F7B83E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61C14-EBEF-4616-A477-DF821A5B86D4}" srcId="{B3E79ADF-C16E-45B1-851C-5C1EBFC84336}" destId="{FCBB9BFF-11D2-4080-A1AE-8874EAC03361}" srcOrd="2" destOrd="0" parTransId="{E02B074E-48F8-4243-BE79-05C4CC5B5FD3}" sibTransId="{753342E7-817B-43A4-A213-70C0E857A462}"/>
    <dgm:cxn modelId="{E27A2646-F90E-4008-B13B-7ED46664D364}" srcId="{B3E79ADF-C16E-45B1-851C-5C1EBFC84336}" destId="{CB02D9FB-0AC1-4505-8079-71A4B96EE135}" srcOrd="3" destOrd="0" parTransId="{D9CFAFF2-5621-4E73-BDF1-C0D0734F498A}" sibTransId="{066341A7-85D5-4313-9227-66AB98EEA15A}"/>
    <dgm:cxn modelId="{0006B76F-351B-41C3-B862-5408270CCF37}" type="presOf" srcId="{2403FB2F-2B54-4EA2-9277-EEED321E8A85}" destId="{CDDC026C-C0C3-4F4B-9874-AEB8544E5778}" srcOrd="0" destOrd="0" presId="urn:microsoft.com/office/officeart/2005/8/layout/cycle3"/>
    <dgm:cxn modelId="{2FB3701F-A4F7-4944-9433-3860354476DE}" type="presOf" srcId="{946AC845-E2C5-4EA9-BBF6-CFE1D40F0072}" destId="{EBA3166C-C9AC-4CEB-BFE5-15688F372BF5}" srcOrd="0" destOrd="0" presId="urn:microsoft.com/office/officeart/2005/8/layout/cycle3"/>
    <dgm:cxn modelId="{7ECE926C-1C85-45C1-8403-4405773773A2}" type="presOf" srcId="{CB02D9FB-0AC1-4505-8079-71A4B96EE135}" destId="{06A2B749-418B-4106-B559-535325CAB594}" srcOrd="0" destOrd="0" presId="urn:microsoft.com/office/officeart/2005/8/layout/cycle3"/>
    <dgm:cxn modelId="{6FF4A518-A3B0-4187-83DD-B2C76D542A4F}" type="presOf" srcId="{FCBB9BFF-11D2-4080-A1AE-8874EAC03361}" destId="{FED9E13C-AEB7-49CA-ADD8-B893A64D5CA9}" srcOrd="0" destOrd="0" presId="urn:microsoft.com/office/officeart/2005/8/layout/cycle3"/>
    <dgm:cxn modelId="{60B7D3DD-1A3C-4BE7-AB51-060FF5F606C8}" type="presOf" srcId="{B3E79ADF-C16E-45B1-851C-5C1EBFC84336}" destId="{8BF1003D-7207-47AA-9714-4ED53B992659}" srcOrd="0" destOrd="0" presId="urn:microsoft.com/office/officeart/2005/8/layout/cycle3"/>
    <dgm:cxn modelId="{97D1DCC9-D8CF-4522-BC6A-2BC20DAA3DF2}" type="presOf" srcId="{ADD2FC28-2ACD-47A0-A919-D272A4A75824}" destId="{F86853C4-F428-464B-8A24-1793B83B84D7}" srcOrd="0" destOrd="0" presId="urn:microsoft.com/office/officeart/2005/8/layout/cycle3"/>
    <dgm:cxn modelId="{4BE30BBE-E43C-413D-A7DC-7A9BC6AA91FA}" srcId="{B3E79ADF-C16E-45B1-851C-5C1EBFC84336}" destId="{40CB5DE7-9B11-4F67-BEB2-5532759F4C00}" srcOrd="0" destOrd="0" parTransId="{1596A625-760B-4910-ADF0-35CDE199CE9F}" sibTransId="{946AC845-E2C5-4EA9-BBF6-CFE1D40F0072}"/>
    <dgm:cxn modelId="{9E49AC60-41F1-4F7C-B65E-E580E7212776}" srcId="{B3E79ADF-C16E-45B1-851C-5C1EBFC84336}" destId="{2403FB2F-2B54-4EA2-9277-EEED321E8A85}" srcOrd="1" destOrd="0" parTransId="{ADEBBF9A-EC1B-4CD4-8F63-20C5B17F276B}" sibTransId="{0453EA1B-44E2-415E-9356-AC769277FF61}"/>
    <dgm:cxn modelId="{7AC82DA8-9118-4D51-BA7E-5EE9F084A761}" srcId="{B3E79ADF-C16E-45B1-851C-5C1EBFC84336}" destId="{DEE025D1-55AF-4CD9-BF5A-6F48F7B83E2B}" srcOrd="5" destOrd="0" parTransId="{AA104C5D-4FC2-46EF-BC91-3621286D5603}" sibTransId="{6D24E7F5-F96C-4A80-9C08-8417BA032BA9}"/>
    <dgm:cxn modelId="{B636D0F9-4ABE-41D5-A850-817B4888AE44}" type="presOf" srcId="{40CB5DE7-9B11-4F67-BEB2-5532759F4C00}" destId="{CB4B948C-7FDC-402B-B0A6-9D179FA1C7D2}" srcOrd="0" destOrd="0" presId="urn:microsoft.com/office/officeart/2005/8/layout/cycle3"/>
    <dgm:cxn modelId="{44C146BF-CB84-42E4-B46B-EF91945F28AD}" srcId="{B3E79ADF-C16E-45B1-851C-5C1EBFC84336}" destId="{ADD2FC28-2ACD-47A0-A919-D272A4A75824}" srcOrd="4" destOrd="0" parTransId="{103D6FBD-0096-4C2B-8B0A-AE1C185F101D}" sibTransId="{643A5CBC-428D-459F-B82F-1EBA6E759BED}"/>
    <dgm:cxn modelId="{85AB2DB5-DD7F-4727-9C74-C57422CF5C5E}" type="presOf" srcId="{DEE025D1-55AF-4CD9-BF5A-6F48F7B83E2B}" destId="{D7002B7F-E022-40A9-8D4B-26B1F230E83F}" srcOrd="0" destOrd="0" presId="urn:microsoft.com/office/officeart/2005/8/layout/cycle3"/>
    <dgm:cxn modelId="{C4180947-B96F-40A1-B210-63531119C692}" type="presParOf" srcId="{8BF1003D-7207-47AA-9714-4ED53B992659}" destId="{BE3392F4-19C4-4679-9E88-7348A16E0BCF}" srcOrd="0" destOrd="0" presId="urn:microsoft.com/office/officeart/2005/8/layout/cycle3"/>
    <dgm:cxn modelId="{86478A8C-F651-4F98-87FD-F2E993A7D87E}" type="presParOf" srcId="{BE3392F4-19C4-4679-9E88-7348A16E0BCF}" destId="{CB4B948C-7FDC-402B-B0A6-9D179FA1C7D2}" srcOrd="0" destOrd="0" presId="urn:microsoft.com/office/officeart/2005/8/layout/cycle3"/>
    <dgm:cxn modelId="{1BEC08E5-80F7-4195-BC16-CB5E632E6126}" type="presParOf" srcId="{BE3392F4-19C4-4679-9E88-7348A16E0BCF}" destId="{EBA3166C-C9AC-4CEB-BFE5-15688F372BF5}" srcOrd="1" destOrd="0" presId="urn:microsoft.com/office/officeart/2005/8/layout/cycle3"/>
    <dgm:cxn modelId="{A6E82B61-08AB-4691-A5A5-5D49D9E8D822}" type="presParOf" srcId="{BE3392F4-19C4-4679-9E88-7348A16E0BCF}" destId="{CDDC026C-C0C3-4F4B-9874-AEB8544E5778}" srcOrd="2" destOrd="0" presId="urn:microsoft.com/office/officeart/2005/8/layout/cycle3"/>
    <dgm:cxn modelId="{02A411EE-67F7-44E6-BB7D-BB08D492AC23}" type="presParOf" srcId="{BE3392F4-19C4-4679-9E88-7348A16E0BCF}" destId="{FED9E13C-AEB7-49CA-ADD8-B893A64D5CA9}" srcOrd="3" destOrd="0" presId="urn:microsoft.com/office/officeart/2005/8/layout/cycle3"/>
    <dgm:cxn modelId="{A9A3EBD4-01D3-47C0-85AB-D07367E7559C}" type="presParOf" srcId="{BE3392F4-19C4-4679-9E88-7348A16E0BCF}" destId="{06A2B749-418B-4106-B559-535325CAB594}" srcOrd="4" destOrd="0" presId="urn:microsoft.com/office/officeart/2005/8/layout/cycle3"/>
    <dgm:cxn modelId="{CC725E3B-F7D7-486E-A370-CF46BFCA04C2}" type="presParOf" srcId="{BE3392F4-19C4-4679-9E88-7348A16E0BCF}" destId="{F86853C4-F428-464B-8A24-1793B83B84D7}" srcOrd="5" destOrd="0" presId="urn:microsoft.com/office/officeart/2005/8/layout/cycle3"/>
    <dgm:cxn modelId="{7B03F912-56CE-4754-8A1C-EA9EAF12501F}" type="presParOf" srcId="{BE3392F4-19C4-4679-9E88-7348A16E0BCF}" destId="{D7002B7F-E022-40A9-8D4B-26B1F230E83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4BB77-9736-4996-AC3A-44837D1F89F9}">
      <dsp:nvSpPr>
        <dsp:cNvPr id="0" name=""/>
        <dsp:cNvSpPr/>
      </dsp:nvSpPr>
      <dsp:spPr>
        <a:xfrm>
          <a:off x="0" y="607774"/>
          <a:ext cx="5251422" cy="810365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CAC87A7-D4B7-4FE4-BA07-A7B634740320}">
      <dsp:nvSpPr>
        <dsp:cNvPr id="0" name=""/>
        <dsp:cNvSpPr/>
      </dsp:nvSpPr>
      <dsp:spPr>
        <a:xfrm>
          <a:off x="2076" y="0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Catastro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Inscripción</a:t>
          </a:r>
          <a:endParaRPr lang="es-ES_tradnl" sz="1050" kern="1200" dirty="0"/>
        </a:p>
      </dsp:txBody>
      <dsp:txXfrm>
        <a:off x="2076" y="0"/>
        <a:ext cx="908101" cy="810365"/>
      </dsp:txXfrm>
    </dsp:sp>
    <dsp:sp modelId="{3653079A-D720-4F90-9D9D-5B79715465D4}">
      <dsp:nvSpPr>
        <dsp:cNvPr id="0" name=""/>
        <dsp:cNvSpPr/>
      </dsp:nvSpPr>
      <dsp:spPr>
        <a:xfrm>
          <a:off x="354831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12988-B3A4-4BAF-9671-807728226F46}">
      <dsp:nvSpPr>
        <dsp:cNvPr id="0" name=""/>
        <dsp:cNvSpPr/>
      </dsp:nvSpPr>
      <dsp:spPr>
        <a:xfrm>
          <a:off x="955583" y="1215548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Facturación</a:t>
          </a:r>
          <a:endParaRPr lang="es-ES_tradnl" sz="1050" kern="1200" dirty="0"/>
        </a:p>
      </dsp:txBody>
      <dsp:txXfrm>
        <a:off x="955583" y="1215548"/>
        <a:ext cx="908101" cy="810365"/>
      </dsp:txXfrm>
    </dsp:sp>
    <dsp:sp modelId="{5B0AAB23-382A-4F11-BD96-8F8B3CBE8CB9}">
      <dsp:nvSpPr>
        <dsp:cNvPr id="0" name=""/>
        <dsp:cNvSpPr/>
      </dsp:nvSpPr>
      <dsp:spPr>
        <a:xfrm>
          <a:off x="1308338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EADB0A-8E3C-47EC-A716-FAD48ED05AEB}">
      <dsp:nvSpPr>
        <dsp:cNvPr id="0" name=""/>
        <dsp:cNvSpPr/>
      </dsp:nvSpPr>
      <dsp:spPr>
        <a:xfrm>
          <a:off x="1909089" y="0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Presentación</a:t>
          </a:r>
          <a:endParaRPr lang="es-ES_tradnl" sz="1050" kern="1200" dirty="0"/>
        </a:p>
      </dsp:txBody>
      <dsp:txXfrm>
        <a:off x="1909089" y="0"/>
        <a:ext cx="908101" cy="810365"/>
      </dsp:txXfrm>
    </dsp:sp>
    <dsp:sp modelId="{1C434CC6-3EF0-420B-BF5E-B150C32D91ED}">
      <dsp:nvSpPr>
        <dsp:cNvPr id="0" name=""/>
        <dsp:cNvSpPr/>
      </dsp:nvSpPr>
      <dsp:spPr>
        <a:xfrm>
          <a:off x="2261844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A7607-56BD-465A-9667-C78EFD5996EE}">
      <dsp:nvSpPr>
        <dsp:cNvPr id="0" name=""/>
        <dsp:cNvSpPr/>
      </dsp:nvSpPr>
      <dsp:spPr>
        <a:xfrm>
          <a:off x="2862595" y="1215548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Veracidad</a:t>
          </a:r>
          <a:endParaRPr lang="es-ES_tradnl" sz="1050" kern="1200" dirty="0"/>
        </a:p>
      </dsp:txBody>
      <dsp:txXfrm>
        <a:off x="2862595" y="1215548"/>
        <a:ext cx="908101" cy="810365"/>
      </dsp:txXfrm>
    </dsp:sp>
    <dsp:sp modelId="{FD4433D3-DCDF-42FF-914D-24CFDF6366D1}">
      <dsp:nvSpPr>
        <dsp:cNvPr id="0" name=""/>
        <dsp:cNvSpPr/>
      </dsp:nvSpPr>
      <dsp:spPr>
        <a:xfrm>
          <a:off x="3215350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5648A6-9CA5-4631-8399-DF1F161D2AFD}">
      <dsp:nvSpPr>
        <dsp:cNvPr id="0" name=""/>
        <dsp:cNvSpPr/>
      </dsp:nvSpPr>
      <dsp:spPr>
        <a:xfrm>
          <a:off x="3816101" y="0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Pago</a:t>
          </a:r>
          <a:endParaRPr lang="es-ES_tradnl" sz="1050" kern="1200" dirty="0"/>
        </a:p>
      </dsp:txBody>
      <dsp:txXfrm>
        <a:off x="3816101" y="0"/>
        <a:ext cx="908101" cy="810365"/>
      </dsp:txXfrm>
    </dsp:sp>
    <dsp:sp modelId="{A02377F7-DAC8-43C5-920F-80B7461171AA}">
      <dsp:nvSpPr>
        <dsp:cNvPr id="0" name=""/>
        <dsp:cNvSpPr/>
      </dsp:nvSpPr>
      <dsp:spPr>
        <a:xfrm>
          <a:off x="4168856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3B1A-1382-4CD5-A947-069813D7AFD7}">
      <dsp:nvSpPr>
        <dsp:cNvPr id="0" name=""/>
        <dsp:cNvSpPr/>
      </dsp:nvSpPr>
      <dsp:spPr>
        <a:xfrm>
          <a:off x="0" y="220739"/>
          <a:ext cx="5286412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284" tIns="249936" rIns="4102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la Renta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Retenciones Mensuales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Anticipos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Saldo Anual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Renta Naturales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Renta Sociedades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Herencias legados y Donaciones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Ingresos Extraordinarios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Ambiental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Vehículos Motorizados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RISE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Activos en el Exterior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las Tierras Rurales</a:t>
          </a:r>
          <a:endParaRPr lang="es-ES" sz="1200" kern="1200" dirty="0"/>
        </a:p>
      </dsp:txBody>
      <dsp:txXfrm>
        <a:off x="0" y="220739"/>
        <a:ext cx="5286412" cy="2872800"/>
      </dsp:txXfrm>
    </dsp:sp>
    <dsp:sp modelId="{C9588424-1615-43A0-98B2-6AF36312FFFF}">
      <dsp:nvSpPr>
        <dsp:cNvPr id="0" name=""/>
        <dsp:cNvSpPr/>
      </dsp:nvSpPr>
      <dsp:spPr>
        <a:xfrm>
          <a:off x="433797" y="43619"/>
          <a:ext cx="37004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Impuesto Directos</a:t>
          </a:r>
          <a:endParaRPr lang="es-ES" sz="1200" kern="1200" dirty="0"/>
        </a:p>
      </dsp:txBody>
      <dsp:txXfrm>
        <a:off x="451090" y="60912"/>
        <a:ext cx="3665902" cy="319654"/>
      </dsp:txXfrm>
    </dsp:sp>
    <dsp:sp modelId="{352D5A38-C333-4C2F-8C4A-E7D0263D659D}">
      <dsp:nvSpPr>
        <dsp:cNvPr id="0" name=""/>
        <dsp:cNvSpPr/>
      </dsp:nvSpPr>
      <dsp:spPr>
        <a:xfrm>
          <a:off x="0" y="3335460"/>
          <a:ext cx="52864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284" tIns="249936" rIns="4102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al Valor Agregado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Consumos Especiales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Redimible Botellas Plásticas</a:t>
          </a:r>
          <a:endParaRPr lang="es-ES" sz="1200" kern="1200" dirty="0"/>
        </a:p>
      </dsp:txBody>
      <dsp:txXfrm>
        <a:off x="0" y="3335460"/>
        <a:ext cx="5286412" cy="907200"/>
      </dsp:txXfrm>
    </dsp:sp>
    <dsp:sp modelId="{3F1DD871-0F47-4EBD-A713-BF792E710732}">
      <dsp:nvSpPr>
        <dsp:cNvPr id="0" name=""/>
        <dsp:cNvSpPr/>
      </dsp:nvSpPr>
      <dsp:spPr>
        <a:xfrm>
          <a:off x="264320" y="3158340"/>
          <a:ext cx="37004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Impuestos Indirectos</a:t>
          </a:r>
          <a:endParaRPr lang="es-ES" sz="1200" kern="1200" dirty="0"/>
        </a:p>
      </dsp:txBody>
      <dsp:txXfrm>
        <a:off x="281613" y="3175633"/>
        <a:ext cx="3665902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166C-C9AC-4CEB-BFE5-15688F372BF5}">
      <dsp:nvSpPr>
        <dsp:cNvPr id="0" name=""/>
        <dsp:cNvSpPr/>
      </dsp:nvSpPr>
      <dsp:spPr>
        <a:xfrm>
          <a:off x="218924" y="-5771"/>
          <a:ext cx="4172373" cy="4172373"/>
        </a:xfrm>
        <a:prstGeom prst="circularArrow">
          <a:avLst>
            <a:gd name="adj1" fmla="val 5274"/>
            <a:gd name="adj2" fmla="val 312630"/>
            <a:gd name="adj3" fmla="val 14309624"/>
            <a:gd name="adj4" fmla="val 17079488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B948C-7FDC-402B-B0A6-9D179FA1C7D2}">
      <dsp:nvSpPr>
        <dsp:cNvPr id="0" name=""/>
        <dsp:cNvSpPr/>
      </dsp:nvSpPr>
      <dsp:spPr>
        <a:xfrm>
          <a:off x="1548746" y="873"/>
          <a:ext cx="1512729" cy="756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Identificación y clasificación</a:t>
          </a:r>
        </a:p>
      </dsp:txBody>
      <dsp:txXfrm>
        <a:off x="1585669" y="37796"/>
        <a:ext cx="1438883" cy="682518"/>
      </dsp:txXfrm>
    </dsp:sp>
    <dsp:sp modelId="{CDDC026C-C0C3-4F4B-9874-AEB8544E5778}">
      <dsp:nvSpPr>
        <dsp:cNvPr id="0" name=""/>
        <dsp:cNvSpPr/>
      </dsp:nvSpPr>
      <dsp:spPr>
        <a:xfrm>
          <a:off x="3014621" y="847196"/>
          <a:ext cx="1512729" cy="756364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Reducción</a:t>
          </a:r>
        </a:p>
      </dsp:txBody>
      <dsp:txXfrm>
        <a:off x="3051544" y="884119"/>
        <a:ext cx="1438883" cy="682518"/>
      </dsp:txXfrm>
    </dsp:sp>
    <dsp:sp modelId="{FED9E13C-AEB7-49CA-ADD8-B893A64D5CA9}">
      <dsp:nvSpPr>
        <dsp:cNvPr id="0" name=""/>
        <dsp:cNvSpPr/>
      </dsp:nvSpPr>
      <dsp:spPr>
        <a:xfrm>
          <a:off x="3014616" y="2468198"/>
          <a:ext cx="1512729" cy="756364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Detección</a:t>
          </a:r>
          <a:endParaRPr lang="es-EC" sz="1800" b="1" kern="1200" dirty="0"/>
        </a:p>
      </dsp:txBody>
      <dsp:txXfrm>
        <a:off x="3051539" y="2505121"/>
        <a:ext cx="1438883" cy="682518"/>
      </dsp:txXfrm>
    </dsp:sp>
    <dsp:sp modelId="{06A2B749-418B-4106-B559-535325CAB594}">
      <dsp:nvSpPr>
        <dsp:cNvPr id="0" name=""/>
        <dsp:cNvSpPr/>
      </dsp:nvSpPr>
      <dsp:spPr>
        <a:xfrm>
          <a:off x="1548746" y="3386166"/>
          <a:ext cx="1512729" cy="756364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Selección</a:t>
          </a:r>
          <a:endParaRPr lang="es-EC" sz="1800" b="1" kern="1200" dirty="0"/>
        </a:p>
      </dsp:txBody>
      <dsp:txXfrm>
        <a:off x="1585669" y="3423089"/>
        <a:ext cx="1438883" cy="682518"/>
      </dsp:txXfrm>
    </dsp:sp>
    <dsp:sp modelId="{F86853C4-F428-464B-8A24-1793B83B84D7}">
      <dsp:nvSpPr>
        <dsp:cNvPr id="0" name=""/>
        <dsp:cNvSpPr/>
      </dsp:nvSpPr>
      <dsp:spPr>
        <a:xfrm>
          <a:off x="82876" y="2468198"/>
          <a:ext cx="1512729" cy="756364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Cobertura</a:t>
          </a:r>
          <a:endParaRPr lang="es-EC" sz="1800" b="1" kern="1200" dirty="0"/>
        </a:p>
      </dsp:txBody>
      <dsp:txXfrm>
        <a:off x="119799" y="2505121"/>
        <a:ext cx="1438883" cy="682518"/>
      </dsp:txXfrm>
    </dsp:sp>
    <dsp:sp modelId="{D7002B7F-E022-40A9-8D4B-26B1F230E83F}">
      <dsp:nvSpPr>
        <dsp:cNvPr id="0" name=""/>
        <dsp:cNvSpPr/>
      </dsp:nvSpPr>
      <dsp:spPr>
        <a:xfrm>
          <a:off x="82871" y="847196"/>
          <a:ext cx="1512729" cy="75636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Evaluación</a:t>
          </a:r>
          <a:endParaRPr lang="es-EC" sz="1800" b="1" kern="1200" dirty="0"/>
        </a:p>
      </dsp:txBody>
      <dsp:txXfrm>
        <a:off x="119794" y="884119"/>
        <a:ext cx="1438883" cy="682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4BB77-9736-4996-AC3A-44837D1F89F9}">
      <dsp:nvSpPr>
        <dsp:cNvPr id="0" name=""/>
        <dsp:cNvSpPr/>
      </dsp:nvSpPr>
      <dsp:spPr>
        <a:xfrm>
          <a:off x="0" y="607774"/>
          <a:ext cx="5251422" cy="810365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CAC87A7-D4B7-4FE4-BA07-A7B634740320}">
      <dsp:nvSpPr>
        <dsp:cNvPr id="0" name=""/>
        <dsp:cNvSpPr/>
      </dsp:nvSpPr>
      <dsp:spPr>
        <a:xfrm>
          <a:off x="2076" y="0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Catastro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Inscripción</a:t>
          </a:r>
          <a:endParaRPr lang="es-ES_tradnl" sz="1050" kern="1200" dirty="0"/>
        </a:p>
      </dsp:txBody>
      <dsp:txXfrm>
        <a:off x="2076" y="0"/>
        <a:ext cx="908101" cy="810365"/>
      </dsp:txXfrm>
    </dsp:sp>
    <dsp:sp modelId="{3653079A-D720-4F90-9D9D-5B79715465D4}">
      <dsp:nvSpPr>
        <dsp:cNvPr id="0" name=""/>
        <dsp:cNvSpPr/>
      </dsp:nvSpPr>
      <dsp:spPr>
        <a:xfrm>
          <a:off x="354831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12988-B3A4-4BAF-9671-807728226F46}">
      <dsp:nvSpPr>
        <dsp:cNvPr id="0" name=""/>
        <dsp:cNvSpPr/>
      </dsp:nvSpPr>
      <dsp:spPr>
        <a:xfrm>
          <a:off x="955583" y="1215548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Facturación</a:t>
          </a:r>
          <a:endParaRPr lang="es-ES_tradnl" sz="1050" kern="1200" dirty="0"/>
        </a:p>
      </dsp:txBody>
      <dsp:txXfrm>
        <a:off x="955583" y="1215548"/>
        <a:ext cx="908101" cy="810365"/>
      </dsp:txXfrm>
    </dsp:sp>
    <dsp:sp modelId="{5B0AAB23-382A-4F11-BD96-8F8B3CBE8CB9}">
      <dsp:nvSpPr>
        <dsp:cNvPr id="0" name=""/>
        <dsp:cNvSpPr/>
      </dsp:nvSpPr>
      <dsp:spPr>
        <a:xfrm>
          <a:off x="1308338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EADB0A-8E3C-47EC-A716-FAD48ED05AEB}">
      <dsp:nvSpPr>
        <dsp:cNvPr id="0" name=""/>
        <dsp:cNvSpPr/>
      </dsp:nvSpPr>
      <dsp:spPr>
        <a:xfrm>
          <a:off x="1909089" y="0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Presentación</a:t>
          </a:r>
          <a:endParaRPr lang="es-ES_tradnl" sz="1050" kern="1200" dirty="0"/>
        </a:p>
      </dsp:txBody>
      <dsp:txXfrm>
        <a:off x="1909089" y="0"/>
        <a:ext cx="908101" cy="810365"/>
      </dsp:txXfrm>
    </dsp:sp>
    <dsp:sp modelId="{1C434CC6-3EF0-420B-BF5E-B150C32D91ED}">
      <dsp:nvSpPr>
        <dsp:cNvPr id="0" name=""/>
        <dsp:cNvSpPr/>
      </dsp:nvSpPr>
      <dsp:spPr>
        <a:xfrm>
          <a:off x="2261844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A7607-56BD-465A-9667-C78EFD5996EE}">
      <dsp:nvSpPr>
        <dsp:cNvPr id="0" name=""/>
        <dsp:cNvSpPr/>
      </dsp:nvSpPr>
      <dsp:spPr>
        <a:xfrm>
          <a:off x="2862595" y="1215548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Veracidad</a:t>
          </a:r>
          <a:endParaRPr lang="es-ES_tradnl" sz="1050" kern="1200" dirty="0"/>
        </a:p>
      </dsp:txBody>
      <dsp:txXfrm>
        <a:off x="2862595" y="1215548"/>
        <a:ext cx="908101" cy="810365"/>
      </dsp:txXfrm>
    </dsp:sp>
    <dsp:sp modelId="{FD4433D3-DCDF-42FF-914D-24CFDF6366D1}">
      <dsp:nvSpPr>
        <dsp:cNvPr id="0" name=""/>
        <dsp:cNvSpPr/>
      </dsp:nvSpPr>
      <dsp:spPr>
        <a:xfrm>
          <a:off x="3215350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5648A6-9CA5-4631-8399-DF1F161D2AFD}">
      <dsp:nvSpPr>
        <dsp:cNvPr id="0" name=""/>
        <dsp:cNvSpPr/>
      </dsp:nvSpPr>
      <dsp:spPr>
        <a:xfrm>
          <a:off x="3816101" y="0"/>
          <a:ext cx="908101" cy="810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/>
            <a:t>Pago</a:t>
          </a:r>
          <a:endParaRPr lang="es-ES_tradnl" sz="1050" kern="1200" dirty="0"/>
        </a:p>
      </dsp:txBody>
      <dsp:txXfrm>
        <a:off x="3816101" y="0"/>
        <a:ext cx="908101" cy="810365"/>
      </dsp:txXfrm>
    </dsp:sp>
    <dsp:sp modelId="{A02377F7-DAC8-43C5-920F-80B7461171AA}">
      <dsp:nvSpPr>
        <dsp:cNvPr id="0" name=""/>
        <dsp:cNvSpPr/>
      </dsp:nvSpPr>
      <dsp:spPr>
        <a:xfrm>
          <a:off x="4168856" y="911661"/>
          <a:ext cx="202591" cy="20259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3B1A-1382-4CD5-A947-069813D7AFD7}">
      <dsp:nvSpPr>
        <dsp:cNvPr id="0" name=""/>
        <dsp:cNvSpPr/>
      </dsp:nvSpPr>
      <dsp:spPr>
        <a:xfrm>
          <a:off x="0" y="220739"/>
          <a:ext cx="5286412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284" tIns="249936" rIns="4102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la Renta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Retenciones Mensuales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Anticipos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Saldo Anual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Renta Naturales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Renta Sociedades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Herencias legados y Donaciones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Ingresos Extraordinarios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Ambiental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Vehículos Motorizados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RISE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Activos en el Exterior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las Tierras Rurales</a:t>
          </a:r>
          <a:endParaRPr lang="es-ES" sz="1200" kern="1200" dirty="0"/>
        </a:p>
      </dsp:txBody>
      <dsp:txXfrm>
        <a:off x="0" y="220739"/>
        <a:ext cx="5286412" cy="2872800"/>
      </dsp:txXfrm>
    </dsp:sp>
    <dsp:sp modelId="{C9588424-1615-43A0-98B2-6AF36312FFFF}">
      <dsp:nvSpPr>
        <dsp:cNvPr id="0" name=""/>
        <dsp:cNvSpPr/>
      </dsp:nvSpPr>
      <dsp:spPr>
        <a:xfrm>
          <a:off x="264320" y="43619"/>
          <a:ext cx="37004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Impuesto Directos</a:t>
          </a:r>
          <a:endParaRPr lang="es-ES" sz="1200" kern="1200" dirty="0"/>
        </a:p>
      </dsp:txBody>
      <dsp:txXfrm>
        <a:off x="281613" y="60912"/>
        <a:ext cx="3665902" cy="319654"/>
      </dsp:txXfrm>
    </dsp:sp>
    <dsp:sp modelId="{352D5A38-C333-4C2F-8C4A-E7D0263D659D}">
      <dsp:nvSpPr>
        <dsp:cNvPr id="0" name=""/>
        <dsp:cNvSpPr/>
      </dsp:nvSpPr>
      <dsp:spPr>
        <a:xfrm>
          <a:off x="0" y="3335460"/>
          <a:ext cx="52864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284" tIns="249936" rIns="4102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al Valor Agregado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Consumos Especiales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Redimible Botellas Plásticas</a:t>
          </a:r>
          <a:endParaRPr lang="es-ES" sz="1200" kern="1200" dirty="0"/>
        </a:p>
      </dsp:txBody>
      <dsp:txXfrm>
        <a:off x="0" y="3335460"/>
        <a:ext cx="5286412" cy="907200"/>
      </dsp:txXfrm>
    </dsp:sp>
    <dsp:sp modelId="{3F1DD871-0F47-4EBD-A713-BF792E710732}">
      <dsp:nvSpPr>
        <dsp:cNvPr id="0" name=""/>
        <dsp:cNvSpPr/>
      </dsp:nvSpPr>
      <dsp:spPr>
        <a:xfrm>
          <a:off x="264320" y="3158340"/>
          <a:ext cx="37004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Impuestos Indirectos</a:t>
          </a:r>
          <a:endParaRPr lang="es-ES" sz="1200" kern="1200" dirty="0"/>
        </a:p>
      </dsp:txBody>
      <dsp:txXfrm>
        <a:off x="281613" y="3175633"/>
        <a:ext cx="3665902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166C-C9AC-4CEB-BFE5-15688F372BF5}">
      <dsp:nvSpPr>
        <dsp:cNvPr id="0" name=""/>
        <dsp:cNvSpPr/>
      </dsp:nvSpPr>
      <dsp:spPr>
        <a:xfrm>
          <a:off x="218924" y="-5771"/>
          <a:ext cx="4172373" cy="4172373"/>
        </a:xfrm>
        <a:prstGeom prst="circularArrow">
          <a:avLst>
            <a:gd name="adj1" fmla="val 5274"/>
            <a:gd name="adj2" fmla="val 312630"/>
            <a:gd name="adj3" fmla="val 14309624"/>
            <a:gd name="adj4" fmla="val 17079488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B948C-7FDC-402B-B0A6-9D179FA1C7D2}">
      <dsp:nvSpPr>
        <dsp:cNvPr id="0" name=""/>
        <dsp:cNvSpPr/>
      </dsp:nvSpPr>
      <dsp:spPr>
        <a:xfrm>
          <a:off x="1548746" y="873"/>
          <a:ext cx="1512729" cy="756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Identificación y clasificación</a:t>
          </a:r>
        </a:p>
      </dsp:txBody>
      <dsp:txXfrm>
        <a:off x="1585669" y="37796"/>
        <a:ext cx="1438883" cy="682518"/>
      </dsp:txXfrm>
    </dsp:sp>
    <dsp:sp modelId="{CDDC026C-C0C3-4F4B-9874-AEB8544E5778}">
      <dsp:nvSpPr>
        <dsp:cNvPr id="0" name=""/>
        <dsp:cNvSpPr/>
      </dsp:nvSpPr>
      <dsp:spPr>
        <a:xfrm>
          <a:off x="3014621" y="847196"/>
          <a:ext cx="1512729" cy="756364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Reducción</a:t>
          </a:r>
        </a:p>
      </dsp:txBody>
      <dsp:txXfrm>
        <a:off x="3051544" y="884119"/>
        <a:ext cx="1438883" cy="682518"/>
      </dsp:txXfrm>
    </dsp:sp>
    <dsp:sp modelId="{FED9E13C-AEB7-49CA-ADD8-B893A64D5CA9}">
      <dsp:nvSpPr>
        <dsp:cNvPr id="0" name=""/>
        <dsp:cNvSpPr/>
      </dsp:nvSpPr>
      <dsp:spPr>
        <a:xfrm>
          <a:off x="3014616" y="2468198"/>
          <a:ext cx="1512729" cy="756364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Detección</a:t>
          </a:r>
          <a:endParaRPr lang="es-EC" sz="1800" b="1" kern="1200" dirty="0"/>
        </a:p>
      </dsp:txBody>
      <dsp:txXfrm>
        <a:off x="3051539" y="2505121"/>
        <a:ext cx="1438883" cy="682518"/>
      </dsp:txXfrm>
    </dsp:sp>
    <dsp:sp modelId="{06A2B749-418B-4106-B559-535325CAB594}">
      <dsp:nvSpPr>
        <dsp:cNvPr id="0" name=""/>
        <dsp:cNvSpPr/>
      </dsp:nvSpPr>
      <dsp:spPr>
        <a:xfrm>
          <a:off x="1548746" y="3386166"/>
          <a:ext cx="1512729" cy="756364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Selección</a:t>
          </a:r>
          <a:endParaRPr lang="es-EC" sz="1800" b="1" kern="1200" dirty="0"/>
        </a:p>
      </dsp:txBody>
      <dsp:txXfrm>
        <a:off x="1585669" y="3423089"/>
        <a:ext cx="1438883" cy="682518"/>
      </dsp:txXfrm>
    </dsp:sp>
    <dsp:sp modelId="{F86853C4-F428-464B-8A24-1793B83B84D7}">
      <dsp:nvSpPr>
        <dsp:cNvPr id="0" name=""/>
        <dsp:cNvSpPr/>
      </dsp:nvSpPr>
      <dsp:spPr>
        <a:xfrm>
          <a:off x="82876" y="2468198"/>
          <a:ext cx="1512729" cy="756364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Cobertura</a:t>
          </a:r>
          <a:endParaRPr lang="es-EC" sz="1800" b="1" kern="1200" dirty="0"/>
        </a:p>
      </dsp:txBody>
      <dsp:txXfrm>
        <a:off x="119799" y="2505121"/>
        <a:ext cx="1438883" cy="682518"/>
      </dsp:txXfrm>
    </dsp:sp>
    <dsp:sp modelId="{D7002B7F-E022-40A9-8D4B-26B1F230E83F}">
      <dsp:nvSpPr>
        <dsp:cNvPr id="0" name=""/>
        <dsp:cNvSpPr/>
      </dsp:nvSpPr>
      <dsp:spPr>
        <a:xfrm>
          <a:off x="82871" y="847196"/>
          <a:ext cx="1512729" cy="75636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Evaluación</a:t>
          </a:r>
          <a:endParaRPr lang="es-EC" sz="1800" b="1" kern="1200" dirty="0"/>
        </a:p>
      </dsp:txBody>
      <dsp:txXfrm>
        <a:off x="119794" y="884119"/>
        <a:ext cx="1438883" cy="6825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3B1A-1382-4CD5-A947-069813D7AFD7}">
      <dsp:nvSpPr>
        <dsp:cNvPr id="0" name=""/>
        <dsp:cNvSpPr/>
      </dsp:nvSpPr>
      <dsp:spPr>
        <a:xfrm>
          <a:off x="0" y="220739"/>
          <a:ext cx="5286412" cy="287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284" tIns="249936" rIns="4102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la Renta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Retenciones Mensuales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Anticipos</a:t>
          </a: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Saldo Anual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Renta Naturales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Renta Sociedades</a:t>
          </a:r>
          <a:endParaRPr lang="es-ES" sz="1200" kern="1200" dirty="0"/>
        </a:p>
        <a:p>
          <a:pPr marL="342900" lvl="3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Herencias legados y Donaciones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Ingresos Extraordinarios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Ambiental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Vehículos Motorizados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RISE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Activos en el Exterior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las Tierras Rurales</a:t>
          </a:r>
          <a:endParaRPr lang="es-ES" sz="1200" kern="1200" dirty="0"/>
        </a:p>
      </dsp:txBody>
      <dsp:txXfrm>
        <a:off x="0" y="220739"/>
        <a:ext cx="5286412" cy="2872800"/>
      </dsp:txXfrm>
    </dsp:sp>
    <dsp:sp modelId="{C9588424-1615-43A0-98B2-6AF36312FFFF}">
      <dsp:nvSpPr>
        <dsp:cNvPr id="0" name=""/>
        <dsp:cNvSpPr/>
      </dsp:nvSpPr>
      <dsp:spPr>
        <a:xfrm>
          <a:off x="264320" y="43619"/>
          <a:ext cx="37004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Impuesto Directos</a:t>
          </a:r>
          <a:endParaRPr lang="es-ES" sz="1200" kern="1200" dirty="0"/>
        </a:p>
      </dsp:txBody>
      <dsp:txXfrm>
        <a:off x="281613" y="60912"/>
        <a:ext cx="3665902" cy="319654"/>
      </dsp:txXfrm>
    </dsp:sp>
    <dsp:sp modelId="{352D5A38-C333-4C2F-8C4A-E7D0263D659D}">
      <dsp:nvSpPr>
        <dsp:cNvPr id="0" name=""/>
        <dsp:cNvSpPr/>
      </dsp:nvSpPr>
      <dsp:spPr>
        <a:xfrm>
          <a:off x="0" y="3358726"/>
          <a:ext cx="52864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284" tIns="249936" rIns="41028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al Valor Agregado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a los Consumos Especiales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Impuesto Redimible Botellas Plásticas</a:t>
          </a:r>
          <a:endParaRPr lang="es-ES" sz="1200" kern="1200" dirty="0"/>
        </a:p>
      </dsp:txBody>
      <dsp:txXfrm>
        <a:off x="0" y="3358726"/>
        <a:ext cx="5286412" cy="907200"/>
      </dsp:txXfrm>
    </dsp:sp>
    <dsp:sp modelId="{3F1DD871-0F47-4EBD-A713-BF792E710732}">
      <dsp:nvSpPr>
        <dsp:cNvPr id="0" name=""/>
        <dsp:cNvSpPr/>
      </dsp:nvSpPr>
      <dsp:spPr>
        <a:xfrm>
          <a:off x="264320" y="3158340"/>
          <a:ext cx="37004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870" tIns="0" rIns="139870" bIns="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Impuestos Indirectos</a:t>
          </a:r>
          <a:endParaRPr lang="es-ES" sz="1200" kern="1200" dirty="0"/>
        </a:p>
      </dsp:txBody>
      <dsp:txXfrm>
        <a:off x="281613" y="3175633"/>
        <a:ext cx="3665902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166C-C9AC-4CEB-BFE5-15688F372BF5}">
      <dsp:nvSpPr>
        <dsp:cNvPr id="0" name=""/>
        <dsp:cNvSpPr/>
      </dsp:nvSpPr>
      <dsp:spPr>
        <a:xfrm>
          <a:off x="218924" y="-5771"/>
          <a:ext cx="4172373" cy="4172373"/>
        </a:xfrm>
        <a:prstGeom prst="circularArrow">
          <a:avLst>
            <a:gd name="adj1" fmla="val 5274"/>
            <a:gd name="adj2" fmla="val 312630"/>
            <a:gd name="adj3" fmla="val 14309624"/>
            <a:gd name="adj4" fmla="val 17079488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B948C-7FDC-402B-B0A6-9D179FA1C7D2}">
      <dsp:nvSpPr>
        <dsp:cNvPr id="0" name=""/>
        <dsp:cNvSpPr/>
      </dsp:nvSpPr>
      <dsp:spPr>
        <a:xfrm>
          <a:off x="1548746" y="873"/>
          <a:ext cx="1512729" cy="7563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Identificación y clasificación</a:t>
          </a:r>
        </a:p>
      </dsp:txBody>
      <dsp:txXfrm>
        <a:off x="1585669" y="37796"/>
        <a:ext cx="1438883" cy="682518"/>
      </dsp:txXfrm>
    </dsp:sp>
    <dsp:sp modelId="{CDDC026C-C0C3-4F4B-9874-AEB8544E5778}">
      <dsp:nvSpPr>
        <dsp:cNvPr id="0" name=""/>
        <dsp:cNvSpPr/>
      </dsp:nvSpPr>
      <dsp:spPr>
        <a:xfrm>
          <a:off x="3014621" y="847196"/>
          <a:ext cx="1512729" cy="756364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Reducción</a:t>
          </a:r>
        </a:p>
      </dsp:txBody>
      <dsp:txXfrm>
        <a:off x="3051544" y="884119"/>
        <a:ext cx="1438883" cy="682518"/>
      </dsp:txXfrm>
    </dsp:sp>
    <dsp:sp modelId="{FED9E13C-AEB7-49CA-ADD8-B893A64D5CA9}">
      <dsp:nvSpPr>
        <dsp:cNvPr id="0" name=""/>
        <dsp:cNvSpPr/>
      </dsp:nvSpPr>
      <dsp:spPr>
        <a:xfrm>
          <a:off x="3014616" y="2468198"/>
          <a:ext cx="1512729" cy="756364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Detección</a:t>
          </a:r>
          <a:endParaRPr lang="es-EC" sz="1800" b="1" kern="1200" dirty="0"/>
        </a:p>
      </dsp:txBody>
      <dsp:txXfrm>
        <a:off x="3051539" y="2505121"/>
        <a:ext cx="1438883" cy="682518"/>
      </dsp:txXfrm>
    </dsp:sp>
    <dsp:sp modelId="{06A2B749-418B-4106-B559-535325CAB594}">
      <dsp:nvSpPr>
        <dsp:cNvPr id="0" name=""/>
        <dsp:cNvSpPr/>
      </dsp:nvSpPr>
      <dsp:spPr>
        <a:xfrm>
          <a:off x="1548746" y="3386166"/>
          <a:ext cx="1512729" cy="756364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Selección</a:t>
          </a:r>
          <a:endParaRPr lang="es-EC" sz="1800" b="1" kern="1200" dirty="0"/>
        </a:p>
      </dsp:txBody>
      <dsp:txXfrm>
        <a:off x="1585669" y="3423089"/>
        <a:ext cx="1438883" cy="682518"/>
      </dsp:txXfrm>
    </dsp:sp>
    <dsp:sp modelId="{F86853C4-F428-464B-8A24-1793B83B84D7}">
      <dsp:nvSpPr>
        <dsp:cNvPr id="0" name=""/>
        <dsp:cNvSpPr/>
      </dsp:nvSpPr>
      <dsp:spPr>
        <a:xfrm>
          <a:off x="82876" y="2468198"/>
          <a:ext cx="1512729" cy="756364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Cobertura</a:t>
          </a:r>
          <a:endParaRPr lang="es-EC" sz="1800" b="1" kern="1200" dirty="0"/>
        </a:p>
      </dsp:txBody>
      <dsp:txXfrm>
        <a:off x="119799" y="2505121"/>
        <a:ext cx="1438883" cy="682518"/>
      </dsp:txXfrm>
    </dsp:sp>
    <dsp:sp modelId="{D7002B7F-E022-40A9-8D4B-26B1F230E83F}">
      <dsp:nvSpPr>
        <dsp:cNvPr id="0" name=""/>
        <dsp:cNvSpPr/>
      </dsp:nvSpPr>
      <dsp:spPr>
        <a:xfrm>
          <a:off x="82871" y="847196"/>
          <a:ext cx="1512729" cy="75636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Evaluación</a:t>
          </a:r>
          <a:endParaRPr lang="es-EC" sz="1800" b="1" kern="1200" dirty="0"/>
        </a:p>
      </dsp:txBody>
      <dsp:txXfrm>
        <a:off x="119794" y="884119"/>
        <a:ext cx="1438883" cy="682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415" cy="489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084" y="0"/>
            <a:ext cx="2890414" cy="489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6BBEDD2-ADA5-44BD-BA72-CCA94BEFA90A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284983"/>
            <a:ext cx="2890415" cy="489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084" y="9284983"/>
            <a:ext cx="2890414" cy="489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387CB5A-99E5-4D67-9A32-A87AD46F41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65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15" cy="4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73" y="0"/>
            <a:ext cx="2890415" cy="4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848" y="4643281"/>
            <a:ext cx="4889393" cy="439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6561"/>
            <a:ext cx="2890415" cy="4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73" y="9286561"/>
            <a:ext cx="2890415" cy="48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399E0A-AD68-4373-B68E-F94A855BFA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63476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BF123-5258-4124-8935-F51317D64B50}" type="slidenum">
              <a:rPr lang="es-ES_tradnl"/>
              <a:pPr/>
              <a:t>1</a:t>
            </a:fld>
            <a:endParaRPr lang="es-ES_tradnl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10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11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12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13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14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15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16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17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18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19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20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21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22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23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24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25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26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27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28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29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30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31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32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BF123-5258-4124-8935-F51317D64B50}" type="slidenum">
              <a:rPr lang="es-ES_tradnl"/>
              <a:pPr/>
              <a:t>33</a:t>
            </a:fld>
            <a:endParaRPr lang="es-ES_tradnl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4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5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6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7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8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11B24-2E47-4136-BB4C-629E449AE13E}" type="slidenum">
              <a:rPr lang="es-ES_tradnl"/>
              <a:pPr/>
              <a:t>9</a:t>
            </a:fld>
            <a:endParaRPr lang="es-ES_tradnl" dirty="0"/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F9D33-981C-46D9-9CE3-1E453543DA3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2F1F8-78F0-4B02-A184-3CF16EB03E3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6EDA-6948-4501-9808-AC0535AB3B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BB4-9315-4BD5-AEE3-A3A2F2AE331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5330-4057-445A-B6DB-E9E9BF7C04C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8BCCF-17BD-4360-A622-A5434F61F57E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4D4AE-6186-4AAA-BAD8-0C9B51F0417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A8926-07D2-4F49-A0EF-378666FA4DD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6470-9F4F-435D-BBAD-A2B34E6FB77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9E813-6E93-41A9-B2A2-465F849C4E9A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BE62F-1F9C-431C-857A-B390A7BF2BC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888469-864F-4D46-8DC4-BDF2B413F76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1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Colors" Target="../diagrams/colors8.xml"/><Relationship Id="rId5" Type="http://schemas.openxmlformats.org/officeDocument/2006/relationships/diagramLayout" Target="../diagrams/layout7.xml"/><Relationship Id="rId10" Type="http://schemas.openxmlformats.org/officeDocument/2006/relationships/diagramQuickStyle" Target="../diagrams/quickStyle8.xml"/><Relationship Id="rId4" Type="http://schemas.openxmlformats.org/officeDocument/2006/relationships/diagramData" Target="../diagrams/data7.xml"/><Relationship Id="rId9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6.xml"/><Relationship Id="rId1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12" Type="http://schemas.openxmlformats.org/officeDocument/2006/relationships/diagramData" Target="../diagrams/data6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5" Type="http://schemas.openxmlformats.org/officeDocument/2006/relationships/diagramColors" Target="../diagrams/colors6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0590" y="620688"/>
            <a:ext cx="7715304" cy="221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3600" b="1" i="1" dirty="0" smtClean="0">
                <a:solidFill>
                  <a:schemeClr val="bg1"/>
                </a:solidFill>
                <a:latin typeface="+mn-lt"/>
                <a:ea typeface="+mn-ea"/>
              </a:rPr>
              <a:t>EXPLOTACIÓN DE INFORMACIÓN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3600" b="1" i="1" dirty="0" smtClean="0">
                <a:solidFill>
                  <a:schemeClr val="bg1"/>
                </a:solidFill>
                <a:latin typeface="+mn-lt"/>
                <a:ea typeface="+mn-ea"/>
              </a:rPr>
              <a:t>PARA EL CONTROL</a:t>
            </a:r>
            <a:endParaRPr kumimoji="0" lang="es-ES_tradnl" sz="3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5720" y="5445224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000" b="1" i="1" dirty="0" smtClean="0">
                <a:solidFill>
                  <a:schemeClr val="bg1"/>
                </a:solidFill>
                <a:latin typeface="+mj-lt"/>
              </a:rPr>
              <a:t>SERVICIO DE RENTAS INTERNAS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000" b="1" i="1" dirty="0" smtClean="0">
                <a:solidFill>
                  <a:schemeClr val="bg1"/>
                </a:solidFill>
                <a:latin typeface="+mj-lt"/>
              </a:rPr>
              <a:t>2013</a:t>
            </a:r>
          </a:p>
        </p:txBody>
      </p:sp>
    </p:spTree>
  </p:cSld>
  <p:clrMapOvr>
    <a:masterClrMapping/>
  </p:clrMapOvr>
  <p:transition advTm="28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10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393" y="2492896"/>
            <a:ext cx="1742458" cy="864096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5308" y="1484784"/>
            <a:ext cx="1742458" cy="864096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849" y="332656"/>
            <a:ext cx="1742459" cy="1008112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APLICATIVOS</a:t>
            </a:r>
          </a:p>
          <a:p>
            <a:pPr algn="ctr"/>
            <a:r>
              <a:rPr lang="es-EC" dirty="0" smtClean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8015" y="3501008"/>
            <a:ext cx="1742459" cy="100811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3254" y="4581128"/>
            <a:ext cx="1742459" cy="1008112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232" y="1863542"/>
            <a:ext cx="1860036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7198" y="2395406"/>
            <a:ext cx="148160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752" y="2744924"/>
            <a:ext cx="1368152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709" y="3284987"/>
            <a:ext cx="1584176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6045" y="3719291"/>
            <a:ext cx="2049282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2160" y="404664"/>
            <a:ext cx="360040" cy="504056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912" y="1859937"/>
            <a:ext cx="2020309" cy="21451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xmlns="" val="28482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031E-6 L -0.68507 -0.00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0" grpId="1" animBg="1"/>
      <p:bldP spid="27" grpId="1" animBg="1"/>
      <p:bldP spid="32" grpId="1" animBg="1"/>
      <p:bldP spid="33" grpId="1" animBg="1"/>
      <p:bldP spid="34" grpId="1" animBg="1"/>
      <p:bldP spid="4" grpId="0" animBg="1"/>
      <p:bldP spid="39" grpId="0" animBg="1"/>
      <p:bldP spid="40" grpId="0" animBg="1"/>
      <p:bldP spid="5" grpId="1" animBg="1"/>
      <p:bldP spid="41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11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Cruces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Esquina doblada"/>
          <p:cNvSpPr/>
          <p:nvPr/>
        </p:nvSpPr>
        <p:spPr>
          <a:xfrm>
            <a:off x="394648" y="359952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Cruces de Información</a:t>
            </a:r>
            <a:endParaRPr lang="es-EC" sz="2400" dirty="0"/>
          </a:p>
        </p:txBody>
      </p:sp>
      <p:sp>
        <p:nvSpPr>
          <p:cNvPr id="37" name="36 Rectángulo"/>
          <p:cNvSpPr/>
          <p:nvPr/>
        </p:nvSpPr>
        <p:spPr>
          <a:xfrm>
            <a:off x="899592" y="4007497"/>
            <a:ext cx="2326195" cy="15873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Rectángulo redondeado"/>
          <p:cNvSpPr/>
          <p:nvPr/>
        </p:nvSpPr>
        <p:spPr>
          <a:xfrm>
            <a:off x="3635896" y="616277"/>
            <a:ext cx="5031093" cy="10845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Rectángulo"/>
          <p:cNvSpPr/>
          <p:nvPr/>
        </p:nvSpPr>
        <p:spPr>
          <a:xfrm>
            <a:off x="4103083" y="990674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Rectángulo"/>
          <p:cNvSpPr/>
          <p:nvPr/>
        </p:nvSpPr>
        <p:spPr>
          <a:xfrm>
            <a:off x="5555379" y="988222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Rectángulo"/>
          <p:cNvSpPr/>
          <p:nvPr/>
        </p:nvSpPr>
        <p:spPr>
          <a:xfrm>
            <a:off x="7211563" y="988222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Menos"/>
          <p:cNvSpPr/>
          <p:nvPr/>
        </p:nvSpPr>
        <p:spPr>
          <a:xfrm>
            <a:off x="5181692" y="1179336"/>
            <a:ext cx="360040" cy="14322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42 Igual que"/>
          <p:cNvSpPr/>
          <p:nvPr/>
        </p:nvSpPr>
        <p:spPr>
          <a:xfrm>
            <a:off x="6597966" y="1152225"/>
            <a:ext cx="520145" cy="1909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71203" y="646026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Fuente 1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411363" y="651250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Fuente 2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060836" y="651250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Resultado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933501" y="4015105"/>
            <a:ext cx="229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Modelo de Gestión de Riesgos</a:t>
            </a:r>
            <a:endParaRPr lang="es-EC" sz="1400" b="1" dirty="0">
              <a:solidFill>
                <a:schemeClr val="tx2"/>
              </a:solidFill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993539" y="4574707"/>
            <a:ext cx="2055933" cy="944958"/>
            <a:chOff x="2964816" y="117"/>
            <a:chExt cx="1785670" cy="892835"/>
          </a:xfrm>
          <a:scene3d>
            <a:camera prst="orthographicFront"/>
            <a:lightRig rig="flat" dir="t"/>
          </a:scene3d>
        </p:grpSpPr>
        <p:sp>
          <p:nvSpPr>
            <p:cNvPr id="50" name="49 Rectángulo redondeado"/>
            <p:cNvSpPr/>
            <p:nvPr/>
          </p:nvSpPr>
          <p:spPr>
            <a:xfrm>
              <a:off x="2964816" y="117"/>
              <a:ext cx="1785670" cy="89283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50 Rectángulo"/>
            <p:cNvSpPr/>
            <p:nvPr/>
          </p:nvSpPr>
          <p:spPr>
            <a:xfrm>
              <a:off x="3008401" y="43702"/>
              <a:ext cx="1698500" cy="8056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/>
                <a:t>Identificación y clasificación de riesgos</a:t>
              </a:r>
              <a:endParaRPr lang="es-EC" sz="1800" kern="1200" dirty="0"/>
            </a:p>
          </p:txBody>
        </p:sp>
      </p:grp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89" t="31863" r="19775" b="18946"/>
          <a:stretch/>
        </p:blipFill>
        <p:spPr bwMode="auto">
          <a:xfrm>
            <a:off x="288226" y="1700808"/>
            <a:ext cx="3419678" cy="18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8" t="28740" r="49146" b="28820"/>
          <a:stretch/>
        </p:blipFill>
        <p:spPr bwMode="auto">
          <a:xfrm>
            <a:off x="4427984" y="2852936"/>
            <a:ext cx="4459518" cy="27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54 Flecha derecha"/>
          <p:cNvSpPr/>
          <p:nvPr/>
        </p:nvSpPr>
        <p:spPr>
          <a:xfrm rot="16200000">
            <a:off x="6052884" y="2133527"/>
            <a:ext cx="457150" cy="40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56 Flecha derecha"/>
          <p:cNvSpPr/>
          <p:nvPr/>
        </p:nvSpPr>
        <p:spPr>
          <a:xfrm>
            <a:off x="3626315" y="4293414"/>
            <a:ext cx="585645" cy="40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57 Flecha derecha"/>
          <p:cNvSpPr/>
          <p:nvPr/>
        </p:nvSpPr>
        <p:spPr>
          <a:xfrm rot="5400000">
            <a:off x="1897568" y="3565133"/>
            <a:ext cx="330241" cy="40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8026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8" grpId="0"/>
      <p:bldP spid="55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6" t="32916" r="29260" b="50533"/>
          <a:stretch/>
        </p:blipFill>
        <p:spPr bwMode="auto">
          <a:xfrm>
            <a:off x="785459" y="1988840"/>
            <a:ext cx="6172091" cy="91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12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Cruces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Esquina doblada"/>
          <p:cNvSpPr/>
          <p:nvPr/>
        </p:nvSpPr>
        <p:spPr>
          <a:xfrm>
            <a:off x="394648" y="359952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Cruces de Información</a:t>
            </a:r>
            <a:endParaRPr lang="es-EC" sz="2400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3635896" y="616277"/>
            <a:ext cx="5031093" cy="10845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Rectángulo"/>
          <p:cNvSpPr/>
          <p:nvPr/>
        </p:nvSpPr>
        <p:spPr>
          <a:xfrm>
            <a:off x="4103083" y="990674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Rectángulo"/>
          <p:cNvSpPr/>
          <p:nvPr/>
        </p:nvSpPr>
        <p:spPr>
          <a:xfrm>
            <a:off x="5555379" y="988222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Rectángulo"/>
          <p:cNvSpPr/>
          <p:nvPr/>
        </p:nvSpPr>
        <p:spPr>
          <a:xfrm>
            <a:off x="7211563" y="988222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Menos"/>
          <p:cNvSpPr/>
          <p:nvPr/>
        </p:nvSpPr>
        <p:spPr>
          <a:xfrm>
            <a:off x="5181692" y="1179336"/>
            <a:ext cx="360040" cy="14322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42 Igual que"/>
          <p:cNvSpPr/>
          <p:nvPr/>
        </p:nvSpPr>
        <p:spPr>
          <a:xfrm>
            <a:off x="6597966" y="1152225"/>
            <a:ext cx="520145" cy="1909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71203" y="646026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Fuente 1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411363" y="651250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Fuente 2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060836" y="651250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Resultado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581277" y="3551190"/>
            <a:ext cx="4255613" cy="21341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Rectángulo"/>
          <p:cNvSpPr/>
          <p:nvPr/>
        </p:nvSpPr>
        <p:spPr>
          <a:xfrm>
            <a:off x="5526423" y="3532895"/>
            <a:ext cx="1008112" cy="66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Interna</a:t>
            </a:r>
            <a:endParaRPr lang="es-EC" sz="1400" dirty="0"/>
          </a:p>
        </p:txBody>
      </p:sp>
      <p:sp>
        <p:nvSpPr>
          <p:cNvPr id="47" name="46 Rectángulo"/>
          <p:cNvSpPr/>
          <p:nvPr/>
        </p:nvSpPr>
        <p:spPr>
          <a:xfrm>
            <a:off x="6625689" y="3532894"/>
            <a:ext cx="994761" cy="66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Externa</a:t>
            </a:r>
            <a:endParaRPr lang="es-EC" sz="1400" dirty="0"/>
          </a:p>
        </p:txBody>
      </p:sp>
      <p:sp>
        <p:nvSpPr>
          <p:cNvPr id="54" name="53 Rectángulo"/>
          <p:cNvSpPr/>
          <p:nvPr/>
        </p:nvSpPr>
        <p:spPr>
          <a:xfrm>
            <a:off x="7694799" y="3532894"/>
            <a:ext cx="1044001" cy="662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Sueldos y Salarios</a:t>
            </a:r>
            <a:endParaRPr lang="es-EC" sz="1400" dirty="0"/>
          </a:p>
        </p:txBody>
      </p:sp>
      <p:sp>
        <p:nvSpPr>
          <p:cNvPr id="56" name="55 Rectángulo"/>
          <p:cNvSpPr/>
          <p:nvPr/>
        </p:nvSpPr>
        <p:spPr>
          <a:xfrm>
            <a:off x="4606298" y="4309718"/>
            <a:ext cx="792088" cy="3894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Ingresos</a:t>
            </a:r>
            <a:endParaRPr lang="es-EC" sz="1400" dirty="0"/>
          </a:p>
        </p:txBody>
      </p:sp>
      <p:sp>
        <p:nvSpPr>
          <p:cNvPr id="59" name="58 Rectángulo"/>
          <p:cNvSpPr/>
          <p:nvPr/>
        </p:nvSpPr>
        <p:spPr>
          <a:xfrm>
            <a:off x="4603967" y="4957790"/>
            <a:ext cx="778440" cy="3894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Gastos</a:t>
            </a:r>
            <a:endParaRPr lang="es-EC" sz="1400" dirty="0"/>
          </a:p>
        </p:txBody>
      </p:sp>
      <p:cxnSp>
        <p:nvCxnSpPr>
          <p:cNvPr id="60" name="59 Conector recto"/>
          <p:cNvCxnSpPr/>
          <p:nvPr/>
        </p:nvCxnSpPr>
        <p:spPr>
          <a:xfrm>
            <a:off x="5453527" y="4807262"/>
            <a:ext cx="3285273" cy="3588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534535" y="4328251"/>
            <a:ext cx="0" cy="11629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7614655" y="4328251"/>
            <a:ext cx="72008" cy="11629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3" name="62 Grupo"/>
          <p:cNvGrpSpPr/>
          <p:nvPr/>
        </p:nvGrpSpPr>
        <p:grpSpPr>
          <a:xfrm>
            <a:off x="5614744" y="4286990"/>
            <a:ext cx="792088" cy="428936"/>
            <a:chOff x="5909088" y="4683883"/>
            <a:chExt cx="792088" cy="394214"/>
          </a:xfrm>
        </p:grpSpPr>
        <p:sp>
          <p:nvSpPr>
            <p:cNvPr id="64" name="63 Rectángulo"/>
            <p:cNvSpPr/>
            <p:nvPr/>
          </p:nvSpPr>
          <p:spPr>
            <a:xfrm>
              <a:off x="5909088" y="46841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6184183" y="46841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6457532" y="46838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5909088" y="48991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6184183" y="48991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6457532" y="48988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6682455" y="4294077"/>
            <a:ext cx="792088" cy="428936"/>
            <a:chOff x="6890068" y="4684640"/>
            <a:chExt cx="792088" cy="394214"/>
          </a:xfrm>
        </p:grpSpPr>
        <p:sp>
          <p:nvSpPr>
            <p:cNvPr id="71" name="70 Rectángulo"/>
            <p:cNvSpPr/>
            <p:nvPr/>
          </p:nvSpPr>
          <p:spPr>
            <a:xfrm>
              <a:off x="6890068" y="46849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7165163" y="46849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3" name="72 Rectángulo"/>
            <p:cNvSpPr/>
            <p:nvPr/>
          </p:nvSpPr>
          <p:spPr>
            <a:xfrm>
              <a:off x="7438512" y="46846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6890068" y="48999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7165163" y="48999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7438512" y="48996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77" name="76 Grupo"/>
          <p:cNvGrpSpPr/>
          <p:nvPr/>
        </p:nvGrpSpPr>
        <p:grpSpPr>
          <a:xfrm>
            <a:off x="7758671" y="4339088"/>
            <a:ext cx="792088" cy="428936"/>
            <a:chOff x="7890164" y="4673803"/>
            <a:chExt cx="792088" cy="394214"/>
          </a:xfrm>
        </p:grpSpPr>
        <p:sp>
          <p:nvSpPr>
            <p:cNvPr id="78" name="77 Rectángulo"/>
            <p:cNvSpPr/>
            <p:nvPr/>
          </p:nvSpPr>
          <p:spPr>
            <a:xfrm>
              <a:off x="7890164" y="46741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8165259" y="46741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8438608" y="46738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7890164" y="48890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8165259" y="48890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8438608" y="48887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84" name="83 Grupo"/>
          <p:cNvGrpSpPr/>
          <p:nvPr/>
        </p:nvGrpSpPr>
        <p:grpSpPr>
          <a:xfrm>
            <a:off x="5598431" y="4914908"/>
            <a:ext cx="792088" cy="428936"/>
            <a:chOff x="5909088" y="5170384"/>
            <a:chExt cx="792088" cy="394214"/>
          </a:xfrm>
        </p:grpSpPr>
        <p:sp>
          <p:nvSpPr>
            <p:cNvPr id="85" name="84 Rectángulo"/>
            <p:cNvSpPr/>
            <p:nvPr/>
          </p:nvSpPr>
          <p:spPr>
            <a:xfrm>
              <a:off x="5909088" y="51706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6184183" y="51706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6457532" y="51703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5909088" y="53856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6184183" y="53856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6457532" y="53853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91" name="90 Grupo"/>
          <p:cNvGrpSpPr/>
          <p:nvPr/>
        </p:nvGrpSpPr>
        <p:grpSpPr>
          <a:xfrm>
            <a:off x="6678551" y="4923978"/>
            <a:ext cx="792088" cy="428936"/>
            <a:chOff x="6890068" y="5171141"/>
            <a:chExt cx="792088" cy="394214"/>
          </a:xfrm>
        </p:grpSpPr>
        <p:sp>
          <p:nvSpPr>
            <p:cNvPr id="92" name="91 Rectángulo"/>
            <p:cNvSpPr/>
            <p:nvPr/>
          </p:nvSpPr>
          <p:spPr>
            <a:xfrm>
              <a:off x="6890068" y="51714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7165163" y="51714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7438512" y="51711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6890068" y="53864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7165163" y="53864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97" name="96 Rectángulo"/>
            <p:cNvSpPr/>
            <p:nvPr/>
          </p:nvSpPr>
          <p:spPr>
            <a:xfrm>
              <a:off x="7438512" y="53861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98" name="97 Grupo"/>
          <p:cNvGrpSpPr/>
          <p:nvPr/>
        </p:nvGrpSpPr>
        <p:grpSpPr>
          <a:xfrm>
            <a:off x="7758671" y="4934671"/>
            <a:ext cx="792088" cy="428936"/>
            <a:chOff x="7890164" y="5160304"/>
            <a:chExt cx="792088" cy="394214"/>
          </a:xfrm>
        </p:grpSpPr>
        <p:sp>
          <p:nvSpPr>
            <p:cNvPr id="99" name="98 Rectángulo"/>
            <p:cNvSpPr/>
            <p:nvPr/>
          </p:nvSpPr>
          <p:spPr>
            <a:xfrm>
              <a:off x="7890164" y="51606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8165259" y="51606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8438608" y="51603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102" name="101 Rectángulo"/>
            <p:cNvSpPr/>
            <p:nvPr/>
          </p:nvSpPr>
          <p:spPr>
            <a:xfrm>
              <a:off x="7890164" y="53755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103" name="102 Rectángulo"/>
            <p:cNvSpPr/>
            <p:nvPr/>
          </p:nvSpPr>
          <p:spPr>
            <a:xfrm>
              <a:off x="8165259" y="53755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104" name="103 Rectángulo"/>
            <p:cNvSpPr/>
            <p:nvPr/>
          </p:nvSpPr>
          <p:spPr>
            <a:xfrm>
              <a:off x="8438608" y="53752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105" name="104 Grupo"/>
          <p:cNvGrpSpPr/>
          <p:nvPr/>
        </p:nvGrpSpPr>
        <p:grpSpPr>
          <a:xfrm>
            <a:off x="5558722" y="3001048"/>
            <a:ext cx="2055933" cy="449415"/>
            <a:chOff x="2964816" y="117"/>
            <a:chExt cx="1785670" cy="892835"/>
          </a:xfrm>
          <a:scene3d>
            <a:camera prst="orthographicFront"/>
            <a:lightRig rig="flat" dir="t"/>
          </a:scene3d>
        </p:grpSpPr>
        <p:sp>
          <p:nvSpPr>
            <p:cNvPr id="106" name="105 Rectángulo redondeado"/>
            <p:cNvSpPr/>
            <p:nvPr/>
          </p:nvSpPr>
          <p:spPr>
            <a:xfrm>
              <a:off x="2964816" y="117"/>
              <a:ext cx="1785670" cy="89283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07" name="106 Rectángulo"/>
            <p:cNvSpPr/>
            <p:nvPr/>
          </p:nvSpPr>
          <p:spPr>
            <a:xfrm>
              <a:off x="3008401" y="43702"/>
              <a:ext cx="1698500" cy="805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kern="1200" dirty="0" smtClean="0"/>
                <a:t>Variables creadas</a:t>
              </a:r>
              <a:endParaRPr lang="es-EC" sz="1800" kern="1200" dirty="0"/>
            </a:p>
          </p:txBody>
        </p:sp>
      </p:grpSp>
      <p:sp>
        <p:nvSpPr>
          <p:cNvPr id="29" name="28 Elipse"/>
          <p:cNvSpPr/>
          <p:nvPr/>
        </p:nvSpPr>
        <p:spPr>
          <a:xfrm>
            <a:off x="1323389" y="2670470"/>
            <a:ext cx="929680" cy="291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cxnSp>
        <p:nvCxnSpPr>
          <p:cNvPr id="26" name="25 Conector angular"/>
          <p:cNvCxnSpPr>
            <a:stCxn id="29" idx="0"/>
            <a:endCxn id="39" idx="2"/>
          </p:cNvCxnSpPr>
          <p:nvPr/>
        </p:nvCxnSpPr>
        <p:spPr>
          <a:xfrm rot="5400000" flipH="1" flipV="1">
            <a:off x="2629590" y="674487"/>
            <a:ext cx="1154622" cy="2837345"/>
          </a:xfrm>
          <a:prstGeom prst="bentConnector3">
            <a:avLst>
              <a:gd name="adj1" fmla="val 6654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6077869" y="4482021"/>
            <a:ext cx="466774" cy="308693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cxnSp>
        <p:nvCxnSpPr>
          <p:cNvPr id="27" name="26 Conector angular"/>
          <p:cNvCxnSpPr>
            <a:stCxn id="30" idx="6"/>
            <a:endCxn id="40" idx="2"/>
          </p:cNvCxnSpPr>
          <p:nvPr/>
        </p:nvCxnSpPr>
        <p:spPr>
          <a:xfrm flipH="1" flipV="1">
            <a:off x="6077870" y="1513396"/>
            <a:ext cx="466773" cy="3122972"/>
          </a:xfrm>
          <a:prstGeom prst="bentConnector4">
            <a:avLst>
              <a:gd name="adj1" fmla="val -127919"/>
              <a:gd name="adj2" fmla="val 89617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" t="37500" r="43909" b="32630"/>
          <a:stretch/>
        </p:blipFill>
        <p:spPr bwMode="auto">
          <a:xfrm>
            <a:off x="266657" y="4006812"/>
            <a:ext cx="3801287" cy="129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111 Elipse"/>
          <p:cNvSpPr/>
          <p:nvPr/>
        </p:nvSpPr>
        <p:spPr>
          <a:xfrm>
            <a:off x="5526423" y="4227880"/>
            <a:ext cx="468925" cy="276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cxnSp>
        <p:nvCxnSpPr>
          <p:cNvPr id="113" name="112 Conector angular"/>
          <p:cNvCxnSpPr>
            <a:stCxn id="112" idx="0"/>
            <a:endCxn id="118" idx="2"/>
          </p:cNvCxnSpPr>
          <p:nvPr/>
        </p:nvCxnSpPr>
        <p:spPr>
          <a:xfrm rot="16200000" flipV="1">
            <a:off x="3748995" y="2215989"/>
            <a:ext cx="1298982" cy="2724800"/>
          </a:xfrm>
          <a:prstGeom prst="bentConnector3">
            <a:avLst>
              <a:gd name="adj1" fmla="val 59456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8" name="117 Rectángulo"/>
          <p:cNvSpPr/>
          <p:nvPr/>
        </p:nvSpPr>
        <p:spPr>
          <a:xfrm>
            <a:off x="2754384" y="2695272"/>
            <a:ext cx="563404" cy="233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6" name="125 Rectángulo"/>
          <p:cNvSpPr/>
          <p:nvPr/>
        </p:nvSpPr>
        <p:spPr>
          <a:xfrm>
            <a:off x="2915817" y="4195071"/>
            <a:ext cx="1187266" cy="11685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7" name="126 Conector angular"/>
          <p:cNvCxnSpPr>
            <a:stCxn id="126" idx="3"/>
            <a:endCxn id="112" idx="2"/>
          </p:cNvCxnSpPr>
          <p:nvPr/>
        </p:nvCxnSpPr>
        <p:spPr>
          <a:xfrm flipV="1">
            <a:off x="4103083" y="4366152"/>
            <a:ext cx="1423340" cy="413187"/>
          </a:xfrm>
          <a:prstGeom prst="bentConnector3">
            <a:avLst>
              <a:gd name="adj1" fmla="val 2698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3" name="142 Elipse"/>
          <p:cNvSpPr/>
          <p:nvPr/>
        </p:nvSpPr>
        <p:spPr>
          <a:xfrm>
            <a:off x="6084168" y="4244352"/>
            <a:ext cx="492415" cy="276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cxnSp>
        <p:nvCxnSpPr>
          <p:cNvPr id="144" name="143 Conector angular"/>
          <p:cNvCxnSpPr>
            <a:stCxn id="143" idx="0"/>
            <a:endCxn id="145" idx="2"/>
          </p:cNvCxnSpPr>
          <p:nvPr/>
        </p:nvCxnSpPr>
        <p:spPr>
          <a:xfrm rot="16200000" flipV="1">
            <a:off x="4434924" y="2348900"/>
            <a:ext cx="1301806" cy="2489098"/>
          </a:xfrm>
          <a:prstGeom prst="bentConnector3">
            <a:avLst>
              <a:gd name="adj1" fmla="val 66774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5" name="144 Rectángulo"/>
          <p:cNvSpPr/>
          <p:nvPr/>
        </p:nvSpPr>
        <p:spPr>
          <a:xfrm>
            <a:off x="3491880" y="2699260"/>
            <a:ext cx="698795" cy="243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753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7" grpId="0" animBg="1"/>
      <p:bldP spid="54" grpId="0" animBg="1"/>
      <p:bldP spid="56" grpId="0" animBg="1"/>
      <p:bldP spid="59" grpId="0" animBg="1"/>
      <p:bldP spid="29" grpId="0" animBg="1"/>
      <p:bldP spid="30" grpId="0" animBg="1"/>
      <p:bldP spid="112" grpId="0" animBg="1"/>
      <p:bldP spid="118" grpId="0" animBg="1"/>
      <p:bldP spid="126" grpId="0" animBg="1"/>
      <p:bldP spid="143" grpId="0" animBg="1"/>
      <p:bldP spid="1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13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393" y="2492896"/>
            <a:ext cx="1742458" cy="864096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5308" y="1484784"/>
            <a:ext cx="1742458" cy="864096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849" y="332656"/>
            <a:ext cx="1742459" cy="1008112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APLICATIVOS</a:t>
            </a:r>
          </a:p>
          <a:p>
            <a:pPr algn="ctr"/>
            <a:r>
              <a:rPr lang="es-EC" dirty="0" smtClean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8015" y="3501008"/>
            <a:ext cx="1742459" cy="100811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3254" y="4581128"/>
            <a:ext cx="1742459" cy="1008112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232" y="1863542"/>
            <a:ext cx="1860036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7198" y="2395406"/>
            <a:ext cx="148160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752" y="2744924"/>
            <a:ext cx="1368152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709" y="3284987"/>
            <a:ext cx="1584176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6045" y="3719291"/>
            <a:ext cx="2049282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2160" y="404664"/>
            <a:ext cx="360040" cy="504056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912" y="1859937"/>
            <a:ext cx="2020309" cy="21451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xmlns="" val="18177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0342E-6 L -0.70087 -0.20883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10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7" grpId="0" animBg="1"/>
      <p:bldP spid="32" grpId="0" animBg="1"/>
      <p:bldP spid="33" grpId="0" animBg="1"/>
      <p:bldP spid="34" grpId="0" animBg="1"/>
      <p:bldP spid="4" grpId="0" animBg="1"/>
      <p:bldP spid="39" grpId="0" animBg="1"/>
      <p:bldP spid="40" grpId="0" animBg="1"/>
      <p:bldP spid="5" grpId="0" animBg="1"/>
      <p:bldP spid="4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14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Análisis de Datos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23 Esquina doblada"/>
          <p:cNvSpPr/>
          <p:nvPr/>
        </p:nvSpPr>
        <p:spPr>
          <a:xfrm>
            <a:off x="251520" y="3053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Análisis de datos</a:t>
            </a:r>
            <a:endParaRPr lang="es-EC" sz="2400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3347864" y="548680"/>
            <a:ext cx="5031093" cy="10845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41 Rectángulo"/>
          <p:cNvSpPr/>
          <p:nvPr/>
        </p:nvSpPr>
        <p:spPr>
          <a:xfrm>
            <a:off x="3815051" y="923077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42 Rectángulo"/>
          <p:cNvSpPr/>
          <p:nvPr/>
        </p:nvSpPr>
        <p:spPr>
          <a:xfrm>
            <a:off x="5267347" y="920625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43 Rectángulo"/>
          <p:cNvSpPr/>
          <p:nvPr/>
        </p:nvSpPr>
        <p:spPr>
          <a:xfrm>
            <a:off x="6923531" y="920625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44 Menos"/>
          <p:cNvSpPr/>
          <p:nvPr/>
        </p:nvSpPr>
        <p:spPr>
          <a:xfrm>
            <a:off x="4893660" y="1111739"/>
            <a:ext cx="360040" cy="14322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45 Igual que"/>
          <p:cNvSpPr/>
          <p:nvPr/>
        </p:nvSpPr>
        <p:spPr>
          <a:xfrm>
            <a:off x="6309934" y="1084628"/>
            <a:ext cx="520145" cy="1909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683171" y="578429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Fuente 1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123331" y="583653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Fuente 2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772804" y="583653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Resultado</a:t>
            </a:r>
            <a:endParaRPr lang="es-EC" sz="1400" b="1" dirty="0">
              <a:solidFill>
                <a:schemeClr val="tx2"/>
              </a:solidFill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8" t="28740" r="49146" b="28820"/>
          <a:stretch/>
        </p:blipFill>
        <p:spPr bwMode="auto">
          <a:xfrm>
            <a:off x="457771" y="1772816"/>
            <a:ext cx="3394149" cy="186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0" t="26204" r="5809" b="39610"/>
          <a:stretch/>
        </p:blipFill>
        <p:spPr bwMode="auto">
          <a:xfrm>
            <a:off x="2123728" y="3645024"/>
            <a:ext cx="669403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51 Flecha doblada"/>
          <p:cNvSpPr/>
          <p:nvPr/>
        </p:nvSpPr>
        <p:spPr>
          <a:xfrm rot="16200000" flipH="1">
            <a:off x="2162287" y="2723068"/>
            <a:ext cx="1472343" cy="1032343"/>
          </a:xfrm>
          <a:prstGeom prst="bentArrow">
            <a:avLst>
              <a:gd name="adj1" fmla="val 9519"/>
              <a:gd name="adj2" fmla="val 11454"/>
              <a:gd name="adj3" fmla="val 1694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3" name="52 Flecha doblada"/>
          <p:cNvSpPr/>
          <p:nvPr/>
        </p:nvSpPr>
        <p:spPr>
          <a:xfrm rot="16200000" flipH="1">
            <a:off x="2508052" y="3068833"/>
            <a:ext cx="1194483" cy="618675"/>
          </a:xfrm>
          <a:prstGeom prst="bentArrow">
            <a:avLst>
              <a:gd name="adj1" fmla="val 18400"/>
              <a:gd name="adj2" fmla="val 20657"/>
              <a:gd name="adj3" fmla="val 3420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4" name="53 Flecha doblada"/>
          <p:cNvSpPr/>
          <p:nvPr/>
        </p:nvSpPr>
        <p:spPr>
          <a:xfrm rot="16200000" flipH="1" flipV="1">
            <a:off x="5383629" y="748329"/>
            <a:ext cx="1590792" cy="4791897"/>
          </a:xfrm>
          <a:prstGeom prst="bentArrow">
            <a:avLst>
              <a:gd name="adj1" fmla="val 7603"/>
              <a:gd name="adj2" fmla="val 8472"/>
              <a:gd name="adj3" fmla="val 1209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5" name="54 Flecha doblada"/>
          <p:cNvSpPr/>
          <p:nvPr/>
        </p:nvSpPr>
        <p:spPr>
          <a:xfrm rot="16200000" flipH="1" flipV="1">
            <a:off x="4119150" y="3148860"/>
            <a:ext cx="490479" cy="1162629"/>
          </a:xfrm>
          <a:prstGeom prst="bentArrow">
            <a:avLst>
              <a:gd name="adj1" fmla="val 16440"/>
              <a:gd name="adj2" fmla="val 21350"/>
              <a:gd name="adj3" fmla="val 4627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6" name="55 Flecha derecha"/>
          <p:cNvSpPr/>
          <p:nvPr/>
        </p:nvSpPr>
        <p:spPr>
          <a:xfrm rot="5400000">
            <a:off x="3084324" y="3406566"/>
            <a:ext cx="863414" cy="202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56 Flecha doblada"/>
          <p:cNvSpPr/>
          <p:nvPr/>
        </p:nvSpPr>
        <p:spPr>
          <a:xfrm rot="16200000" flipH="1" flipV="1">
            <a:off x="5161129" y="1245914"/>
            <a:ext cx="1302764" cy="4084761"/>
          </a:xfrm>
          <a:prstGeom prst="bentArrow">
            <a:avLst>
              <a:gd name="adj1" fmla="val 7603"/>
              <a:gd name="adj2" fmla="val 9947"/>
              <a:gd name="adj3" fmla="val 1406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8" name="57 Flecha doblada"/>
          <p:cNvSpPr/>
          <p:nvPr/>
        </p:nvSpPr>
        <p:spPr>
          <a:xfrm rot="16200000" flipH="1" flipV="1">
            <a:off x="4948412" y="1674650"/>
            <a:ext cx="1080120" cy="3436691"/>
          </a:xfrm>
          <a:prstGeom prst="bentArrow">
            <a:avLst>
              <a:gd name="adj1" fmla="val 8872"/>
              <a:gd name="adj2" fmla="val 9947"/>
              <a:gd name="adj3" fmla="val 204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9" name="58 Flecha doblada"/>
          <p:cNvSpPr/>
          <p:nvPr/>
        </p:nvSpPr>
        <p:spPr>
          <a:xfrm rot="16200000" flipH="1" flipV="1">
            <a:off x="4610269" y="2249069"/>
            <a:ext cx="863413" cy="2517800"/>
          </a:xfrm>
          <a:prstGeom prst="bentArrow">
            <a:avLst>
              <a:gd name="adj1" fmla="val 11268"/>
              <a:gd name="adj2" fmla="val 13957"/>
              <a:gd name="adj3" fmla="val 204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0" name="59 Flecha doblada"/>
          <p:cNvSpPr/>
          <p:nvPr/>
        </p:nvSpPr>
        <p:spPr>
          <a:xfrm rot="16200000" flipH="1" flipV="1">
            <a:off x="4276828" y="2781498"/>
            <a:ext cx="700163" cy="1687668"/>
          </a:xfrm>
          <a:prstGeom prst="bentArrow">
            <a:avLst>
              <a:gd name="adj1" fmla="val 11268"/>
              <a:gd name="adj2" fmla="val 13957"/>
              <a:gd name="adj3" fmla="val 204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1" name="60 Flecha doblada"/>
          <p:cNvSpPr/>
          <p:nvPr/>
        </p:nvSpPr>
        <p:spPr>
          <a:xfrm rot="16200000" flipH="1" flipV="1">
            <a:off x="3927617" y="3554962"/>
            <a:ext cx="315280" cy="525625"/>
          </a:xfrm>
          <a:prstGeom prst="bentArrow">
            <a:avLst>
              <a:gd name="adj1" fmla="val 27740"/>
              <a:gd name="adj2" fmla="val 21350"/>
              <a:gd name="adj3" fmla="val 4627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07978" y="3975415"/>
            <a:ext cx="1838826" cy="12092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 incluyen índices tributarios y financieros por obligación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41142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15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393" y="2492896"/>
            <a:ext cx="1742458" cy="864096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5308" y="1484784"/>
            <a:ext cx="1742458" cy="864096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849" y="332656"/>
            <a:ext cx="1742459" cy="1008112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APLICATIVOS</a:t>
            </a:r>
          </a:p>
          <a:p>
            <a:pPr algn="ctr"/>
            <a:r>
              <a:rPr lang="es-EC" dirty="0" smtClean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8015" y="3501008"/>
            <a:ext cx="1742459" cy="100811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3254" y="4581128"/>
            <a:ext cx="1742459" cy="1008112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232" y="1863542"/>
            <a:ext cx="1860036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7198" y="2395406"/>
            <a:ext cx="148160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752" y="2744924"/>
            <a:ext cx="1368152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709" y="3284987"/>
            <a:ext cx="1584176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6045" y="3719291"/>
            <a:ext cx="2049282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2160" y="404664"/>
            <a:ext cx="360040" cy="504056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912" y="1859937"/>
            <a:ext cx="2020309" cy="21451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xmlns="" val="40074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75301E-7 L -0.70226 -0.403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22" y="-20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7" grpId="0" animBg="1"/>
      <p:bldP spid="32" grpId="0" animBg="1"/>
      <p:bldP spid="33" grpId="0" animBg="1"/>
      <p:bldP spid="34" grpId="0" animBg="1"/>
      <p:bldP spid="4" grpId="0" animBg="1"/>
      <p:bldP spid="39" grpId="0" animBg="1"/>
      <p:bldP spid="40" grpId="0" animBg="1"/>
      <p:bldP spid="5" grpId="0" animBg="1"/>
      <p:bldP spid="4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16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Estudios y Modelos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23 Esquina doblada"/>
          <p:cNvSpPr/>
          <p:nvPr/>
        </p:nvSpPr>
        <p:spPr>
          <a:xfrm>
            <a:off x="247246" y="3053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Estudios y Modelos</a:t>
            </a:r>
            <a:endParaRPr lang="es-EC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542" t="21668" r="68229" b="65297"/>
          <a:stretch/>
        </p:blipFill>
        <p:spPr bwMode="auto">
          <a:xfrm>
            <a:off x="226609" y="4086936"/>
            <a:ext cx="2864286" cy="112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l="13542" t="21668" r="70980" b="51238"/>
          <a:stretch/>
        </p:blipFill>
        <p:spPr bwMode="auto">
          <a:xfrm>
            <a:off x="6381631" y="2784428"/>
            <a:ext cx="2476649" cy="28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Rectángulo"/>
          <p:cNvSpPr/>
          <p:nvPr/>
        </p:nvSpPr>
        <p:spPr>
          <a:xfrm>
            <a:off x="232834" y="1520964"/>
            <a:ext cx="4255613" cy="198495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Rectángulo"/>
          <p:cNvSpPr/>
          <p:nvPr/>
        </p:nvSpPr>
        <p:spPr>
          <a:xfrm>
            <a:off x="1189827" y="1547596"/>
            <a:ext cx="1008112" cy="66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Interna</a:t>
            </a:r>
            <a:endParaRPr lang="es-EC" sz="1400" dirty="0"/>
          </a:p>
        </p:txBody>
      </p:sp>
      <p:sp>
        <p:nvSpPr>
          <p:cNvPr id="31" name="30 Rectángulo"/>
          <p:cNvSpPr/>
          <p:nvPr/>
        </p:nvSpPr>
        <p:spPr>
          <a:xfrm>
            <a:off x="2289093" y="1547595"/>
            <a:ext cx="994761" cy="66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Externa</a:t>
            </a:r>
            <a:endParaRPr lang="es-EC" sz="1400" dirty="0"/>
          </a:p>
        </p:txBody>
      </p:sp>
      <p:sp>
        <p:nvSpPr>
          <p:cNvPr id="35" name="34 Rectángulo"/>
          <p:cNvSpPr/>
          <p:nvPr/>
        </p:nvSpPr>
        <p:spPr>
          <a:xfrm>
            <a:off x="3358203" y="1547595"/>
            <a:ext cx="1044001" cy="662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Sueldos y Salarios</a:t>
            </a:r>
            <a:endParaRPr lang="es-EC" sz="1400" dirty="0"/>
          </a:p>
        </p:txBody>
      </p:sp>
      <p:sp>
        <p:nvSpPr>
          <p:cNvPr id="36" name="35 Rectángulo"/>
          <p:cNvSpPr/>
          <p:nvPr/>
        </p:nvSpPr>
        <p:spPr>
          <a:xfrm>
            <a:off x="269702" y="2324419"/>
            <a:ext cx="792088" cy="3894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Ingresos</a:t>
            </a:r>
            <a:endParaRPr lang="es-EC" sz="1400" dirty="0"/>
          </a:p>
        </p:txBody>
      </p:sp>
      <p:sp>
        <p:nvSpPr>
          <p:cNvPr id="37" name="36 Rectángulo"/>
          <p:cNvSpPr/>
          <p:nvPr/>
        </p:nvSpPr>
        <p:spPr>
          <a:xfrm>
            <a:off x="267371" y="2972491"/>
            <a:ext cx="778440" cy="3894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Gastos</a:t>
            </a:r>
            <a:endParaRPr lang="es-EC" sz="1400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1116931" y="2821963"/>
            <a:ext cx="3285273" cy="3588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2197939" y="2342952"/>
            <a:ext cx="0" cy="11629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3278059" y="2342952"/>
            <a:ext cx="72008" cy="116296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4" name="43 Grupo"/>
          <p:cNvGrpSpPr/>
          <p:nvPr/>
        </p:nvGrpSpPr>
        <p:grpSpPr>
          <a:xfrm>
            <a:off x="1278148" y="2301691"/>
            <a:ext cx="792088" cy="428936"/>
            <a:chOff x="5909088" y="4683883"/>
            <a:chExt cx="792088" cy="394214"/>
          </a:xfrm>
        </p:grpSpPr>
        <p:sp>
          <p:nvSpPr>
            <p:cNvPr id="45" name="44 Rectángulo"/>
            <p:cNvSpPr/>
            <p:nvPr/>
          </p:nvSpPr>
          <p:spPr>
            <a:xfrm>
              <a:off x="5909088" y="46841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6184183" y="46841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6457532" y="46838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5909088" y="48991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6184183" y="48991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6457532" y="48988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2345859" y="2308778"/>
            <a:ext cx="792088" cy="428936"/>
            <a:chOff x="6890068" y="4684640"/>
            <a:chExt cx="792088" cy="394214"/>
          </a:xfrm>
        </p:grpSpPr>
        <p:sp>
          <p:nvSpPr>
            <p:cNvPr id="52" name="51 Rectángulo"/>
            <p:cNvSpPr/>
            <p:nvPr/>
          </p:nvSpPr>
          <p:spPr>
            <a:xfrm>
              <a:off x="6890068" y="46849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7165163" y="46849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7438512" y="46846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6890068" y="48999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7165163" y="48999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7438512" y="48996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3422075" y="2353789"/>
            <a:ext cx="792088" cy="428936"/>
            <a:chOff x="7890164" y="4673803"/>
            <a:chExt cx="792088" cy="394214"/>
          </a:xfrm>
        </p:grpSpPr>
        <p:sp>
          <p:nvSpPr>
            <p:cNvPr id="59" name="58 Rectángulo"/>
            <p:cNvSpPr/>
            <p:nvPr/>
          </p:nvSpPr>
          <p:spPr>
            <a:xfrm>
              <a:off x="7890164" y="46741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8165259" y="46741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8438608" y="46738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7890164" y="48890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8165259" y="48890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8438608" y="48887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65" name="64 Grupo"/>
          <p:cNvGrpSpPr/>
          <p:nvPr/>
        </p:nvGrpSpPr>
        <p:grpSpPr>
          <a:xfrm>
            <a:off x="1261835" y="2929609"/>
            <a:ext cx="792088" cy="428936"/>
            <a:chOff x="5909088" y="5170384"/>
            <a:chExt cx="792088" cy="394214"/>
          </a:xfrm>
        </p:grpSpPr>
        <p:sp>
          <p:nvSpPr>
            <p:cNvPr id="66" name="65 Rectángulo"/>
            <p:cNvSpPr/>
            <p:nvPr/>
          </p:nvSpPr>
          <p:spPr>
            <a:xfrm>
              <a:off x="5909088" y="51706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6184183" y="51706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6457532" y="51703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5909088" y="53856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6184183" y="53856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6457532" y="53853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2341955" y="2938679"/>
            <a:ext cx="792088" cy="428936"/>
            <a:chOff x="6890068" y="5171141"/>
            <a:chExt cx="792088" cy="394214"/>
          </a:xfrm>
        </p:grpSpPr>
        <p:sp>
          <p:nvSpPr>
            <p:cNvPr id="73" name="72 Rectángulo"/>
            <p:cNvSpPr/>
            <p:nvPr/>
          </p:nvSpPr>
          <p:spPr>
            <a:xfrm>
              <a:off x="6890068" y="51714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7165163" y="51714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7438512" y="51711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6890068" y="53864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7165163" y="53864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7438512" y="53861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79" name="78 Grupo"/>
          <p:cNvGrpSpPr/>
          <p:nvPr/>
        </p:nvGrpSpPr>
        <p:grpSpPr>
          <a:xfrm>
            <a:off x="3422075" y="2949372"/>
            <a:ext cx="792088" cy="428936"/>
            <a:chOff x="7890164" y="5160304"/>
            <a:chExt cx="792088" cy="394214"/>
          </a:xfrm>
        </p:grpSpPr>
        <p:sp>
          <p:nvSpPr>
            <p:cNvPr id="80" name="79 Rectángulo"/>
            <p:cNvSpPr/>
            <p:nvPr/>
          </p:nvSpPr>
          <p:spPr>
            <a:xfrm>
              <a:off x="7890164" y="51606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8165259" y="51606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8438608" y="51603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7890164" y="53755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8165259" y="53755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8438608" y="53752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sp>
        <p:nvSpPr>
          <p:cNvPr id="92" name="91 Flecha derecha"/>
          <p:cNvSpPr/>
          <p:nvPr/>
        </p:nvSpPr>
        <p:spPr>
          <a:xfrm rot="5400000">
            <a:off x="1378534" y="3604645"/>
            <a:ext cx="468861" cy="40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3" name="92 Conector fuera de página"/>
          <p:cNvSpPr/>
          <p:nvPr/>
        </p:nvSpPr>
        <p:spPr>
          <a:xfrm>
            <a:off x="6905538" y="1235503"/>
            <a:ext cx="1017815" cy="897353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EC" sz="1100" dirty="0" smtClean="0">
                <a:solidFill>
                  <a:schemeClr val="tx2"/>
                </a:solidFill>
              </a:rPr>
              <a:t>Estadísticas de los Sistemas Transaccionales</a:t>
            </a:r>
            <a:endParaRPr lang="es-EC" sz="1100" dirty="0">
              <a:solidFill>
                <a:schemeClr val="tx2"/>
              </a:solidFill>
            </a:endParaRPr>
          </a:p>
        </p:txBody>
      </p:sp>
      <p:sp>
        <p:nvSpPr>
          <p:cNvPr id="94" name="93 Flecha derecha"/>
          <p:cNvSpPr/>
          <p:nvPr/>
        </p:nvSpPr>
        <p:spPr>
          <a:xfrm>
            <a:off x="6150195" y="271249"/>
            <a:ext cx="2742286" cy="130447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1" dirty="0" smtClean="0">
                <a:solidFill>
                  <a:schemeClr val="tx2"/>
                </a:solidFill>
              </a:rPr>
              <a:t>Control de Extensivos</a:t>
            </a:r>
            <a:endParaRPr lang="es-EC" sz="1800" b="1" dirty="0">
              <a:solidFill>
                <a:schemeClr val="tx2"/>
              </a:solidFill>
            </a:endParaRPr>
          </a:p>
        </p:txBody>
      </p:sp>
      <p:sp>
        <p:nvSpPr>
          <p:cNvPr id="95" name="94 Cilindro"/>
          <p:cNvSpPr/>
          <p:nvPr/>
        </p:nvSpPr>
        <p:spPr>
          <a:xfrm>
            <a:off x="4932040" y="439662"/>
            <a:ext cx="1251157" cy="96765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Información Procesada</a:t>
            </a:r>
            <a:endParaRPr lang="es-EC" dirty="0"/>
          </a:p>
        </p:txBody>
      </p:sp>
      <p:sp>
        <p:nvSpPr>
          <p:cNvPr id="96" name="95 Flecha derecha"/>
          <p:cNvSpPr/>
          <p:nvPr/>
        </p:nvSpPr>
        <p:spPr>
          <a:xfrm rot="5400000">
            <a:off x="7187527" y="2249947"/>
            <a:ext cx="468861" cy="40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" name="2 Grupo"/>
          <p:cNvGrpSpPr/>
          <p:nvPr/>
        </p:nvGrpSpPr>
        <p:grpSpPr>
          <a:xfrm>
            <a:off x="2267744" y="2204864"/>
            <a:ext cx="4017470" cy="3312368"/>
            <a:chOff x="2267744" y="2204864"/>
            <a:chExt cx="4017470" cy="3312368"/>
          </a:xfrm>
        </p:grpSpPr>
        <p:pic>
          <p:nvPicPr>
            <p:cNvPr id="28" name="12 Marcador de contenido"/>
            <p:cNvPicPr>
              <a:picLocks/>
            </p:cNvPicPr>
            <p:nvPr/>
          </p:nvPicPr>
          <p:blipFill>
            <a:blip r:embed="rId6" cstate="print"/>
            <a:srcRect l="33646" t="33891" r="37485" b="16397"/>
            <a:stretch>
              <a:fillRect/>
            </a:stretch>
          </p:blipFill>
          <p:spPr bwMode="auto">
            <a:xfrm>
              <a:off x="2267744" y="2204864"/>
              <a:ext cx="4017470" cy="3312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1 Rectángulo"/>
            <p:cNvSpPr/>
            <p:nvPr/>
          </p:nvSpPr>
          <p:spPr>
            <a:xfrm>
              <a:off x="2855972" y="2315656"/>
              <a:ext cx="3389553" cy="2742232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98" name="97 Elipse"/>
          <p:cNvSpPr/>
          <p:nvPr/>
        </p:nvSpPr>
        <p:spPr>
          <a:xfrm>
            <a:off x="226609" y="4327292"/>
            <a:ext cx="1883512" cy="291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cxnSp>
        <p:nvCxnSpPr>
          <p:cNvPr id="99" name="98 Conector angular"/>
          <p:cNvCxnSpPr>
            <a:stCxn id="98" idx="0"/>
            <a:endCxn id="103" idx="1"/>
          </p:cNvCxnSpPr>
          <p:nvPr/>
        </p:nvCxnSpPr>
        <p:spPr>
          <a:xfrm rot="5400000" flipH="1" flipV="1">
            <a:off x="1382601" y="3468390"/>
            <a:ext cx="644667" cy="107313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99 Elipse"/>
          <p:cNvSpPr/>
          <p:nvPr/>
        </p:nvSpPr>
        <p:spPr>
          <a:xfrm>
            <a:off x="6678199" y="5082495"/>
            <a:ext cx="1883512" cy="291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cxnSp>
        <p:nvCxnSpPr>
          <p:cNvPr id="101" name="100 Conector angular"/>
          <p:cNvCxnSpPr>
            <a:stCxn id="100" idx="2"/>
            <a:endCxn id="102" idx="2"/>
          </p:cNvCxnSpPr>
          <p:nvPr/>
        </p:nvCxnSpPr>
        <p:spPr>
          <a:xfrm rot="10800000" flipV="1">
            <a:off x="4675685" y="5228098"/>
            <a:ext cx="2002514" cy="297384"/>
          </a:xfrm>
          <a:prstGeom prst="bentConnector4">
            <a:avLst>
              <a:gd name="adj1" fmla="val 12371"/>
              <a:gd name="adj2" fmla="val 17687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" name="101 Rectángulo"/>
          <p:cNvSpPr/>
          <p:nvPr/>
        </p:nvSpPr>
        <p:spPr>
          <a:xfrm>
            <a:off x="4315023" y="5291856"/>
            <a:ext cx="721324" cy="233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" name="102 Rectángulo"/>
          <p:cNvSpPr/>
          <p:nvPr/>
        </p:nvSpPr>
        <p:spPr>
          <a:xfrm>
            <a:off x="2241504" y="3358218"/>
            <a:ext cx="226177" cy="648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7" name="12 Marcador de contenido"/>
          <p:cNvPicPr>
            <a:picLocks/>
          </p:cNvPicPr>
          <p:nvPr/>
        </p:nvPicPr>
        <p:blipFill rotWithShape="1">
          <a:blip r:embed="rId6" cstate="print"/>
          <a:srcRect l="38244" t="35963" r="38218" b="23209"/>
          <a:stretch/>
        </p:blipFill>
        <p:spPr bwMode="auto">
          <a:xfrm>
            <a:off x="2878523" y="2331076"/>
            <a:ext cx="3355126" cy="27149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2147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02" grpId="0" animBg="1"/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17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393" y="2492896"/>
            <a:ext cx="1742458" cy="864096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5308" y="1484784"/>
            <a:ext cx="1742458" cy="864096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849" y="332656"/>
            <a:ext cx="1742459" cy="1008112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APLICATIVOS</a:t>
            </a:r>
          </a:p>
          <a:p>
            <a:pPr algn="ctr"/>
            <a:r>
              <a:rPr lang="es-EC" dirty="0" smtClean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8015" y="3501008"/>
            <a:ext cx="1742459" cy="100811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3254" y="4581128"/>
            <a:ext cx="1742459" cy="1008112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232" y="1863542"/>
            <a:ext cx="1860036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7198" y="2395406"/>
            <a:ext cx="148160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752" y="2744924"/>
            <a:ext cx="1368152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709" y="3284987"/>
            <a:ext cx="1584176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6045" y="3719291"/>
            <a:ext cx="2049282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2160" y="404664"/>
            <a:ext cx="360040" cy="504056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912" y="1859937"/>
            <a:ext cx="2020309" cy="21451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xmlns="" val="41615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0379E-6 L -0.69288 -0.592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-29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7" grpId="0" animBg="1"/>
      <p:bldP spid="32" grpId="0" animBg="1"/>
      <p:bldP spid="33" grpId="0" animBg="1"/>
      <p:bldP spid="34" grpId="0" animBg="1"/>
      <p:bldP spid="4" grpId="0" animBg="1"/>
      <p:bldP spid="39" grpId="0" animBg="1"/>
      <p:bldP spid="40" grpId="0" animBg="1"/>
      <p:bldP spid="5" grpId="0" animBg="1"/>
      <p:bldP spid="41" grpId="1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18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Visores de Gestión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23 Esquina doblada"/>
          <p:cNvSpPr/>
          <p:nvPr/>
        </p:nvSpPr>
        <p:spPr>
          <a:xfrm>
            <a:off x="323528" y="301592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Visores de Gestión</a:t>
            </a:r>
            <a:endParaRPr lang="es-EC" sz="24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3262824" y="352686"/>
            <a:ext cx="5031093" cy="10845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3671035" y="707053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Rectángulo"/>
          <p:cNvSpPr/>
          <p:nvPr/>
        </p:nvSpPr>
        <p:spPr>
          <a:xfrm>
            <a:off x="5123331" y="704601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Rectángulo"/>
          <p:cNvSpPr/>
          <p:nvPr/>
        </p:nvSpPr>
        <p:spPr>
          <a:xfrm>
            <a:off x="6779515" y="704601"/>
            <a:ext cx="1044981" cy="52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Menos"/>
          <p:cNvSpPr/>
          <p:nvPr/>
        </p:nvSpPr>
        <p:spPr>
          <a:xfrm>
            <a:off x="4749644" y="895715"/>
            <a:ext cx="360040" cy="14322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Igual que"/>
          <p:cNvSpPr/>
          <p:nvPr/>
        </p:nvSpPr>
        <p:spPr>
          <a:xfrm>
            <a:off x="6165918" y="868604"/>
            <a:ext cx="520145" cy="1909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539155" y="362405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Fuente 1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979315" y="367629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Fuente 2</a:t>
            </a:r>
            <a:endParaRPr lang="es-EC" sz="1400" b="1" dirty="0">
              <a:solidFill>
                <a:schemeClr val="tx2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628788" y="367629"/>
            <a:ext cx="1297721" cy="30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2"/>
                </a:solidFill>
              </a:rPr>
              <a:t>Resultado</a:t>
            </a:r>
            <a:endParaRPr lang="es-EC" sz="1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37 CuadroTexto"/>
              <p:cNvSpPr txBox="1"/>
              <p:nvPr/>
            </p:nvSpPr>
            <p:spPr>
              <a:xfrm>
                <a:off x="6425514" y="1891730"/>
                <a:ext cx="2094943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000" b="1" i="1" smtClean="0">
                              <a:solidFill>
                                <a:srgbClr val="404F2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C" sz="2000" b="1" i="1" smtClean="0">
                              <a:solidFill>
                                <a:srgbClr val="404F21"/>
                              </a:solidFill>
                              <a:latin typeface="Cambria Math"/>
                            </a:rPr>
                            <m:t>𝑹𝒆𝒔𝒖𝒍𝒕𝒂𝒅𝒐</m:t>
                          </m:r>
                        </m:e>
                      </m:nary>
                    </m:oMath>
                  </m:oMathPara>
                </a14:m>
                <a:endParaRPr lang="es-EC" sz="2000" b="1" dirty="0">
                  <a:solidFill>
                    <a:srgbClr val="404F21"/>
                  </a:solidFill>
                </a:endParaRPr>
              </a:p>
            </p:txBody>
          </p:sp>
        </mc:Choice>
        <mc:Fallback>
          <p:sp>
            <p:nvSpPr>
              <p:cNvPr id="38" name="3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514" y="1891730"/>
                <a:ext cx="2094943" cy="990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41 Flecha derecha"/>
          <p:cNvSpPr/>
          <p:nvPr/>
        </p:nvSpPr>
        <p:spPr>
          <a:xfrm rot="5400000">
            <a:off x="7078535" y="1676377"/>
            <a:ext cx="457150" cy="405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42 Flecha derecha"/>
          <p:cNvSpPr/>
          <p:nvPr/>
        </p:nvSpPr>
        <p:spPr>
          <a:xfrm rot="5400000">
            <a:off x="7129574" y="2781599"/>
            <a:ext cx="457150" cy="405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" t="52598" r="54912" b="14215"/>
          <a:stretch/>
        </p:blipFill>
        <p:spPr bwMode="auto">
          <a:xfrm>
            <a:off x="3275856" y="3284984"/>
            <a:ext cx="31501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46" t="51327" r="46081" b="25447"/>
          <a:stretch/>
        </p:blipFill>
        <p:spPr bwMode="auto">
          <a:xfrm>
            <a:off x="4370699" y="1845225"/>
            <a:ext cx="1117929" cy="136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254859" y="1765608"/>
            <a:ext cx="2746077" cy="35534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440596" y="1916832"/>
            <a:ext cx="256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404F21"/>
                </a:solidFill>
              </a:rPr>
              <a:t>Definir los segmentos que quiero </a:t>
            </a:r>
            <a:r>
              <a:rPr lang="es-EC" b="1" dirty="0" smtClean="0">
                <a:solidFill>
                  <a:srgbClr val="404F21"/>
                </a:solidFill>
              </a:rPr>
              <a:t>evaluar</a:t>
            </a:r>
            <a:endParaRPr lang="es-EC" dirty="0">
              <a:solidFill>
                <a:srgbClr val="404F2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55476" y="2548633"/>
            <a:ext cx="2560340" cy="26086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09550" lvl="1" indent="-209550">
              <a:buFont typeface="Arial" pitchFamily="34" charset="0"/>
              <a:buChar char="•"/>
            </a:pPr>
            <a:r>
              <a:rPr lang="es-EC" dirty="0">
                <a:solidFill>
                  <a:srgbClr val="404F21"/>
                </a:solidFill>
              </a:rPr>
              <a:t>Ubicación Geográfica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>
                <a:solidFill>
                  <a:srgbClr val="404F21"/>
                </a:solidFill>
              </a:rPr>
              <a:t>Clase de Contribuyente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>
                <a:solidFill>
                  <a:srgbClr val="404F21"/>
                </a:solidFill>
              </a:rPr>
              <a:t>Tipo de Contribuyente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>
                <a:solidFill>
                  <a:srgbClr val="404F21"/>
                </a:solidFill>
              </a:rPr>
              <a:t>Actividad Económica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>
                <a:solidFill>
                  <a:srgbClr val="404F21"/>
                </a:solidFill>
              </a:rPr>
              <a:t>Año Fiscal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>
                <a:solidFill>
                  <a:srgbClr val="404F21"/>
                </a:solidFill>
              </a:rPr>
              <a:t>Grupo Priorizado en Plan de Control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>
                <a:solidFill>
                  <a:srgbClr val="404F21"/>
                </a:solidFill>
              </a:rPr>
              <a:t>Entre </a:t>
            </a:r>
            <a:r>
              <a:rPr lang="es-EC" dirty="0" smtClean="0">
                <a:solidFill>
                  <a:srgbClr val="404F21"/>
                </a:solidFill>
              </a:rPr>
              <a:t>Otros</a:t>
            </a:r>
            <a:endParaRPr lang="es-EC" dirty="0">
              <a:solidFill>
                <a:srgbClr val="404F21"/>
              </a:solidFill>
            </a:endParaRPr>
          </a:p>
        </p:txBody>
      </p:sp>
      <p:sp>
        <p:nvSpPr>
          <p:cNvPr id="47" name="46 Flecha derecha"/>
          <p:cNvSpPr/>
          <p:nvPr/>
        </p:nvSpPr>
        <p:spPr>
          <a:xfrm rot="10800000">
            <a:off x="2987825" y="3870746"/>
            <a:ext cx="457150" cy="405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 rotWithShape="1">
          <a:blip r:embed="rId7"/>
          <a:srcRect l="31086" t="18476" r="20148" b="18872"/>
          <a:stretch/>
        </p:blipFill>
        <p:spPr bwMode="auto">
          <a:xfrm>
            <a:off x="6372200" y="3284984"/>
            <a:ext cx="2559678" cy="205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348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3" grpId="0" animBg="1"/>
      <p:bldP spid="2" grpId="0" animBg="1"/>
      <p:bldP spid="3" grpId="0"/>
      <p:bldP spid="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19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Automatización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07" t="25000" r="16191" b="23508"/>
          <a:stretch/>
        </p:blipFill>
        <p:spPr bwMode="auto">
          <a:xfrm>
            <a:off x="1475656" y="250922"/>
            <a:ext cx="2667590" cy="17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90" t="27005" r="3218" b="51166"/>
          <a:stretch/>
        </p:blipFill>
        <p:spPr bwMode="auto">
          <a:xfrm>
            <a:off x="432807" y="2414581"/>
            <a:ext cx="4283209" cy="7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5948504" y="724934"/>
            <a:ext cx="2877061" cy="37620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125505" y="837233"/>
            <a:ext cx="256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Se inicia con diseños pilotos a través del uso del software libre</a:t>
            </a:r>
            <a:endParaRPr lang="es-EC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6106945" y="1771956"/>
            <a:ext cx="2560340" cy="2501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09550" lvl="1" indent="-209550"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</a:rPr>
              <a:t>Se diseñan esquemas de procesamiento de información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</a:rPr>
              <a:t>Se trabaja con muestras de información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</a:rPr>
              <a:t>Se prueban en las unidades operativas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dirty="0" smtClean="0">
                <a:solidFill>
                  <a:schemeClr val="bg1"/>
                </a:solidFill>
              </a:rPr>
              <a:t>Se evalúa el diseño 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01" t="18470" r="41995" b="36754"/>
          <a:stretch/>
        </p:blipFill>
        <p:spPr bwMode="auto">
          <a:xfrm>
            <a:off x="540869" y="3547534"/>
            <a:ext cx="2662979" cy="203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abajo"/>
          <p:cNvSpPr/>
          <p:nvPr/>
        </p:nvSpPr>
        <p:spPr>
          <a:xfrm>
            <a:off x="1286928" y="3218987"/>
            <a:ext cx="432048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1" name="Picture 7" descr="http://t3.gstatic.com/images?q=tbn:ANd9GcRYmKxi-dVK_rSkvSe2RXD2zQg624XmWgCZbj3xCQEblUEsYgL7Gk2CUV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16047"/>
            <a:ext cx="1602709" cy="16027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curvada hacia arriba"/>
          <p:cNvSpPr/>
          <p:nvPr/>
        </p:nvSpPr>
        <p:spPr>
          <a:xfrm rot="15428879">
            <a:off x="4145673" y="3260629"/>
            <a:ext cx="2300122" cy="814315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1" name="30 Flecha abajo"/>
          <p:cNvSpPr/>
          <p:nvPr/>
        </p:nvSpPr>
        <p:spPr>
          <a:xfrm rot="16200000">
            <a:off x="3293858" y="4642164"/>
            <a:ext cx="432048" cy="46805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34 Flecha abajo"/>
          <p:cNvSpPr/>
          <p:nvPr/>
        </p:nvSpPr>
        <p:spPr>
          <a:xfrm>
            <a:off x="2503497" y="1807899"/>
            <a:ext cx="432048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36 Rectángulo redondeado"/>
          <p:cNvSpPr/>
          <p:nvPr/>
        </p:nvSpPr>
        <p:spPr>
          <a:xfrm>
            <a:off x="6125505" y="4735303"/>
            <a:ext cx="2560340" cy="90000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09550" lvl="1" indent="-209550">
              <a:buFont typeface="Arial" pitchFamily="34" charset="0"/>
              <a:buChar char="•"/>
            </a:pPr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implementa en las bases de datos institucionales</a:t>
            </a: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Flecha abajo"/>
          <p:cNvSpPr/>
          <p:nvPr/>
        </p:nvSpPr>
        <p:spPr>
          <a:xfrm rot="16200000">
            <a:off x="5375501" y="4713743"/>
            <a:ext cx="432048" cy="8869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0010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  <p:bldP spid="3" grpId="0" animBg="1"/>
      <p:bldP spid="6" grpId="0" animBg="1"/>
      <p:bldP spid="31" grpId="0" animBg="1"/>
      <p:bldP spid="35" grpId="0" animBg="1"/>
      <p:bldP spid="37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MIGRT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E411B8B4-7EEF-4896-B0D4-66B1E377FABA}" type="slidenum">
              <a:rPr lang="es-ES_tradnl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:p14="http://schemas.microsoft.com/office/powerpoint/2010/main" xmlns="" val="3185841606"/>
              </p:ext>
            </p:extLst>
          </p:nvPr>
        </p:nvGraphicFramePr>
        <p:xfrm>
          <a:off x="400698" y="4065641"/>
          <a:ext cx="5251422" cy="202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xmlns="" val="3860725532"/>
              </p:ext>
            </p:extLst>
          </p:nvPr>
        </p:nvGraphicFramePr>
        <p:xfrm>
          <a:off x="149684" y="-210949"/>
          <a:ext cx="52864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20 Diagrama"/>
          <p:cNvGraphicFramePr/>
          <p:nvPr>
            <p:extLst>
              <p:ext uri="{D42A27DB-BD31-4B8C-83A1-F6EECF244321}">
                <p14:modId xmlns:p14="http://schemas.microsoft.com/office/powerpoint/2010/main" xmlns="" val="3290404888"/>
              </p:ext>
            </p:extLst>
          </p:nvPr>
        </p:nvGraphicFramePr>
        <p:xfrm>
          <a:off x="4589722" y="1267019"/>
          <a:ext cx="46102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1" name="30 Rectángulo"/>
          <p:cNvSpPr/>
          <p:nvPr/>
        </p:nvSpPr>
        <p:spPr>
          <a:xfrm>
            <a:off x="250794" y="279427"/>
            <a:ext cx="1500198" cy="2857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Impuestos</a:t>
            </a:r>
            <a:endParaRPr lang="es-ES" dirty="0"/>
          </a:p>
        </p:txBody>
      </p:sp>
      <p:sp>
        <p:nvSpPr>
          <p:cNvPr id="32" name="31 Rectángulo"/>
          <p:cNvSpPr/>
          <p:nvPr/>
        </p:nvSpPr>
        <p:spPr>
          <a:xfrm>
            <a:off x="1979712" y="4137079"/>
            <a:ext cx="1928826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Brechas</a:t>
            </a:r>
            <a:endParaRPr lang="es-ES" dirty="0"/>
          </a:p>
        </p:txBody>
      </p:sp>
      <p:sp>
        <p:nvSpPr>
          <p:cNvPr id="37" name="36 Rectángulo"/>
          <p:cNvSpPr/>
          <p:nvPr/>
        </p:nvSpPr>
        <p:spPr>
          <a:xfrm>
            <a:off x="6996884" y="594279"/>
            <a:ext cx="1928826" cy="6007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de Gestión de Riesgo</a:t>
            </a:r>
            <a:endParaRPr lang="es-ES" dirty="0"/>
          </a:p>
        </p:txBody>
      </p:sp>
      <p:grpSp>
        <p:nvGrpSpPr>
          <p:cNvPr id="38" name="Diagram group"/>
          <p:cNvGrpSpPr/>
          <p:nvPr/>
        </p:nvGrpSpPr>
        <p:grpSpPr>
          <a:xfrm>
            <a:off x="6161689" y="1436941"/>
            <a:ext cx="1512729" cy="756364"/>
            <a:chOff x="1548746" y="873"/>
            <a:chExt cx="1512729" cy="756364"/>
          </a:xfrm>
          <a:scene3d>
            <a:camera prst="isometricOffAxis2Left" zoom="95000"/>
            <a:lightRig rig="flat" dir="t"/>
          </a:scene3d>
        </p:grpSpPr>
        <p:grpSp>
          <p:nvGrpSpPr>
            <p:cNvPr id="39" name="38 Grupo"/>
            <p:cNvGrpSpPr/>
            <p:nvPr/>
          </p:nvGrpSpPr>
          <p:grpSpPr>
            <a:xfrm>
              <a:off x="1548746" y="873"/>
              <a:ext cx="1512729" cy="756364"/>
              <a:chOff x="1548746" y="873"/>
              <a:chExt cx="1512729" cy="756364"/>
            </a:xfrm>
          </p:grpSpPr>
          <p:sp>
            <p:nvSpPr>
              <p:cNvPr id="40" name="39 Rectángulo redondeado"/>
              <p:cNvSpPr/>
              <p:nvPr/>
            </p:nvSpPr>
            <p:spPr>
              <a:xfrm>
                <a:off x="1548746" y="873"/>
                <a:ext cx="1512729" cy="756364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40 Rectángulo"/>
              <p:cNvSpPr/>
              <p:nvPr/>
            </p:nvSpPr>
            <p:spPr>
              <a:xfrm>
                <a:off x="1585669" y="37796"/>
                <a:ext cx="1438883" cy="6825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800" b="1" kern="1200" dirty="0"/>
                  <a:t>Identificación y clasificación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9428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-0.00816 -0.03333 -0.04341 -0.04629 -0.07848 -0.03078 C -0.11476 -0.01481 -0.13733 0.02385 -0.12917 0.05695 C -0.12101 0.09005 -0.14341 0.12848 -0.17969 0.14445 C -0.21476 0.15996 -0.25018 0.14723 -0.25834 0.11389 " pathEditMode="relative" rAng="9702030" ptsTypes="fffff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20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Automatización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07" t="25000" r="16191" b="23508"/>
          <a:stretch/>
        </p:blipFill>
        <p:spPr bwMode="auto">
          <a:xfrm>
            <a:off x="1475656" y="250922"/>
            <a:ext cx="2667590" cy="17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2503497" y="1807899"/>
            <a:ext cx="432048" cy="6480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1259632" y="2492896"/>
            <a:ext cx="2877061" cy="3115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1417992" y="2655895"/>
            <a:ext cx="256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Importante definir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48754" y="2990322"/>
            <a:ext cx="2560340" cy="25269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09550" lvl="1" indent="-209550">
              <a:buFont typeface="Arial" pitchFamily="34" charset="0"/>
              <a:buChar char="•"/>
            </a:pPr>
            <a:r>
              <a:rPr lang="es-EC" b="1" dirty="0" smtClean="0">
                <a:solidFill>
                  <a:srgbClr val="404F21"/>
                </a:solidFill>
              </a:rPr>
              <a:t>Periodicidad de ejecución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b="1" dirty="0" smtClean="0">
                <a:solidFill>
                  <a:srgbClr val="404F21"/>
                </a:solidFill>
              </a:rPr>
              <a:t>Tiempo de permanencia de información histórica</a:t>
            </a:r>
          </a:p>
          <a:p>
            <a:pPr marL="209550" lvl="1" indent="-209550">
              <a:buFont typeface="Arial" pitchFamily="34" charset="0"/>
              <a:buChar char="•"/>
            </a:pPr>
            <a:r>
              <a:rPr lang="es-EC" b="1" dirty="0" smtClean="0">
                <a:solidFill>
                  <a:srgbClr val="404F21"/>
                </a:solidFill>
              </a:rPr>
              <a:t>Información básica que se obtendrá para elaboración de reportes y visores</a:t>
            </a:r>
          </a:p>
        </p:txBody>
      </p:sp>
      <p:sp>
        <p:nvSpPr>
          <p:cNvPr id="11" name="10 Flecha abajo"/>
          <p:cNvSpPr/>
          <p:nvPr/>
        </p:nvSpPr>
        <p:spPr>
          <a:xfrm rot="16200000">
            <a:off x="4714165" y="3535548"/>
            <a:ext cx="432048" cy="100440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ilindro"/>
          <p:cNvSpPr/>
          <p:nvPr/>
        </p:nvSpPr>
        <p:spPr>
          <a:xfrm>
            <a:off x="5724128" y="3012065"/>
            <a:ext cx="2020309" cy="2145127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  <p:sp>
        <p:nvSpPr>
          <p:cNvPr id="13" name="12 Flecha abajo"/>
          <p:cNvSpPr/>
          <p:nvPr/>
        </p:nvSpPr>
        <p:spPr>
          <a:xfrm rot="10800000">
            <a:off x="6518258" y="1963236"/>
            <a:ext cx="432048" cy="8409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Multidocumento"/>
          <p:cNvSpPr/>
          <p:nvPr/>
        </p:nvSpPr>
        <p:spPr>
          <a:xfrm>
            <a:off x="5436096" y="250922"/>
            <a:ext cx="2736304" cy="1556977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Automatización de procesos  de control persuasivos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35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21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Desconcentración de Procesos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404664"/>
            <a:ext cx="2795116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Procesos de Control Concurrentes</a:t>
            </a:r>
            <a:endParaRPr lang="es-EC" sz="2400" dirty="0"/>
          </a:p>
        </p:txBody>
      </p:sp>
      <p:sp>
        <p:nvSpPr>
          <p:cNvPr id="3" name="2 Flecha doblada hacia arriba"/>
          <p:cNvSpPr/>
          <p:nvPr/>
        </p:nvSpPr>
        <p:spPr>
          <a:xfrm rot="5400000">
            <a:off x="254056" y="1537473"/>
            <a:ext cx="897462" cy="50405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961039" y="1628800"/>
            <a:ext cx="1810960" cy="833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Control de Catastro</a:t>
            </a:r>
            <a:endParaRPr lang="es-EC" sz="2400" dirty="0"/>
          </a:p>
        </p:txBody>
      </p:sp>
      <p:sp>
        <p:nvSpPr>
          <p:cNvPr id="15" name="14 Rectángulo"/>
          <p:cNvSpPr/>
          <p:nvPr/>
        </p:nvSpPr>
        <p:spPr>
          <a:xfrm>
            <a:off x="958699" y="2636912"/>
            <a:ext cx="1813102" cy="833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Control de Facturación</a:t>
            </a:r>
            <a:endParaRPr lang="es-EC" sz="2400" dirty="0"/>
          </a:p>
        </p:txBody>
      </p:sp>
      <p:sp>
        <p:nvSpPr>
          <p:cNvPr id="16" name="15 Rectángulo"/>
          <p:cNvSpPr/>
          <p:nvPr/>
        </p:nvSpPr>
        <p:spPr>
          <a:xfrm>
            <a:off x="958699" y="3645024"/>
            <a:ext cx="1813102" cy="833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Control de Presentación</a:t>
            </a:r>
            <a:endParaRPr lang="es-EC" sz="2400" dirty="0"/>
          </a:p>
        </p:txBody>
      </p:sp>
      <p:sp>
        <p:nvSpPr>
          <p:cNvPr id="17" name="16 Rectángulo"/>
          <p:cNvSpPr/>
          <p:nvPr/>
        </p:nvSpPr>
        <p:spPr>
          <a:xfrm>
            <a:off x="964010" y="4684180"/>
            <a:ext cx="1808240" cy="833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Control de Veracidad</a:t>
            </a:r>
            <a:endParaRPr lang="es-EC" sz="2400" dirty="0"/>
          </a:p>
        </p:txBody>
      </p:sp>
      <p:sp>
        <p:nvSpPr>
          <p:cNvPr id="18" name="17 Flecha doblada hacia arriba"/>
          <p:cNvSpPr/>
          <p:nvPr/>
        </p:nvSpPr>
        <p:spPr>
          <a:xfrm rot="5400000">
            <a:off x="190995" y="2429757"/>
            <a:ext cx="1023584" cy="50405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oblada hacia arriba"/>
          <p:cNvSpPr/>
          <p:nvPr/>
        </p:nvSpPr>
        <p:spPr>
          <a:xfrm rot="5400000">
            <a:off x="199231" y="3398750"/>
            <a:ext cx="1023582" cy="50405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oblada hacia arriba"/>
          <p:cNvSpPr/>
          <p:nvPr/>
        </p:nvSpPr>
        <p:spPr>
          <a:xfrm rot="5400000">
            <a:off x="165108" y="4401858"/>
            <a:ext cx="1091821" cy="50405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Documento"/>
          <p:cNvSpPr/>
          <p:nvPr/>
        </p:nvSpPr>
        <p:spPr>
          <a:xfrm>
            <a:off x="3248422" y="1512080"/>
            <a:ext cx="3350606" cy="100811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Inscripción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No Ubicados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Obligados a llevar contabilidad</a:t>
            </a:r>
            <a:endParaRPr lang="es-EC" dirty="0">
              <a:solidFill>
                <a:srgbClr val="19434F"/>
              </a:solidFill>
            </a:endParaRPr>
          </a:p>
        </p:txBody>
      </p:sp>
      <p:sp>
        <p:nvSpPr>
          <p:cNvPr id="23" name="22 Documento"/>
          <p:cNvSpPr/>
          <p:nvPr/>
        </p:nvSpPr>
        <p:spPr>
          <a:xfrm>
            <a:off x="3250694" y="2541720"/>
            <a:ext cx="3348507" cy="100811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Obtención y emisión de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C" dirty="0">
                <a:solidFill>
                  <a:srgbClr val="19434F"/>
                </a:solidFill>
              </a:rPr>
              <a:t>C</a:t>
            </a:r>
            <a:r>
              <a:rPr lang="es-EC" dirty="0" smtClean="0">
                <a:solidFill>
                  <a:srgbClr val="19434F"/>
                </a:solidFill>
              </a:rPr>
              <a:t>omprobantes de venta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Comprobantes de retención</a:t>
            </a:r>
          </a:p>
        </p:txBody>
      </p:sp>
      <p:sp>
        <p:nvSpPr>
          <p:cNvPr id="24" name="23 Documento"/>
          <p:cNvSpPr/>
          <p:nvPr/>
        </p:nvSpPr>
        <p:spPr>
          <a:xfrm>
            <a:off x="3238543" y="3573016"/>
            <a:ext cx="3348507" cy="100811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Presentación 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Declaraciones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Anexos</a:t>
            </a:r>
          </a:p>
        </p:txBody>
      </p:sp>
      <p:sp>
        <p:nvSpPr>
          <p:cNvPr id="25" name="24 Documento"/>
          <p:cNvSpPr/>
          <p:nvPr/>
        </p:nvSpPr>
        <p:spPr>
          <a:xfrm>
            <a:off x="3250694" y="4614553"/>
            <a:ext cx="3348507" cy="100811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Inconsistencias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Declaraciones en cero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Diferencias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2797922" y="1906221"/>
            <a:ext cx="432578" cy="22663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>
            <a:off x="2785448" y="2932458"/>
            <a:ext cx="432578" cy="22663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2797392" y="3933056"/>
            <a:ext cx="432578" cy="22663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derecha"/>
          <p:cNvSpPr/>
          <p:nvPr/>
        </p:nvSpPr>
        <p:spPr>
          <a:xfrm>
            <a:off x="2797922" y="4963319"/>
            <a:ext cx="432578" cy="22663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Pergamino vertical"/>
          <p:cNvSpPr/>
          <p:nvPr/>
        </p:nvSpPr>
        <p:spPr>
          <a:xfrm>
            <a:off x="6838438" y="3899631"/>
            <a:ext cx="2198058" cy="1689609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Política de desconcentración y herramientas de persuasión automática</a:t>
            </a:r>
          </a:p>
        </p:txBody>
      </p:sp>
      <p:sp>
        <p:nvSpPr>
          <p:cNvPr id="26" name="25 Cerrar llave"/>
          <p:cNvSpPr/>
          <p:nvPr/>
        </p:nvSpPr>
        <p:spPr>
          <a:xfrm>
            <a:off x="6588224" y="1196752"/>
            <a:ext cx="432048" cy="4425913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Cilindro"/>
          <p:cNvSpPr/>
          <p:nvPr/>
        </p:nvSpPr>
        <p:spPr>
          <a:xfrm>
            <a:off x="7273147" y="268203"/>
            <a:ext cx="1170849" cy="1209023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Información Procesada</a:t>
            </a:r>
            <a:endParaRPr lang="es-EC" sz="1400" dirty="0"/>
          </a:p>
        </p:txBody>
      </p:sp>
      <p:sp>
        <p:nvSpPr>
          <p:cNvPr id="30" name="29 Combinar"/>
          <p:cNvSpPr/>
          <p:nvPr/>
        </p:nvSpPr>
        <p:spPr>
          <a:xfrm>
            <a:off x="7740352" y="1639411"/>
            <a:ext cx="252058" cy="277421"/>
          </a:xfrm>
          <a:prstGeom prst="flowChartMer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Combinar"/>
          <p:cNvSpPr/>
          <p:nvPr/>
        </p:nvSpPr>
        <p:spPr>
          <a:xfrm>
            <a:off x="7730003" y="3534219"/>
            <a:ext cx="252058" cy="277421"/>
          </a:xfrm>
          <a:prstGeom prst="flowChartMer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34 Rectángulo"/>
          <p:cNvSpPr/>
          <p:nvPr/>
        </p:nvSpPr>
        <p:spPr>
          <a:xfrm>
            <a:off x="7208287" y="2045326"/>
            <a:ext cx="1427225" cy="12395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Usan </a:t>
            </a:r>
            <a:r>
              <a:rPr lang="es-EC" dirty="0"/>
              <a:t>la misma fuente de Control de Extensivos</a:t>
            </a:r>
          </a:p>
          <a:p>
            <a:pPr algn="ctr"/>
            <a:r>
              <a:rPr lang="es-EC" dirty="0" smtClean="0"/>
              <a:t>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2186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3" grpId="0" animBg="1"/>
      <p:bldP spid="27" grpId="0" animBg="1"/>
      <p:bldP spid="28" grpId="0" animBg="1"/>
      <p:bldP spid="29" grpId="0" animBg="1"/>
      <p:bldP spid="21" grpId="0" animBg="1"/>
      <p:bldP spid="26" grpId="0" animBg="1"/>
      <p:bldP spid="32" grpId="0" animBg="1"/>
      <p:bldP spid="30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22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bg1"/>
                </a:solidFill>
              </a:rPr>
              <a:t>MIGRT</a:t>
            </a:r>
          </a:p>
        </p:txBody>
      </p:sp>
      <p:graphicFrame>
        <p:nvGraphicFramePr>
          <p:cNvPr id="33" name="32 Diagrama"/>
          <p:cNvGraphicFramePr/>
          <p:nvPr>
            <p:extLst>
              <p:ext uri="{D42A27DB-BD31-4B8C-83A1-F6EECF244321}">
                <p14:modId xmlns:p14="http://schemas.microsoft.com/office/powerpoint/2010/main" xmlns="" val="143247179"/>
              </p:ext>
            </p:extLst>
          </p:nvPr>
        </p:nvGraphicFramePr>
        <p:xfrm>
          <a:off x="393670" y="44624"/>
          <a:ext cx="52864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6" name="35 Diagrama"/>
          <p:cNvGraphicFramePr/>
          <p:nvPr>
            <p:extLst>
              <p:ext uri="{D42A27DB-BD31-4B8C-83A1-F6EECF244321}">
                <p14:modId xmlns:p14="http://schemas.microsoft.com/office/powerpoint/2010/main" xmlns="" val="1653235539"/>
              </p:ext>
            </p:extLst>
          </p:nvPr>
        </p:nvGraphicFramePr>
        <p:xfrm>
          <a:off x="4570290" y="1393396"/>
          <a:ext cx="46102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36 Rectángulo"/>
          <p:cNvSpPr/>
          <p:nvPr/>
        </p:nvSpPr>
        <p:spPr>
          <a:xfrm>
            <a:off x="250794" y="679016"/>
            <a:ext cx="1500198" cy="2857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Impuestos</a:t>
            </a:r>
            <a:endParaRPr lang="es-ES" dirty="0"/>
          </a:p>
        </p:txBody>
      </p:sp>
      <p:sp>
        <p:nvSpPr>
          <p:cNvPr id="38" name="37 Rectángulo"/>
          <p:cNvSpPr/>
          <p:nvPr/>
        </p:nvSpPr>
        <p:spPr>
          <a:xfrm>
            <a:off x="1979712" y="4474920"/>
            <a:ext cx="1928826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Brechas</a:t>
            </a:r>
            <a:endParaRPr lang="es-ES" dirty="0"/>
          </a:p>
        </p:txBody>
      </p:sp>
      <p:sp>
        <p:nvSpPr>
          <p:cNvPr id="39" name="38 Rectángulo"/>
          <p:cNvSpPr/>
          <p:nvPr/>
        </p:nvSpPr>
        <p:spPr>
          <a:xfrm>
            <a:off x="6465900" y="750454"/>
            <a:ext cx="1928826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de Gestión de Riesgo</a:t>
            </a:r>
            <a:endParaRPr lang="es-ES" dirty="0"/>
          </a:p>
        </p:txBody>
      </p:sp>
      <p:grpSp>
        <p:nvGrpSpPr>
          <p:cNvPr id="40" name="Diagram group"/>
          <p:cNvGrpSpPr/>
          <p:nvPr/>
        </p:nvGrpSpPr>
        <p:grpSpPr>
          <a:xfrm>
            <a:off x="6084168" y="4618936"/>
            <a:ext cx="1512729" cy="756364"/>
            <a:chOff x="1548746" y="3386166"/>
            <a:chExt cx="1512729" cy="756364"/>
          </a:xfrm>
          <a:scene3d>
            <a:camera prst="isometricOffAxis2Left" zoom="95000"/>
            <a:lightRig rig="flat" dir="t"/>
          </a:scene3d>
        </p:grpSpPr>
        <p:grpSp>
          <p:nvGrpSpPr>
            <p:cNvPr id="41" name="40 Grupo"/>
            <p:cNvGrpSpPr/>
            <p:nvPr/>
          </p:nvGrpSpPr>
          <p:grpSpPr>
            <a:xfrm>
              <a:off x="1548746" y="3386166"/>
              <a:ext cx="1512729" cy="756364"/>
              <a:chOff x="1548746" y="3386166"/>
              <a:chExt cx="1512729" cy="756364"/>
            </a:xfrm>
          </p:grpSpPr>
          <p:sp>
            <p:nvSpPr>
              <p:cNvPr id="42" name="41 Rectángulo redondeado"/>
              <p:cNvSpPr/>
              <p:nvPr/>
            </p:nvSpPr>
            <p:spPr>
              <a:xfrm>
                <a:off x="1548746" y="3386166"/>
                <a:ext cx="1512729" cy="756364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6750158"/>
                  <a:satOff val="-10128"/>
                  <a:lumOff val="-1647"/>
                  <a:alphaOff val="0"/>
                </a:schemeClr>
              </a:fillRef>
              <a:effectRef idx="0">
                <a:schemeClr val="accent3">
                  <a:hueOff val="6750158"/>
                  <a:satOff val="-10128"/>
                  <a:lumOff val="-164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42 Rectángulo"/>
              <p:cNvSpPr/>
              <p:nvPr/>
            </p:nvSpPr>
            <p:spPr>
              <a:xfrm>
                <a:off x="1585669" y="3423089"/>
                <a:ext cx="1438883" cy="6825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800" b="1" kern="1200" dirty="0" smtClean="0"/>
                  <a:t>Selección</a:t>
                </a:r>
                <a:endParaRPr lang="es-EC" sz="18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830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2849E-6 C -0.01371 0.03052 -0.0592 0.02497 -0.10208 -0.00925 C -0.14566 -0.04441 -0.17031 -0.09621 -0.15607 -0.12535 C -0.14253 -0.15565 -0.16701 -0.20676 -0.21111 -0.24283 C -0.25347 -0.2766 -0.29965 -0.28238 -0.31319 -0.25232 " pathEditMode="relative" rAng="1877389" ptsTypes="fffff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-126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23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bg1"/>
                </a:solidFill>
                <a:latin typeface="+mn-lt"/>
              </a:rPr>
              <a:t>Selección</a:t>
            </a:r>
          </a:p>
          <a:p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Conector fuera de página"/>
          <p:cNvSpPr/>
          <p:nvPr/>
        </p:nvSpPr>
        <p:spPr>
          <a:xfrm>
            <a:off x="2343837" y="1520788"/>
            <a:ext cx="1868123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por Variable de Priorización</a:t>
            </a:r>
            <a:endParaRPr lang="es-EC" sz="2000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4283968" y="1520788"/>
            <a:ext cx="1512168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Aleatoria</a:t>
            </a:r>
            <a:endParaRPr lang="es-EC" sz="2000" b="1" dirty="0"/>
          </a:p>
        </p:txBody>
      </p:sp>
      <p:sp>
        <p:nvSpPr>
          <p:cNvPr id="9" name="8 Conector fuera de página"/>
          <p:cNvSpPr/>
          <p:nvPr/>
        </p:nvSpPr>
        <p:spPr>
          <a:xfrm>
            <a:off x="5868145" y="1520788"/>
            <a:ext cx="1944215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Criterio Estratégico</a:t>
            </a:r>
            <a:endParaRPr lang="es-EC" sz="2000" b="1" dirty="0"/>
          </a:p>
        </p:txBody>
      </p:sp>
      <p:sp>
        <p:nvSpPr>
          <p:cNvPr id="10" name="9 Flecha derecha"/>
          <p:cNvSpPr/>
          <p:nvPr/>
        </p:nvSpPr>
        <p:spPr>
          <a:xfrm>
            <a:off x="2267744" y="313329"/>
            <a:ext cx="6590536" cy="16755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accent5">
                    <a:lumMod val="50000"/>
                  </a:schemeClr>
                </a:solidFill>
              </a:rPr>
              <a:t>Base de Control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10 Cilindro"/>
          <p:cNvSpPr/>
          <p:nvPr/>
        </p:nvSpPr>
        <p:spPr>
          <a:xfrm>
            <a:off x="323528" y="313329"/>
            <a:ext cx="2020309" cy="1387479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  <p:sp>
        <p:nvSpPr>
          <p:cNvPr id="12" name="11 Trapecio"/>
          <p:cNvSpPr/>
          <p:nvPr/>
        </p:nvSpPr>
        <p:spPr>
          <a:xfrm>
            <a:off x="107504" y="2852936"/>
            <a:ext cx="8856984" cy="2808312"/>
          </a:xfrm>
          <a:prstGeom prst="trapezoid">
            <a:avLst>
              <a:gd name="adj" fmla="val 376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13" name="12 Trapecio"/>
          <p:cNvSpPr/>
          <p:nvPr/>
        </p:nvSpPr>
        <p:spPr>
          <a:xfrm>
            <a:off x="1151871" y="3861048"/>
            <a:ext cx="6813970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Distribución Geográfica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214414" y="2852936"/>
            <a:ext cx="659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Para la selección se debe tomar en cuenta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14 Trapecio"/>
          <p:cNvSpPr/>
          <p:nvPr/>
        </p:nvSpPr>
        <p:spPr>
          <a:xfrm>
            <a:off x="928048" y="4484410"/>
            <a:ext cx="7271648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6" name="15 Trapecio"/>
          <p:cNvSpPr/>
          <p:nvPr/>
        </p:nvSpPr>
        <p:spPr>
          <a:xfrm>
            <a:off x="1378938" y="3284984"/>
            <a:ext cx="6368995" cy="468052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Capacidad Operativa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7" name="16 Trapecio"/>
          <p:cNvSpPr/>
          <p:nvPr/>
        </p:nvSpPr>
        <p:spPr>
          <a:xfrm>
            <a:off x="715101" y="5093433"/>
            <a:ext cx="7735216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Definición Estratégica de la Institución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42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6337E-6 L -0.06215 -0.4116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20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24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bg1"/>
                </a:solidFill>
                <a:latin typeface="+mn-lt"/>
              </a:rPr>
              <a:t>Selección: Consideraciones</a:t>
            </a:r>
          </a:p>
          <a:p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Trapecio"/>
          <p:cNvSpPr/>
          <p:nvPr/>
        </p:nvSpPr>
        <p:spPr>
          <a:xfrm>
            <a:off x="395536" y="44624"/>
            <a:ext cx="8352928" cy="941044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Capacidad Operativa, Distribución Geográfica y 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55575" y="1245232"/>
            <a:ext cx="295232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Tiempo de los servidores asignados al proceso</a:t>
            </a:r>
            <a:endParaRPr lang="es-EC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5580112" y="1245232"/>
            <a:ext cx="2538923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Numero de casos asignados a la oficina de control</a:t>
            </a:r>
            <a:endParaRPr lang="es-EC" sz="1800" b="1" dirty="0"/>
          </a:p>
        </p:txBody>
      </p:sp>
      <p:sp>
        <p:nvSpPr>
          <p:cNvPr id="9" name="8 Flecha abajo"/>
          <p:cNvSpPr/>
          <p:nvPr/>
        </p:nvSpPr>
        <p:spPr>
          <a:xfrm>
            <a:off x="1857897" y="2325352"/>
            <a:ext cx="693226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1979712" y="2757400"/>
            <a:ext cx="233561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Proporción del tiempo dedicado al proceso</a:t>
            </a:r>
            <a:endParaRPr lang="es-EC" sz="1800" b="1" dirty="0"/>
          </a:p>
        </p:txBody>
      </p:sp>
      <p:sp>
        <p:nvSpPr>
          <p:cNvPr id="11" name="10 Rectángulo"/>
          <p:cNvSpPr/>
          <p:nvPr/>
        </p:nvSpPr>
        <p:spPr>
          <a:xfrm>
            <a:off x="101144" y="2757400"/>
            <a:ext cx="1809349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Agencia y detalle de  servidores</a:t>
            </a:r>
            <a:endParaRPr lang="es-EC" sz="1800" b="1" dirty="0"/>
          </a:p>
        </p:txBody>
      </p:sp>
      <p:sp>
        <p:nvSpPr>
          <p:cNvPr id="12" name="11 Rectángulo"/>
          <p:cNvSpPr/>
          <p:nvPr/>
        </p:nvSpPr>
        <p:spPr>
          <a:xfrm>
            <a:off x="1100389" y="3861048"/>
            <a:ext cx="2319483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Capacidad Operativa Disponible</a:t>
            </a:r>
            <a:endParaRPr lang="es-EC" sz="1800" b="1" dirty="0"/>
          </a:p>
        </p:txBody>
      </p:sp>
      <p:sp>
        <p:nvSpPr>
          <p:cNvPr id="13" name="12 Rectángulo"/>
          <p:cNvSpPr/>
          <p:nvPr/>
        </p:nvSpPr>
        <p:spPr>
          <a:xfrm>
            <a:off x="4824536" y="2757400"/>
            <a:ext cx="180020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Estrategia de Cobertura</a:t>
            </a:r>
            <a:endParaRPr lang="es-EC" sz="1800" b="1" dirty="0"/>
          </a:p>
        </p:txBody>
      </p:sp>
      <p:sp>
        <p:nvSpPr>
          <p:cNvPr id="14" name="13 Rectángulo"/>
          <p:cNvSpPr/>
          <p:nvPr/>
        </p:nvSpPr>
        <p:spPr>
          <a:xfrm>
            <a:off x="6742068" y="2757400"/>
            <a:ext cx="2294428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Matriz de conversión de casos</a:t>
            </a:r>
            <a:endParaRPr lang="es-EC" sz="2000" b="1" dirty="0"/>
          </a:p>
        </p:txBody>
      </p:sp>
      <p:sp>
        <p:nvSpPr>
          <p:cNvPr id="15" name="14 Flecha abajo"/>
          <p:cNvSpPr/>
          <p:nvPr/>
        </p:nvSpPr>
        <p:spPr>
          <a:xfrm>
            <a:off x="6462016" y="2325352"/>
            <a:ext cx="693226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5724128" y="3861048"/>
            <a:ext cx="2319483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Capacidad Operativa Ocupada</a:t>
            </a:r>
            <a:endParaRPr lang="es-EC" sz="1800" b="1" dirty="0"/>
          </a:p>
        </p:txBody>
      </p:sp>
      <p:sp>
        <p:nvSpPr>
          <p:cNvPr id="17" name="16 Abrir llave"/>
          <p:cNvSpPr/>
          <p:nvPr/>
        </p:nvSpPr>
        <p:spPr>
          <a:xfrm rot="16200000">
            <a:off x="2064480" y="1516775"/>
            <a:ext cx="290140" cy="421154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Abrir llave"/>
          <p:cNvSpPr/>
          <p:nvPr/>
        </p:nvSpPr>
        <p:spPr>
          <a:xfrm rot="16200000">
            <a:off x="6786563" y="1540305"/>
            <a:ext cx="290140" cy="4211548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2843808" y="4797152"/>
            <a:ext cx="3434347" cy="8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Capacidad Operativa Disponible o Sobre Utilización de Recursos</a:t>
            </a:r>
            <a:endParaRPr lang="es-EC" sz="1800" b="1" dirty="0"/>
          </a:p>
        </p:txBody>
      </p:sp>
      <p:cxnSp>
        <p:nvCxnSpPr>
          <p:cNvPr id="20" name="19 Conector angular"/>
          <p:cNvCxnSpPr>
            <a:stCxn id="12" idx="2"/>
            <a:endCxn id="19" idx="1"/>
          </p:cNvCxnSpPr>
          <p:nvPr/>
        </p:nvCxnSpPr>
        <p:spPr>
          <a:xfrm rot="16200000" flipH="1">
            <a:off x="2234779" y="4606479"/>
            <a:ext cx="634380" cy="5836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16" idx="2"/>
            <a:endCxn id="19" idx="3"/>
          </p:cNvCxnSpPr>
          <p:nvPr/>
        </p:nvCxnSpPr>
        <p:spPr>
          <a:xfrm rot="5400000">
            <a:off x="6263823" y="4595461"/>
            <a:ext cx="634380" cy="6057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898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25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</a:rPr>
              <a:t>Selección: </a:t>
            </a:r>
            <a:r>
              <a:rPr lang="es-EC" sz="3600" b="1" dirty="0" smtClean="0">
                <a:solidFill>
                  <a:schemeClr val="bg1"/>
                </a:solidFill>
              </a:rPr>
              <a:t>Consideraciones</a:t>
            </a:r>
            <a:endParaRPr lang="es-EC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70" t="27425" r="12100" b="25373"/>
          <a:stretch/>
        </p:blipFill>
        <p:spPr bwMode="auto">
          <a:xfrm>
            <a:off x="270675" y="2146412"/>
            <a:ext cx="8573069" cy="270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66464" y="1357941"/>
            <a:ext cx="2100943" cy="7476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Inventario de Casos por Estrategia de Cobertura</a:t>
            </a:r>
            <a:endParaRPr lang="es-EC" sz="1800" b="1" dirty="0"/>
          </a:p>
        </p:txBody>
      </p:sp>
      <p:sp>
        <p:nvSpPr>
          <p:cNvPr id="8" name="7 Rectángulo"/>
          <p:cNvSpPr/>
          <p:nvPr/>
        </p:nvSpPr>
        <p:spPr>
          <a:xfrm>
            <a:off x="3839724" y="3870836"/>
            <a:ext cx="2360275" cy="9361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8 Conector angular"/>
          <p:cNvCxnSpPr>
            <a:stCxn id="6" idx="2"/>
            <a:endCxn id="8" idx="0"/>
          </p:cNvCxnSpPr>
          <p:nvPr/>
        </p:nvCxnSpPr>
        <p:spPr>
          <a:xfrm rot="16200000" flipH="1">
            <a:off x="2335761" y="1186735"/>
            <a:ext cx="1765276" cy="360292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829688" y="1418053"/>
            <a:ext cx="2880320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Servidores ocupados en base al factor de conversión</a:t>
            </a:r>
            <a:endParaRPr lang="es-EC" sz="1800" b="1" dirty="0"/>
          </a:p>
        </p:txBody>
      </p:sp>
      <p:sp>
        <p:nvSpPr>
          <p:cNvPr id="11" name="10 Rectángulo"/>
          <p:cNvSpPr/>
          <p:nvPr/>
        </p:nvSpPr>
        <p:spPr>
          <a:xfrm>
            <a:off x="6371312" y="3860956"/>
            <a:ext cx="615880" cy="9361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11 Conector angular"/>
          <p:cNvCxnSpPr>
            <a:stCxn id="10" idx="2"/>
            <a:endCxn id="11" idx="0"/>
          </p:cNvCxnSpPr>
          <p:nvPr/>
        </p:nvCxnSpPr>
        <p:spPr>
          <a:xfrm rot="5400000">
            <a:off x="6044721" y="2635828"/>
            <a:ext cx="1859659" cy="590596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017237" y="5076229"/>
            <a:ext cx="2158419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Capacidad operativa Disponible</a:t>
            </a:r>
            <a:endParaRPr lang="es-EC" sz="1800" b="1" dirty="0"/>
          </a:p>
        </p:txBody>
      </p:sp>
      <p:sp>
        <p:nvSpPr>
          <p:cNvPr id="14" name="13 Rectángulo"/>
          <p:cNvSpPr/>
          <p:nvPr/>
        </p:nvSpPr>
        <p:spPr>
          <a:xfrm>
            <a:off x="7228904" y="3865263"/>
            <a:ext cx="615880" cy="9361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14 Conector angular"/>
          <p:cNvCxnSpPr>
            <a:stCxn id="13" idx="0"/>
          </p:cNvCxnSpPr>
          <p:nvPr/>
        </p:nvCxnSpPr>
        <p:spPr>
          <a:xfrm rot="5400000" flipH="1" flipV="1">
            <a:off x="6142323" y="3681709"/>
            <a:ext cx="348645" cy="244039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732053" y="5076228"/>
            <a:ext cx="2158419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Sobre utilización de recursos</a:t>
            </a:r>
            <a:endParaRPr lang="es-EC" sz="1800" b="1" dirty="0"/>
          </a:p>
        </p:txBody>
      </p:sp>
      <p:sp>
        <p:nvSpPr>
          <p:cNvPr id="17" name="16 Rectángulo"/>
          <p:cNvSpPr/>
          <p:nvPr/>
        </p:nvSpPr>
        <p:spPr>
          <a:xfrm>
            <a:off x="8038128" y="3862823"/>
            <a:ext cx="615880" cy="9361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17 Conector angular"/>
          <p:cNvCxnSpPr>
            <a:stCxn id="16" idx="0"/>
          </p:cNvCxnSpPr>
          <p:nvPr/>
        </p:nvCxnSpPr>
        <p:spPr>
          <a:xfrm rot="5400000" flipH="1" flipV="1">
            <a:off x="7903123" y="4633284"/>
            <a:ext cx="351084" cy="53480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32130" y="5076230"/>
            <a:ext cx="2657182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Distribución por oficinas</a:t>
            </a:r>
            <a:endParaRPr lang="es-EC" sz="1800" b="1" dirty="0"/>
          </a:p>
        </p:txBody>
      </p:sp>
      <p:sp>
        <p:nvSpPr>
          <p:cNvPr id="20" name="19 Rectángulo"/>
          <p:cNvSpPr/>
          <p:nvPr/>
        </p:nvSpPr>
        <p:spPr>
          <a:xfrm>
            <a:off x="1532836" y="3870836"/>
            <a:ext cx="1368444" cy="9361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1" name="20 Conector angular"/>
          <p:cNvCxnSpPr>
            <a:stCxn id="19" idx="0"/>
          </p:cNvCxnSpPr>
          <p:nvPr/>
        </p:nvCxnSpPr>
        <p:spPr>
          <a:xfrm rot="5400000" flipH="1" flipV="1">
            <a:off x="1867353" y="4726526"/>
            <a:ext cx="343073" cy="35633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2998249" y="1413600"/>
            <a:ext cx="2100943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Matriz de Conversión</a:t>
            </a:r>
            <a:endParaRPr lang="es-EC" sz="1800" b="1" dirty="0"/>
          </a:p>
        </p:txBody>
      </p:sp>
      <p:sp>
        <p:nvSpPr>
          <p:cNvPr id="23" name="22 Rectángulo"/>
          <p:cNvSpPr/>
          <p:nvPr/>
        </p:nvSpPr>
        <p:spPr>
          <a:xfrm>
            <a:off x="3815381" y="2153349"/>
            <a:ext cx="2501264" cy="23638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4" name="23 Conector angular"/>
          <p:cNvCxnSpPr>
            <a:stCxn id="22" idx="2"/>
          </p:cNvCxnSpPr>
          <p:nvPr/>
        </p:nvCxnSpPr>
        <p:spPr>
          <a:xfrm rot="16200000" flipH="1">
            <a:off x="4453357" y="1592208"/>
            <a:ext cx="208020" cy="1017292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24 Trapecio"/>
          <p:cNvSpPr/>
          <p:nvPr/>
        </p:nvSpPr>
        <p:spPr>
          <a:xfrm>
            <a:off x="381000" y="260648"/>
            <a:ext cx="8352928" cy="941044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Capacidad Operativa, Distribución Geográfica y 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2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26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</a:rPr>
              <a:t>Selección: Consideraciones</a:t>
            </a:r>
          </a:p>
        </p:txBody>
      </p:sp>
      <p:sp>
        <p:nvSpPr>
          <p:cNvPr id="5" name="4 Trapecio"/>
          <p:cNvSpPr/>
          <p:nvPr/>
        </p:nvSpPr>
        <p:spPr>
          <a:xfrm>
            <a:off x="395536" y="404664"/>
            <a:ext cx="8352928" cy="941044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</a:rPr>
              <a:t>Definición Estratégica de la Institución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367172" y="1628800"/>
            <a:ext cx="4320480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Líneas de actuación definidas por la Dirección General</a:t>
            </a:r>
            <a:endParaRPr lang="es-EC" sz="2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683568" y="3068960"/>
            <a:ext cx="8064896" cy="2448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3212976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 smtClean="0">
                <a:solidFill>
                  <a:schemeClr val="accent2">
                    <a:lumMod val="50000"/>
                  </a:schemeClr>
                </a:solidFill>
              </a:rPr>
              <a:t>Para el año 2013 se han definido los siguientes grupos estratégicos de control:</a:t>
            </a:r>
            <a:endParaRPr lang="es-EC" sz="17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s-EC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27584" y="3563136"/>
            <a:ext cx="7704856" cy="18722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s-EC" sz="2400" dirty="0" smtClean="0"/>
              <a:t>Sectores y Segmentos Prioritarios</a:t>
            </a:r>
          </a:p>
          <a:p>
            <a:pPr algn="ctr"/>
            <a:endParaRPr lang="es-EC" sz="2400" dirty="0"/>
          </a:p>
          <a:p>
            <a:pPr algn="ctr"/>
            <a:endParaRPr lang="es-EC" sz="2400" dirty="0" smtClean="0"/>
          </a:p>
          <a:p>
            <a:pPr algn="ctr"/>
            <a:endParaRPr lang="es-EC" sz="2400" dirty="0"/>
          </a:p>
          <a:p>
            <a:pPr algn="ctr"/>
            <a:r>
              <a:rPr lang="es-EC" sz="2400" dirty="0" smtClean="0"/>
              <a:t>Líneas de Investigación</a:t>
            </a:r>
          </a:p>
          <a:p>
            <a:pPr algn="ctr"/>
            <a:endParaRPr lang="es-EC" sz="2400" dirty="0"/>
          </a:p>
          <a:p>
            <a:pPr algn="ctr"/>
            <a:endParaRPr lang="es-EC" sz="2400" dirty="0" smtClean="0"/>
          </a:p>
          <a:p>
            <a:pPr algn="ctr"/>
            <a:endParaRPr lang="es-EC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91008" y="4332873"/>
            <a:ext cx="3753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00" dirty="0" smtClean="0">
                <a:solidFill>
                  <a:schemeClr val="bg1"/>
                </a:solidFill>
              </a:rPr>
              <a:t>10 sectores: Minería, Bananero, Artesanos, Venta Directa, Patio de vehículos, Profesionales, Entre Otros</a:t>
            </a:r>
            <a:endParaRPr lang="es-EC" sz="1700" dirty="0">
              <a:solidFill>
                <a:schemeClr val="bg1"/>
              </a:solidFill>
            </a:endParaRPr>
          </a:p>
          <a:p>
            <a:pPr algn="ctr"/>
            <a:endParaRPr lang="es-EC" sz="1700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779440" y="4293096"/>
            <a:ext cx="375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700" dirty="0" smtClean="0">
                <a:solidFill>
                  <a:schemeClr val="bg1"/>
                </a:solidFill>
              </a:rPr>
              <a:t>Sectores y Segmentos</a:t>
            </a:r>
          </a:p>
          <a:p>
            <a:pPr algn="ctr"/>
            <a:r>
              <a:rPr lang="es-EC" sz="1700" dirty="0" smtClean="0">
                <a:solidFill>
                  <a:schemeClr val="bg1"/>
                </a:solidFill>
              </a:rPr>
              <a:t>Transacciones</a:t>
            </a:r>
          </a:p>
          <a:p>
            <a:pPr algn="ctr"/>
            <a:r>
              <a:rPr lang="es-EC" sz="1700" dirty="0" smtClean="0">
                <a:solidFill>
                  <a:schemeClr val="bg1"/>
                </a:solidFill>
              </a:rPr>
              <a:t>Riesgos Específicos</a:t>
            </a:r>
            <a:endParaRPr lang="es-EC" sz="1700" dirty="0">
              <a:solidFill>
                <a:schemeClr val="bg1"/>
              </a:solidFill>
            </a:endParaRPr>
          </a:p>
          <a:p>
            <a:pPr algn="ctr"/>
            <a:endParaRPr lang="es-EC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27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bg1"/>
                </a:solidFill>
              </a:rPr>
              <a:t>Selección</a:t>
            </a:r>
          </a:p>
        </p:txBody>
      </p:sp>
      <p:sp>
        <p:nvSpPr>
          <p:cNvPr id="5" name="4 Conector fuera de página"/>
          <p:cNvSpPr/>
          <p:nvPr/>
        </p:nvSpPr>
        <p:spPr>
          <a:xfrm>
            <a:off x="2320962" y="1482831"/>
            <a:ext cx="1868123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por Variable de Priorización</a:t>
            </a:r>
            <a:endParaRPr lang="es-EC" sz="2000" b="1" dirty="0"/>
          </a:p>
        </p:txBody>
      </p:sp>
      <p:sp>
        <p:nvSpPr>
          <p:cNvPr id="6" name="5 Conector fuera de página"/>
          <p:cNvSpPr/>
          <p:nvPr/>
        </p:nvSpPr>
        <p:spPr>
          <a:xfrm>
            <a:off x="4240468" y="1487303"/>
            <a:ext cx="1512168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Aleatoria</a:t>
            </a:r>
            <a:endParaRPr lang="es-EC" sz="2000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5824645" y="1487303"/>
            <a:ext cx="1944215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Criterio Estratégico</a:t>
            </a:r>
            <a:endParaRPr lang="es-EC" sz="2000" b="1" dirty="0"/>
          </a:p>
        </p:txBody>
      </p:sp>
      <p:sp>
        <p:nvSpPr>
          <p:cNvPr id="9" name="8 Flecha derecha"/>
          <p:cNvSpPr/>
          <p:nvPr/>
        </p:nvSpPr>
        <p:spPr>
          <a:xfrm>
            <a:off x="2224244" y="279844"/>
            <a:ext cx="6590536" cy="16755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accent5">
                    <a:lumMod val="50000"/>
                  </a:schemeClr>
                </a:solidFill>
              </a:rPr>
              <a:t>Base de Control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Cilindro"/>
          <p:cNvSpPr/>
          <p:nvPr/>
        </p:nvSpPr>
        <p:spPr>
          <a:xfrm>
            <a:off x="280028" y="279844"/>
            <a:ext cx="2020309" cy="1387479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  <p:sp>
        <p:nvSpPr>
          <p:cNvPr id="11" name="10 Trapecio"/>
          <p:cNvSpPr/>
          <p:nvPr/>
        </p:nvSpPr>
        <p:spPr>
          <a:xfrm>
            <a:off x="64004" y="2879276"/>
            <a:ext cx="8856984" cy="2808312"/>
          </a:xfrm>
          <a:prstGeom prst="trapezoid">
            <a:avLst>
              <a:gd name="adj" fmla="val 376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12" name="11 Trapecio"/>
          <p:cNvSpPr/>
          <p:nvPr/>
        </p:nvSpPr>
        <p:spPr>
          <a:xfrm>
            <a:off x="1108371" y="3887388"/>
            <a:ext cx="6813970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Distribución Geográfica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70914" y="2879276"/>
            <a:ext cx="659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Para la selección se debe tomar en cuenta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13 Trapecio"/>
          <p:cNvSpPr/>
          <p:nvPr/>
        </p:nvSpPr>
        <p:spPr>
          <a:xfrm>
            <a:off x="884548" y="4510750"/>
            <a:ext cx="7271648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5" name="14 Trapecio"/>
          <p:cNvSpPr/>
          <p:nvPr/>
        </p:nvSpPr>
        <p:spPr>
          <a:xfrm>
            <a:off x="1335438" y="3311324"/>
            <a:ext cx="6368995" cy="468052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Capacidad Operativa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6" name="15 Trapecio"/>
          <p:cNvSpPr/>
          <p:nvPr/>
        </p:nvSpPr>
        <p:spPr>
          <a:xfrm>
            <a:off x="671601" y="5119773"/>
            <a:ext cx="7735216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Definición Estratégica de la Institución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1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9639E-6 L -0.22847 -0.175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87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28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Selección: </a:t>
            </a:r>
            <a:r>
              <a:rPr lang="es-EC" sz="2800" b="1" dirty="0">
                <a:solidFill>
                  <a:schemeClr val="bg1"/>
                </a:solidFill>
              </a:rPr>
              <a:t>Variable de Priorización</a:t>
            </a:r>
            <a:endParaRPr lang="es-EC" sz="4000" b="1" dirty="0">
              <a:solidFill>
                <a:schemeClr val="bg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119642" y="359951"/>
            <a:ext cx="6412797" cy="1124744"/>
          </a:xfrm>
          <a:prstGeom prst="rightArrow">
            <a:avLst>
              <a:gd name="adj1" fmla="val 58315"/>
              <a:gd name="adj2" fmla="val 4836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Escoger la variable por la cual se van a seleccionar los casos de manera ordenada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6" name="5 Conector fuera de página"/>
          <p:cNvSpPr/>
          <p:nvPr/>
        </p:nvSpPr>
        <p:spPr>
          <a:xfrm>
            <a:off x="251520" y="368659"/>
            <a:ext cx="1868123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por Variable de Priorización</a:t>
            </a:r>
            <a:endParaRPr lang="es-EC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6471628" y="2204863"/>
            <a:ext cx="255523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Capacidad operativa disponible</a:t>
            </a:r>
            <a:endParaRPr lang="es-EC" sz="18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449655" y="4185083"/>
            <a:ext cx="256667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Número de casos </a:t>
            </a:r>
          </a:p>
          <a:p>
            <a:pPr algn="ctr"/>
            <a:r>
              <a:rPr lang="es-EC" sz="1800" b="1" dirty="0" smtClean="0"/>
              <a:t>para selección</a:t>
            </a:r>
            <a:endParaRPr lang="es-EC" sz="18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99020" y="2366715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Variable de Priorización</a:t>
            </a:r>
            <a:endParaRPr lang="es-EC" sz="18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26440" y="3753035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Ordenamiento de la variable</a:t>
            </a:r>
            <a:endParaRPr lang="es-EC" sz="1800" b="1" dirty="0"/>
          </a:p>
        </p:txBody>
      </p:sp>
      <p:sp>
        <p:nvSpPr>
          <p:cNvPr id="12" name="11 Triángulo isósceles"/>
          <p:cNvSpPr/>
          <p:nvPr/>
        </p:nvSpPr>
        <p:spPr>
          <a:xfrm rot="10800000">
            <a:off x="2984820" y="2060847"/>
            <a:ext cx="2811315" cy="35283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2984820" y="1628799"/>
            <a:ext cx="28113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DIFERENCIA DETECTADA</a:t>
            </a:r>
            <a:endParaRPr lang="es-EC" sz="1800" b="1" dirty="0"/>
          </a:p>
        </p:txBody>
      </p:sp>
      <p:sp>
        <p:nvSpPr>
          <p:cNvPr id="14" name="13 Rectángulo"/>
          <p:cNvSpPr/>
          <p:nvPr/>
        </p:nvSpPr>
        <p:spPr>
          <a:xfrm>
            <a:off x="5887649" y="2065035"/>
            <a:ext cx="360040" cy="12961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6449655" y="3212975"/>
            <a:ext cx="256667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Matriz de </a:t>
            </a:r>
            <a:r>
              <a:rPr lang="es-EC" sz="1800" b="1" dirty="0"/>
              <a:t>c</a:t>
            </a:r>
            <a:r>
              <a:rPr lang="es-EC" sz="1800" b="1" dirty="0" smtClean="0"/>
              <a:t>onversión </a:t>
            </a:r>
          </a:p>
          <a:p>
            <a:pPr algn="ctr"/>
            <a:r>
              <a:rPr lang="es-EC" sz="1800" b="1" dirty="0" smtClean="0"/>
              <a:t>de casos</a:t>
            </a:r>
            <a:endParaRPr lang="es-EC" sz="1800" b="1" dirty="0"/>
          </a:p>
        </p:txBody>
      </p:sp>
      <p:sp>
        <p:nvSpPr>
          <p:cNvPr id="16" name="15 Rectángulo"/>
          <p:cNvSpPr/>
          <p:nvPr/>
        </p:nvSpPr>
        <p:spPr>
          <a:xfrm>
            <a:off x="2984820" y="2074495"/>
            <a:ext cx="2811316" cy="1296144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7" name="16 Grupo"/>
          <p:cNvGrpSpPr/>
          <p:nvPr/>
        </p:nvGrpSpPr>
        <p:grpSpPr>
          <a:xfrm>
            <a:off x="2984819" y="2074495"/>
            <a:ext cx="2811316" cy="1296144"/>
            <a:chOff x="2984819" y="2938592"/>
            <a:chExt cx="2811316" cy="1296144"/>
          </a:xfrm>
        </p:grpSpPr>
        <p:sp>
          <p:nvSpPr>
            <p:cNvPr id="18" name="17 Trapecio"/>
            <p:cNvSpPr/>
            <p:nvPr/>
          </p:nvSpPr>
          <p:spPr>
            <a:xfrm rot="10800000">
              <a:off x="2984819" y="2938592"/>
              <a:ext cx="2811316" cy="1296144"/>
            </a:xfrm>
            <a:prstGeom prst="trapezoid">
              <a:avLst>
                <a:gd name="adj" fmla="val 39741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347864" y="3068960"/>
              <a:ext cx="2088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2000" dirty="0" smtClean="0">
                  <a:solidFill>
                    <a:schemeClr val="bg1"/>
                  </a:solidFill>
                </a:rPr>
                <a:t>Casos Seleccionados</a:t>
              </a:r>
              <a:endParaRPr lang="es-EC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729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3247E-6 L 0.00417 0.113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5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29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bg1"/>
                </a:solidFill>
              </a:rPr>
              <a:t>Selección</a:t>
            </a:r>
          </a:p>
        </p:txBody>
      </p:sp>
      <p:sp>
        <p:nvSpPr>
          <p:cNvPr id="5" name="4 Conector fuera de página"/>
          <p:cNvSpPr/>
          <p:nvPr/>
        </p:nvSpPr>
        <p:spPr>
          <a:xfrm>
            <a:off x="2343837" y="1396099"/>
            <a:ext cx="1868123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por Variable de Priorización</a:t>
            </a:r>
            <a:endParaRPr lang="es-EC" sz="2000" b="1" dirty="0"/>
          </a:p>
        </p:txBody>
      </p:sp>
      <p:sp>
        <p:nvSpPr>
          <p:cNvPr id="6" name="5 Conector fuera de página"/>
          <p:cNvSpPr/>
          <p:nvPr/>
        </p:nvSpPr>
        <p:spPr>
          <a:xfrm>
            <a:off x="4283968" y="1396099"/>
            <a:ext cx="1512168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Aleatoria</a:t>
            </a:r>
            <a:endParaRPr lang="es-EC" sz="2000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5868145" y="1396099"/>
            <a:ext cx="1944215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Criterio Estratégico</a:t>
            </a:r>
            <a:endParaRPr lang="es-EC" sz="2000" b="1" dirty="0"/>
          </a:p>
        </p:txBody>
      </p:sp>
      <p:sp>
        <p:nvSpPr>
          <p:cNvPr id="9" name="8 Flecha derecha"/>
          <p:cNvSpPr/>
          <p:nvPr/>
        </p:nvSpPr>
        <p:spPr>
          <a:xfrm>
            <a:off x="2267744" y="188640"/>
            <a:ext cx="6590536" cy="16755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accent5">
                    <a:lumMod val="50000"/>
                  </a:schemeClr>
                </a:solidFill>
              </a:rPr>
              <a:t>Base de Control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Cilindro"/>
          <p:cNvSpPr/>
          <p:nvPr/>
        </p:nvSpPr>
        <p:spPr>
          <a:xfrm>
            <a:off x="323528" y="188640"/>
            <a:ext cx="2020309" cy="1387479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  <p:sp>
        <p:nvSpPr>
          <p:cNvPr id="11" name="10 Trapecio"/>
          <p:cNvSpPr/>
          <p:nvPr/>
        </p:nvSpPr>
        <p:spPr>
          <a:xfrm>
            <a:off x="1151871" y="3808367"/>
            <a:ext cx="6813970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Distribución Geográfica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14414" y="2800255"/>
            <a:ext cx="659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Para la selección se debe tomar en cuenta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12 Trapecio"/>
          <p:cNvSpPr/>
          <p:nvPr/>
        </p:nvSpPr>
        <p:spPr>
          <a:xfrm>
            <a:off x="928048" y="4431729"/>
            <a:ext cx="7271648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4" name="13 Trapecio"/>
          <p:cNvSpPr/>
          <p:nvPr/>
        </p:nvSpPr>
        <p:spPr>
          <a:xfrm>
            <a:off x="1378938" y="3232303"/>
            <a:ext cx="6368995" cy="468052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Capacidad Operativa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5" name="14 Trapecio"/>
          <p:cNvSpPr/>
          <p:nvPr/>
        </p:nvSpPr>
        <p:spPr>
          <a:xfrm>
            <a:off x="715101" y="5040752"/>
            <a:ext cx="7735216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Definición Estratégica de la Institución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9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9639E-6 L -0.42917 -0.165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82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Identificación y Clasificación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E411B8B4-7EEF-4896-B0D4-66B1E377FABA}" type="slidenum">
              <a:rPr lang="es-ES_tradnl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8" t="28740" r="49146" b="28820"/>
          <a:stretch/>
        </p:blipFill>
        <p:spPr bwMode="auto">
          <a:xfrm>
            <a:off x="1242745" y="1052736"/>
            <a:ext cx="62918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30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bg1"/>
                </a:solidFill>
                <a:latin typeface="+mn-lt"/>
              </a:rPr>
              <a:t>Selección: Aleatoria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782183" y="404663"/>
            <a:ext cx="6412797" cy="1124744"/>
          </a:xfrm>
          <a:prstGeom prst="rightArrow">
            <a:avLst>
              <a:gd name="adj1" fmla="val 58315"/>
              <a:gd name="adj2" fmla="val 4836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Escoger la variable por la cual se van a seleccionar los casos de manera aleatoria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6" name="5 Conector fuera de página"/>
          <p:cNvSpPr/>
          <p:nvPr/>
        </p:nvSpPr>
        <p:spPr>
          <a:xfrm>
            <a:off x="291326" y="440667"/>
            <a:ext cx="1512168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Aleatoria</a:t>
            </a:r>
            <a:endParaRPr lang="es-EC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6409250" y="2132855"/>
            <a:ext cx="255523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Capacidad operativa disponible</a:t>
            </a:r>
            <a:endParaRPr lang="es-EC" sz="18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387277" y="4113075"/>
            <a:ext cx="256667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Número de casos </a:t>
            </a:r>
          </a:p>
          <a:p>
            <a:pPr algn="ctr"/>
            <a:r>
              <a:rPr lang="es-EC" sz="1800" b="1" dirty="0" smtClean="0"/>
              <a:t>para selección</a:t>
            </a:r>
            <a:endParaRPr lang="es-EC" sz="18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36642" y="2294707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Variable de Priorización</a:t>
            </a:r>
            <a:endParaRPr lang="es-EC" sz="18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36642" y="3275032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Ordenamiento Del Registro</a:t>
            </a:r>
            <a:endParaRPr lang="es-EC" sz="1800" b="1" dirty="0"/>
          </a:p>
        </p:txBody>
      </p:sp>
      <p:sp>
        <p:nvSpPr>
          <p:cNvPr id="12" name="11 Triángulo isósceles"/>
          <p:cNvSpPr/>
          <p:nvPr/>
        </p:nvSpPr>
        <p:spPr>
          <a:xfrm rot="10800000">
            <a:off x="2922442" y="1988839"/>
            <a:ext cx="2811315" cy="35283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2922442" y="1556791"/>
            <a:ext cx="28113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NÚMERO DE RUC</a:t>
            </a:r>
            <a:endParaRPr lang="es-EC" sz="1800" b="1" dirty="0"/>
          </a:p>
        </p:txBody>
      </p:sp>
      <p:sp>
        <p:nvSpPr>
          <p:cNvPr id="14" name="13 Rectángulo"/>
          <p:cNvSpPr/>
          <p:nvPr/>
        </p:nvSpPr>
        <p:spPr>
          <a:xfrm>
            <a:off x="5825271" y="1993027"/>
            <a:ext cx="360040" cy="3016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6387277" y="3140967"/>
            <a:ext cx="256667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Matriz de </a:t>
            </a:r>
            <a:r>
              <a:rPr lang="es-EC" sz="1800" b="1" dirty="0"/>
              <a:t>c</a:t>
            </a:r>
            <a:r>
              <a:rPr lang="es-EC" sz="1800" b="1" dirty="0" smtClean="0"/>
              <a:t>onversión </a:t>
            </a:r>
          </a:p>
          <a:p>
            <a:pPr algn="ctr"/>
            <a:r>
              <a:rPr lang="es-EC" sz="1800" b="1" dirty="0" smtClean="0"/>
              <a:t>de casos</a:t>
            </a:r>
            <a:endParaRPr lang="es-EC" sz="1800" b="1" dirty="0"/>
          </a:p>
        </p:txBody>
      </p:sp>
      <p:sp>
        <p:nvSpPr>
          <p:cNvPr id="16" name="15 Rectángulo"/>
          <p:cNvSpPr/>
          <p:nvPr/>
        </p:nvSpPr>
        <p:spPr>
          <a:xfrm>
            <a:off x="2922442" y="2002487"/>
            <a:ext cx="2811316" cy="301680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 redondeado"/>
          <p:cNvSpPr/>
          <p:nvPr/>
        </p:nvSpPr>
        <p:spPr>
          <a:xfrm>
            <a:off x="132748" y="4422899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Asignación de Números Aleatorios a los Casos</a:t>
            </a:r>
            <a:endParaRPr lang="es-EC" sz="1800" b="1" dirty="0"/>
          </a:p>
        </p:txBody>
      </p:sp>
      <p:sp>
        <p:nvSpPr>
          <p:cNvPr id="18" name="17 Rectángulo"/>
          <p:cNvSpPr/>
          <p:nvPr/>
        </p:nvSpPr>
        <p:spPr>
          <a:xfrm>
            <a:off x="5827043" y="2241265"/>
            <a:ext cx="360040" cy="3016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2922442" y="2702095"/>
            <a:ext cx="2811316" cy="301680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5825271" y="2481527"/>
            <a:ext cx="360040" cy="3016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2925446" y="3014787"/>
            <a:ext cx="2811316" cy="301680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5828173" y="2732487"/>
            <a:ext cx="360040" cy="3016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Rectángulo"/>
          <p:cNvSpPr/>
          <p:nvPr/>
        </p:nvSpPr>
        <p:spPr>
          <a:xfrm>
            <a:off x="2925446" y="4272059"/>
            <a:ext cx="2811316" cy="301680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5828173" y="3004866"/>
            <a:ext cx="360040" cy="3016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Rectángulo"/>
          <p:cNvSpPr/>
          <p:nvPr/>
        </p:nvSpPr>
        <p:spPr>
          <a:xfrm>
            <a:off x="2925446" y="4841299"/>
            <a:ext cx="2811316" cy="301680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5818920" y="1997595"/>
            <a:ext cx="392501" cy="13147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Trapecio"/>
          <p:cNvSpPr/>
          <p:nvPr/>
        </p:nvSpPr>
        <p:spPr>
          <a:xfrm rot="10800000">
            <a:off x="2925446" y="2006675"/>
            <a:ext cx="2811316" cy="297492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8" name="27 Trapecio"/>
          <p:cNvSpPr/>
          <p:nvPr/>
        </p:nvSpPr>
        <p:spPr>
          <a:xfrm rot="10800000">
            <a:off x="3196978" y="2704189"/>
            <a:ext cx="2248747" cy="290126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28 Trapecio"/>
          <p:cNvSpPr/>
          <p:nvPr/>
        </p:nvSpPr>
        <p:spPr>
          <a:xfrm rot="10800000">
            <a:off x="3322267" y="3012692"/>
            <a:ext cx="2001208" cy="309303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0" name="29 Trapecio"/>
          <p:cNvSpPr/>
          <p:nvPr/>
        </p:nvSpPr>
        <p:spPr>
          <a:xfrm rot="10800000">
            <a:off x="3834255" y="4293095"/>
            <a:ext cx="976165" cy="280644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1" name="30 Trapecio"/>
          <p:cNvSpPr/>
          <p:nvPr/>
        </p:nvSpPr>
        <p:spPr>
          <a:xfrm rot="10800000">
            <a:off x="4069805" y="4862333"/>
            <a:ext cx="521704" cy="233871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357494" y="335699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800" dirty="0" smtClean="0">
                <a:solidFill>
                  <a:schemeClr val="bg1"/>
                </a:solidFill>
              </a:rPr>
              <a:t>Casos seleccionados</a:t>
            </a:r>
            <a:endParaRPr lang="es-EC" sz="1800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077899" y="1978572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069804" y="2653175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043721" y="2998066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069803" y="4253622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077898" y="4809992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1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043721" y="2323618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069802" y="3365995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043721" y="3870051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065799" y="4564200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4110140" y="5178678"/>
            <a:ext cx="44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9319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0157 0.0615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07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2.77778E-6 0.074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00139 0.2296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48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08 L -0.00105 0.26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9547E-6 L 0.00278 0.1517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58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809 L 0.00486 0.10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580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23 L 0.00243 0.1163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596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809 L 0.00434 -0.0161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2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972 L 0.00382 -0.0483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1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31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>
                <a:solidFill>
                  <a:schemeClr val="bg1"/>
                </a:solidFill>
              </a:rPr>
              <a:t>Selección</a:t>
            </a:r>
          </a:p>
        </p:txBody>
      </p:sp>
      <p:sp>
        <p:nvSpPr>
          <p:cNvPr id="5" name="4 Conector fuera de página"/>
          <p:cNvSpPr/>
          <p:nvPr/>
        </p:nvSpPr>
        <p:spPr>
          <a:xfrm>
            <a:off x="2343837" y="1468107"/>
            <a:ext cx="1868123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por Variable de Priorización</a:t>
            </a:r>
            <a:endParaRPr lang="es-EC" sz="2000" b="1" dirty="0"/>
          </a:p>
        </p:txBody>
      </p:sp>
      <p:sp>
        <p:nvSpPr>
          <p:cNvPr id="6" name="5 Conector fuera de página"/>
          <p:cNvSpPr/>
          <p:nvPr/>
        </p:nvSpPr>
        <p:spPr>
          <a:xfrm>
            <a:off x="4283968" y="1468107"/>
            <a:ext cx="1512168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Selección Aleatoria</a:t>
            </a:r>
            <a:endParaRPr lang="es-EC" sz="2000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5868145" y="1468107"/>
            <a:ext cx="1944215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Criterio Estratégico</a:t>
            </a:r>
            <a:endParaRPr lang="es-EC" sz="2000" b="1" dirty="0"/>
          </a:p>
        </p:txBody>
      </p:sp>
      <p:sp>
        <p:nvSpPr>
          <p:cNvPr id="9" name="8 Flecha derecha"/>
          <p:cNvSpPr/>
          <p:nvPr/>
        </p:nvSpPr>
        <p:spPr>
          <a:xfrm>
            <a:off x="2267744" y="260648"/>
            <a:ext cx="6590536" cy="167551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accent5">
                    <a:lumMod val="50000"/>
                  </a:schemeClr>
                </a:solidFill>
              </a:rPr>
              <a:t>Base de Control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Cilindro"/>
          <p:cNvSpPr/>
          <p:nvPr/>
        </p:nvSpPr>
        <p:spPr>
          <a:xfrm>
            <a:off x="323528" y="260648"/>
            <a:ext cx="2020309" cy="1387479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  <p:sp>
        <p:nvSpPr>
          <p:cNvPr id="11" name="10 Trapecio"/>
          <p:cNvSpPr/>
          <p:nvPr/>
        </p:nvSpPr>
        <p:spPr>
          <a:xfrm>
            <a:off x="107504" y="2860080"/>
            <a:ext cx="8856984" cy="2808312"/>
          </a:xfrm>
          <a:prstGeom prst="trapezoid">
            <a:avLst>
              <a:gd name="adj" fmla="val 376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12" name="11 Trapecio"/>
          <p:cNvSpPr/>
          <p:nvPr/>
        </p:nvSpPr>
        <p:spPr>
          <a:xfrm>
            <a:off x="1151871" y="3868192"/>
            <a:ext cx="6813970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Distribución Geográfica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14414" y="2860080"/>
            <a:ext cx="659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5">
                    <a:lumMod val="50000"/>
                  </a:schemeClr>
                </a:solidFill>
              </a:rPr>
              <a:t>Para la selección se debe tomar en cuenta</a:t>
            </a:r>
            <a:endParaRPr lang="es-EC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13 Trapecio"/>
          <p:cNvSpPr/>
          <p:nvPr/>
        </p:nvSpPr>
        <p:spPr>
          <a:xfrm>
            <a:off x="928048" y="4491554"/>
            <a:ext cx="7271648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5" name="14 Trapecio"/>
          <p:cNvSpPr/>
          <p:nvPr/>
        </p:nvSpPr>
        <p:spPr>
          <a:xfrm>
            <a:off x="1378938" y="3292128"/>
            <a:ext cx="6368995" cy="468052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Capacidad Operativa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6" name="15 Trapecio"/>
          <p:cNvSpPr/>
          <p:nvPr/>
        </p:nvSpPr>
        <p:spPr>
          <a:xfrm>
            <a:off x="715101" y="5100577"/>
            <a:ext cx="7735216" cy="472244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Definición Estratégica de la Institución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9639E-6 L -0.61025 -0.165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-82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32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</a:rPr>
              <a:t>Selección</a:t>
            </a:r>
            <a:r>
              <a:rPr lang="es-EC" sz="3200" b="1" dirty="0" smtClean="0">
                <a:solidFill>
                  <a:schemeClr val="bg1"/>
                </a:solidFill>
              </a:rPr>
              <a:t>: Criterio Estratégico</a:t>
            </a:r>
            <a:endParaRPr lang="es-EC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213729" y="620688"/>
            <a:ext cx="6412797" cy="1124744"/>
          </a:xfrm>
          <a:prstGeom prst="rightArrow">
            <a:avLst>
              <a:gd name="adj1" fmla="val 58315"/>
              <a:gd name="adj2" fmla="val 4836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solidFill>
                  <a:schemeClr val="bg1"/>
                </a:solidFill>
              </a:rPr>
              <a:t>Escoger la variable por la cual se van a seleccionar los casos de manera aleatoria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6" name="5 Conector fuera de página"/>
          <p:cNvSpPr/>
          <p:nvPr/>
        </p:nvSpPr>
        <p:spPr>
          <a:xfrm>
            <a:off x="292464" y="647268"/>
            <a:ext cx="1944215" cy="1188132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Criterio Estratégico</a:t>
            </a:r>
            <a:endParaRPr lang="es-EC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759678" y="2261690"/>
            <a:ext cx="5040560" cy="13055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Solicitudes de Control de Entidades de Control Estatal </a:t>
            </a:r>
            <a:endParaRPr lang="es-EC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1601" y="3995640"/>
            <a:ext cx="1902128" cy="1305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Fiscalía</a:t>
            </a:r>
            <a:endParaRPr lang="es-EC" sz="2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386852" y="3995640"/>
            <a:ext cx="2113140" cy="1305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Ministerio de Relaciones Laborales</a:t>
            </a:r>
            <a:endParaRPr lang="es-EC" sz="24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15773" y="3995639"/>
            <a:ext cx="2113140" cy="1305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 smtClean="0"/>
              <a:t>Senae</a:t>
            </a:r>
            <a:endParaRPr lang="es-EC" sz="24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851348" y="3988120"/>
            <a:ext cx="2113140" cy="1305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Otros Organismos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760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7266320"/>
      </p:ext>
    </p:extLst>
  </p:cSld>
  <p:clrMapOvr>
    <a:masterClrMapping/>
  </p:clrMapOvr>
  <p:transition advTm="28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4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MIGRT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fld id="{E411B8B4-7EEF-4896-B0D4-66B1E377FABA}" type="slidenum">
              <a:rPr lang="es-ES_tradnl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4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xmlns="" val="2221584374"/>
              </p:ext>
            </p:extLst>
          </p:nvPr>
        </p:nvGraphicFramePr>
        <p:xfrm>
          <a:off x="400698" y="4139390"/>
          <a:ext cx="5251422" cy="202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xmlns="" val="3181696199"/>
              </p:ext>
            </p:extLst>
          </p:nvPr>
        </p:nvGraphicFramePr>
        <p:xfrm>
          <a:off x="393670" y="-289766"/>
          <a:ext cx="52864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xmlns="" val="2608185123"/>
              </p:ext>
            </p:extLst>
          </p:nvPr>
        </p:nvGraphicFramePr>
        <p:xfrm>
          <a:off x="4570290" y="1067556"/>
          <a:ext cx="46102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8" name="27 Rectángulo"/>
          <p:cNvSpPr/>
          <p:nvPr/>
        </p:nvSpPr>
        <p:spPr>
          <a:xfrm>
            <a:off x="250794" y="353176"/>
            <a:ext cx="1500198" cy="2857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Impuestos</a:t>
            </a:r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1979712" y="4210828"/>
            <a:ext cx="1928826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Brechas</a:t>
            </a:r>
            <a:endParaRPr lang="es-ES" dirty="0"/>
          </a:p>
        </p:txBody>
      </p:sp>
      <p:sp>
        <p:nvSpPr>
          <p:cNvPr id="30" name="29 Rectángulo"/>
          <p:cNvSpPr/>
          <p:nvPr/>
        </p:nvSpPr>
        <p:spPr>
          <a:xfrm>
            <a:off x="6465900" y="424614"/>
            <a:ext cx="1928826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de Gestión de Riesgo</a:t>
            </a:r>
            <a:endParaRPr lang="es-ES" dirty="0"/>
          </a:p>
        </p:txBody>
      </p:sp>
      <p:grpSp>
        <p:nvGrpSpPr>
          <p:cNvPr id="33" name="Diagram group"/>
          <p:cNvGrpSpPr/>
          <p:nvPr/>
        </p:nvGrpSpPr>
        <p:grpSpPr>
          <a:xfrm>
            <a:off x="7380312" y="3633059"/>
            <a:ext cx="1512729" cy="756364"/>
            <a:chOff x="3014616" y="2468198"/>
            <a:chExt cx="1512729" cy="756364"/>
          </a:xfrm>
          <a:scene3d>
            <a:camera prst="isometricOffAxis2Left" zoom="95000"/>
            <a:lightRig rig="flat" dir="t"/>
          </a:scene3d>
        </p:grpSpPr>
        <p:grpSp>
          <p:nvGrpSpPr>
            <p:cNvPr id="34" name="33 Grupo"/>
            <p:cNvGrpSpPr/>
            <p:nvPr/>
          </p:nvGrpSpPr>
          <p:grpSpPr>
            <a:xfrm>
              <a:off x="3014616" y="2468198"/>
              <a:ext cx="1512729" cy="756364"/>
              <a:chOff x="3014616" y="2468198"/>
              <a:chExt cx="1512729" cy="756364"/>
            </a:xfrm>
          </p:grpSpPr>
          <p:sp>
            <p:nvSpPr>
              <p:cNvPr id="35" name="34 Rectángulo redondeado"/>
              <p:cNvSpPr/>
              <p:nvPr/>
            </p:nvSpPr>
            <p:spPr>
              <a:xfrm>
                <a:off x="3014616" y="2468198"/>
                <a:ext cx="1512729" cy="756364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4500106"/>
                  <a:satOff val="-6752"/>
                  <a:lumOff val="-1098"/>
                  <a:alphaOff val="0"/>
                </a:schemeClr>
              </a:fillRef>
              <a:effectRef idx="0">
                <a:schemeClr val="accent3">
                  <a:hueOff val="4500106"/>
                  <a:satOff val="-6752"/>
                  <a:lumOff val="-10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35 Rectángulo"/>
              <p:cNvSpPr/>
              <p:nvPr/>
            </p:nvSpPr>
            <p:spPr>
              <a:xfrm>
                <a:off x="3051539" y="2505121"/>
                <a:ext cx="1438883" cy="6825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800" b="1" kern="1200" dirty="0" smtClean="0"/>
                  <a:t>Detección</a:t>
                </a:r>
                <a:endParaRPr lang="es-EC" sz="18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036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33 C 0.0125 -0.04583 -0.02292 -0.1074 -0.07986 -0.13379 C -0.1382 -0.1618 -0.19462 -0.14537 -0.20868 -0.09328 C -0.2224 -0.04236 -0.27934 -0.02546 -0.33768 -0.05254 C -0.3941 -0.07939 -0.42969 -0.14166 -0.4165 -0.19259 " pathEditMode="relative" rAng="11982429" ptsTypes="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5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Levantamiento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393" y="2492896"/>
            <a:ext cx="1742458" cy="864096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5308" y="1484784"/>
            <a:ext cx="1742458" cy="864096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849" y="332656"/>
            <a:ext cx="1742459" cy="1008112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APLICATIVOS</a:t>
            </a:r>
          </a:p>
          <a:p>
            <a:pPr algn="ctr"/>
            <a:r>
              <a:rPr lang="es-EC" dirty="0" smtClean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8015" y="3501008"/>
            <a:ext cx="1742459" cy="100811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3254" y="4581128"/>
            <a:ext cx="1742459" cy="1008112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OTRAS FUENTES</a:t>
            </a:r>
            <a:endParaRPr lang="es-EC" dirty="0"/>
          </a:p>
        </p:txBody>
      </p:sp>
      <p:sp>
        <p:nvSpPr>
          <p:cNvPr id="6" name="5 Multidocumento"/>
          <p:cNvSpPr/>
          <p:nvPr/>
        </p:nvSpPr>
        <p:spPr>
          <a:xfrm>
            <a:off x="3275856" y="262506"/>
            <a:ext cx="5472608" cy="1656184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404F21"/>
                </a:solidFill>
              </a:rPr>
              <a:t>Registro de Contribuyentes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404F21"/>
                </a:solidFill>
              </a:rPr>
              <a:t>Estado Tributario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404F21"/>
                </a:solidFill>
              </a:rPr>
              <a:t>Facturación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404F21"/>
                </a:solidFill>
              </a:rPr>
              <a:t>Matriculación Vehicular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404F21"/>
                </a:solidFill>
              </a:rPr>
              <a:t>Otros Aplicativos</a:t>
            </a:r>
          </a:p>
        </p:txBody>
      </p:sp>
      <p:sp>
        <p:nvSpPr>
          <p:cNvPr id="23" name="22 Multidocumento"/>
          <p:cNvSpPr/>
          <p:nvPr/>
        </p:nvSpPr>
        <p:spPr>
          <a:xfrm>
            <a:off x="3275856" y="1052736"/>
            <a:ext cx="5472608" cy="1656184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Declaración de Renta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Declaración de IVA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Declaración de Retenciones en la Fuente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Declaración del 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4">
                    <a:lumMod val="50000"/>
                  </a:schemeClr>
                </a:solidFill>
              </a:rPr>
              <a:t>Otras declaraciones</a:t>
            </a:r>
          </a:p>
        </p:txBody>
      </p:sp>
      <p:sp>
        <p:nvSpPr>
          <p:cNvPr id="24" name="23 Multidocumento"/>
          <p:cNvSpPr/>
          <p:nvPr/>
        </p:nvSpPr>
        <p:spPr>
          <a:xfrm>
            <a:off x="3275856" y="1988840"/>
            <a:ext cx="5472608" cy="1800200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Anexo Transaccional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Anexo de Relación de Dependencia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Facturación Electrónica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Anexo de Transacciones Económicas y Financieras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>
                <a:solidFill>
                  <a:srgbClr val="19434F"/>
                </a:solidFill>
              </a:rPr>
              <a:t>Anexo de Salidas de </a:t>
            </a:r>
            <a:r>
              <a:rPr lang="es-EC" dirty="0" smtClean="0">
                <a:solidFill>
                  <a:srgbClr val="19434F"/>
                </a:solidFill>
              </a:rPr>
              <a:t>Divisas</a:t>
            </a:r>
            <a:endParaRPr lang="es-EC" dirty="0">
              <a:solidFill>
                <a:srgbClr val="19434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19434F"/>
                </a:solidFill>
              </a:rPr>
              <a:t>Otros Anexos</a:t>
            </a:r>
            <a:endParaRPr lang="es-EC" dirty="0">
              <a:solidFill>
                <a:srgbClr val="19434F"/>
              </a:solidFill>
            </a:endParaRPr>
          </a:p>
        </p:txBody>
      </p:sp>
      <p:sp>
        <p:nvSpPr>
          <p:cNvPr id="25" name="24 Multidocumento"/>
          <p:cNvSpPr/>
          <p:nvPr/>
        </p:nvSpPr>
        <p:spPr>
          <a:xfrm>
            <a:off x="3275856" y="2924944"/>
            <a:ext cx="5472608" cy="1656184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673105"/>
                </a:solidFill>
              </a:rPr>
              <a:t>Seguridad Social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673105"/>
                </a:solidFill>
              </a:rPr>
              <a:t>Banco Central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673105"/>
                </a:solidFill>
              </a:rPr>
              <a:t>Servicio Aduanero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rgbClr val="673105"/>
                </a:solidFill>
              </a:rPr>
              <a:t>Otras fuentes</a:t>
            </a:r>
          </a:p>
        </p:txBody>
      </p:sp>
      <p:sp>
        <p:nvSpPr>
          <p:cNvPr id="26" name="25 Multidocumento"/>
          <p:cNvSpPr/>
          <p:nvPr/>
        </p:nvSpPr>
        <p:spPr>
          <a:xfrm>
            <a:off x="3275856" y="3933056"/>
            <a:ext cx="5472608" cy="1656184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Información de requerimientos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Respaldo de Información de reclamos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Lotería Tributaria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</a:rPr>
              <a:t>Otras fuentes de Información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2411760" y="692696"/>
            <a:ext cx="720080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2411760" y="1738670"/>
            <a:ext cx="720080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derecha"/>
          <p:cNvSpPr/>
          <p:nvPr/>
        </p:nvSpPr>
        <p:spPr>
          <a:xfrm>
            <a:off x="2411760" y="2744924"/>
            <a:ext cx="720080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Flecha derecha"/>
          <p:cNvSpPr/>
          <p:nvPr/>
        </p:nvSpPr>
        <p:spPr>
          <a:xfrm>
            <a:off x="2411760" y="3789040"/>
            <a:ext cx="720080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Flecha derecha"/>
          <p:cNvSpPr/>
          <p:nvPr/>
        </p:nvSpPr>
        <p:spPr>
          <a:xfrm>
            <a:off x="2411760" y="4905164"/>
            <a:ext cx="720080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7104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6" grpId="0" animBg="1"/>
      <p:bldP spid="23" grpId="0" animBg="1"/>
      <p:bldP spid="24" grpId="0" animBg="1"/>
      <p:bldP spid="25" grpId="0" animBg="1"/>
      <p:bldP spid="26" grpId="0" animBg="1"/>
      <p:bldP spid="11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6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393" y="2492896"/>
            <a:ext cx="1742458" cy="864096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5308" y="1484784"/>
            <a:ext cx="1742458" cy="864096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849" y="332656"/>
            <a:ext cx="1742459" cy="1008112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APLICATIVOS</a:t>
            </a:r>
          </a:p>
          <a:p>
            <a:pPr algn="ctr"/>
            <a:r>
              <a:rPr lang="es-EC" dirty="0" smtClean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8015" y="3501008"/>
            <a:ext cx="1742459" cy="100811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3254" y="4581128"/>
            <a:ext cx="1742459" cy="1008112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232" y="1863542"/>
            <a:ext cx="1860036" cy="36004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7198" y="2395406"/>
            <a:ext cx="1481601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752" y="2744924"/>
            <a:ext cx="1368152" cy="36004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709" y="3284987"/>
            <a:ext cx="1584176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6045" y="3719291"/>
            <a:ext cx="2049282" cy="36004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2160" y="404664"/>
            <a:ext cx="360040" cy="504056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912" y="1859937"/>
            <a:ext cx="2020309" cy="21451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xmlns="" val="11923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86309E-7 L -0.37812 -0.231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1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2" grpId="0" animBg="1"/>
      <p:bldP spid="33" grpId="0" animBg="1"/>
      <p:bldP spid="34" grpId="0" animBg="1"/>
      <p:bldP spid="4" grpId="0" animBg="1"/>
      <p:bldP spid="39" grpId="0" animBg="1"/>
      <p:bldP spid="40" grpId="0" animBg="1"/>
      <p:bldP spid="5" grpId="0" animBg="1"/>
      <p:bldP spid="4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7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74 Flecha derecha"/>
          <p:cNvSpPr/>
          <p:nvPr/>
        </p:nvSpPr>
        <p:spPr>
          <a:xfrm>
            <a:off x="2339752" y="498943"/>
            <a:ext cx="6590536" cy="188439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2"/>
                </a:solidFill>
              </a:rPr>
              <a:t>Control de Extensivos</a:t>
            </a: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76" name="75 Cilindro"/>
          <p:cNvSpPr/>
          <p:nvPr/>
        </p:nvSpPr>
        <p:spPr>
          <a:xfrm>
            <a:off x="395536" y="332656"/>
            <a:ext cx="2020309" cy="2145127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  <p:pic>
        <p:nvPicPr>
          <p:cNvPr id="77" name="Picture 5" descr="http://t3.gstatic.com/images?q=tbn:ANd9GcS9vGJBW1m79xDDCTzjdwUKqWZ70Pmp7VH302a1K7Ul2m3nS9vLSPwujDx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679" y="4378352"/>
            <a:ext cx="2967297" cy="9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http://www.visualbeta.es/files/2007/10/sap_compra_business_objec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1351"/>
            <a:ext cx="2831503" cy="13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1" descr="http://www.cicp.psico.edu.uy/sites/default/files/imagepicker/4/sp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8124" y="2480494"/>
            <a:ext cx="1569099" cy="156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3" descr="http://bensonian.us/Oracle/Graphics/OracleGraphics/OracleDS_gif/DiscovererDesktop_ODS_Spl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08" y="2579785"/>
            <a:ext cx="2500410" cy="15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" descr="http://danielmarcelino.com/wp-content/uploads/imgres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956" y="4171351"/>
            <a:ext cx="1883233" cy="14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9" descr="http://tecnologyc.com/wp-content/2010/01/offic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077" y="2561231"/>
            <a:ext cx="1971815" cy="15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1" descr="http://www.bilib.es/uploads/pics/openoffic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328" y="2515167"/>
            <a:ext cx="2324968" cy="15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43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8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267744" y="499113"/>
            <a:ext cx="6590536" cy="188439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2"/>
                </a:solidFill>
              </a:rPr>
              <a:t>Control de Extensivos</a:t>
            </a: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15" name="14 Cilindro"/>
          <p:cNvSpPr/>
          <p:nvPr/>
        </p:nvSpPr>
        <p:spPr>
          <a:xfrm>
            <a:off x="323528" y="382393"/>
            <a:ext cx="2020309" cy="2145127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87" t="18635" r="11547" b="29095"/>
          <a:stretch/>
        </p:blipFill>
        <p:spPr bwMode="auto">
          <a:xfrm>
            <a:off x="500332" y="2708920"/>
            <a:ext cx="82481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00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onector fuera de página"/>
          <p:cNvSpPr/>
          <p:nvPr/>
        </p:nvSpPr>
        <p:spPr>
          <a:xfrm>
            <a:off x="5881792" y="1673512"/>
            <a:ext cx="1940132" cy="2016224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EC" sz="1800" dirty="0" smtClean="0">
                <a:solidFill>
                  <a:schemeClr val="tx2"/>
                </a:solidFill>
              </a:rPr>
              <a:t>Consolidación de Información: </a:t>
            </a:r>
            <a:r>
              <a:rPr lang="es-EC" sz="1800" dirty="0" err="1" smtClean="0">
                <a:solidFill>
                  <a:schemeClr val="tx2"/>
                </a:solidFill>
              </a:rPr>
              <a:t>Transaccionalidad</a:t>
            </a:r>
            <a:endParaRPr lang="es-EC" sz="1800" dirty="0" smtClean="0">
              <a:solidFill>
                <a:schemeClr val="tx2"/>
              </a:solidFill>
            </a:endParaRPr>
          </a:p>
        </p:txBody>
      </p:sp>
      <p:sp>
        <p:nvSpPr>
          <p:cNvPr id="13" name="12 Conector fuera de página"/>
          <p:cNvSpPr/>
          <p:nvPr/>
        </p:nvSpPr>
        <p:spPr>
          <a:xfrm>
            <a:off x="4283968" y="1745520"/>
            <a:ext cx="1584176" cy="1932034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EC" sz="1800" dirty="0" smtClean="0">
                <a:solidFill>
                  <a:schemeClr val="tx2"/>
                </a:solidFill>
              </a:rPr>
              <a:t>Estadísticas de los Sistemas Transaccionales</a:t>
            </a:r>
            <a:endParaRPr lang="es-EC" sz="1800" dirty="0">
              <a:solidFill>
                <a:schemeClr val="tx2"/>
              </a:solidFill>
            </a:endParaRPr>
          </a:p>
        </p:txBody>
      </p:sp>
      <p:sp>
        <p:nvSpPr>
          <p:cNvPr id="5" name="4 Conector fuera de página"/>
          <p:cNvSpPr/>
          <p:nvPr/>
        </p:nvSpPr>
        <p:spPr>
          <a:xfrm>
            <a:off x="2330188" y="1759168"/>
            <a:ext cx="1940132" cy="1899504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s-EC" sz="1800" dirty="0" smtClean="0">
                <a:solidFill>
                  <a:schemeClr val="tx2"/>
                </a:solidFill>
              </a:rPr>
              <a:t>Resumen de declaraciones, anexos e Información externa </a:t>
            </a:r>
            <a:endParaRPr lang="es-EC" sz="1800" dirty="0">
              <a:solidFill>
                <a:schemeClr val="tx2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267744" y="404664"/>
            <a:ext cx="6590536" cy="188439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tx2"/>
                </a:solidFill>
              </a:rPr>
              <a:t>Control de Extensivos</a:t>
            </a: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3075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 sz="1100" dirty="0"/>
          </a:p>
        </p:txBody>
      </p:sp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6EEC29C0-8127-4FD0-AA27-C7DF8CC37BD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>
                <a:spcBef>
                  <a:spcPct val="50000"/>
                </a:spcBef>
              </a:pPr>
              <a:t>9</a:t>
            </a:fld>
            <a:endParaRPr lang="es-ES_tradnl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14" y="592933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>
                <a:solidFill>
                  <a:schemeClr val="bg1"/>
                </a:solidFill>
                <a:latin typeface="+mn-lt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5 Cilindro"/>
          <p:cNvSpPr/>
          <p:nvPr/>
        </p:nvSpPr>
        <p:spPr>
          <a:xfrm>
            <a:off x="323528" y="287944"/>
            <a:ext cx="2020309" cy="214512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Información Procesada</a:t>
            </a:r>
            <a:endParaRPr lang="es-EC" sz="2800" dirty="0"/>
          </a:p>
        </p:txBody>
      </p:sp>
      <p:sp>
        <p:nvSpPr>
          <p:cNvPr id="16" name="15 Esquina doblada"/>
          <p:cNvSpPr/>
          <p:nvPr/>
        </p:nvSpPr>
        <p:spPr>
          <a:xfrm>
            <a:off x="395536" y="4077072"/>
            <a:ext cx="2160240" cy="132110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s-EC" sz="1800" dirty="0" smtClean="0">
                <a:solidFill>
                  <a:schemeClr val="accent2">
                    <a:lumMod val="50000"/>
                  </a:schemeClr>
                </a:solidFill>
              </a:rPr>
              <a:t>Variables que servirán de insumo para el resto del proceso</a:t>
            </a:r>
            <a:endParaRPr lang="es-EC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16 Esquina doblada"/>
          <p:cNvSpPr/>
          <p:nvPr/>
        </p:nvSpPr>
        <p:spPr>
          <a:xfrm>
            <a:off x="3203847" y="3904519"/>
            <a:ext cx="1485535" cy="41005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accent2">
                    <a:lumMod val="50000"/>
                  </a:schemeClr>
                </a:solidFill>
              </a:rPr>
              <a:t>Cruces de Información</a:t>
            </a:r>
            <a:endParaRPr lang="es-EC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17 Esquina doblada"/>
          <p:cNvSpPr/>
          <p:nvPr/>
        </p:nvSpPr>
        <p:spPr>
          <a:xfrm>
            <a:off x="3214992" y="4378752"/>
            <a:ext cx="1485535" cy="28391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accent2">
                    <a:lumMod val="50000"/>
                  </a:schemeClr>
                </a:solidFill>
              </a:rPr>
              <a:t>Análisis de datos</a:t>
            </a:r>
            <a:endParaRPr lang="es-EC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18 Esquina doblada"/>
          <p:cNvSpPr/>
          <p:nvPr/>
        </p:nvSpPr>
        <p:spPr>
          <a:xfrm>
            <a:off x="3203848" y="4741046"/>
            <a:ext cx="1485535" cy="39594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accent2">
                    <a:lumMod val="50000"/>
                  </a:schemeClr>
                </a:solidFill>
              </a:rPr>
              <a:t>Estudios y Modelos</a:t>
            </a:r>
            <a:endParaRPr lang="es-EC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2699792" y="3861048"/>
            <a:ext cx="265274" cy="1777759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050"/>
          </a:p>
        </p:txBody>
      </p:sp>
      <p:sp>
        <p:nvSpPr>
          <p:cNvPr id="21" name="20 Esquina doblada"/>
          <p:cNvSpPr/>
          <p:nvPr/>
        </p:nvSpPr>
        <p:spPr>
          <a:xfrm>
            <a:off x="3203848" y="5197075"/>
            <a:ext cx="1485535" cy="39216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accent2">
                    <a:lumMod val="50000"/>
                  </a:schemeClr>
                </a:solidFill>
              </a:rPr>
              <a:t>Visores de Gestión</a:t>
            </a:r>
            <a:endParaRPr lang="es-EC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99652" y="3937176"/>
            <a:ext cx="3926240" cy="1652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5868144" y="3972555"/>
            <a:ext cx="936104" cy="608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Interna</a:t>
            </a:r>
            <a:endParaRPr lang="es-EC" sz="1400" dirty="0"/>
          </a:p>
        </p:txBody>
      </p:sp>
      <p:sp>
        <p:nvSpPr>
          <p:cNvPr id="25" name="24 Rectángulo"/>
          <p:cNvSpPr/>
          <p:nvPr/>
        </p:nvSpPr>
        <p:spPr>
          <a:xfrm>
            <a:off x="6851858" y="3972554"/>
            <a:ext cx="888494" cy="6085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Externa</a:t>
            </a:r>
            <a:endParaRPr lang="es-EC" sz="1400" dirty="0"/>
          </a:p>
        </p:txBody>
      </p:sp>
      <p:sp>
        <p:nvSpPr>
          <p:cNvPr id="26" name="25 Rectángulo"/>
          <p:cNvSpPr/>
          <p:nvPr/>
        </p:nvSpPr>
        <p:spPr>
          <a:xfrm>
            <a:off x="7776471" y="3972553"/>
            <a:ext cx="1044001" cy="608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Fuente Sueldos y Salarios</a:t>
            </a:r>
            <a:endParaRPr lang="es-EC" sz="1400" dirty="0"/>
          </a:p>
        </p:txBody>
      </p:sp>
      <p:sp>
        <p:nvSpPr>
          <p:cNvPr id="27" name="26 Rectángulo"/>
          <p:cNvSpPr/>
          <p:nvPr/>
        </p:nvSpPr>
        <p:spPr>
          <a:xfrm>
            <a:off x="4932040" y="4725144"/>
            <a:ext cx="792088" cy="357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Ingresos</a:t>
            </a:r>
            <a:endParaRPr lang="es-EC" sz="1400" dirty="0"/>
          </a:p>
        </p:txBody>
      </p:sp>
      <p:sp>
        <p:nvSpPr>
          <p:cNvPr id="28" name="27 Rectángulo"/>
          <p:cNvSpPr/>
          <p:nvPr/>
        </p:nvSpPr>
        <p:spPr>
          <a:xfrm>
            <a:off x="4945688" y="5156622"/>
            <a:ext cx="778440" cy="357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Gastos</a:t>
            </a:r>
            <a:endParaRPr lang="es-EC" sz="14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5724128" y="5136987"/>
            <a:ext cx="30963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6804248" y="4725144"/>
            <a:ext cx="0" cy="78936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7740352" y="4725144"/>
            <a:ext cx="0" cy="78936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1" name="70 Grupo"/>
          <p:cNvGrpSpPr/>
          <p:nvPr/>
        </p:nvGrpSpPr>
        <p:grpSpPr>
          <a:xfrm>
            <a:off x="5909088" y="4683883"/>
            <a:ext cx="792088" cy="394214"/>
            <a:chOff x="5909088" y="4683883"/>
            <a:chExt cx="792088" cy="394214"/>
          </a:xfrm>
        </p:grpSpPr>
        <p:sp>
          <p:nvSpPr>
            <p:cNvPr id="34" name="33 Rectángulo"/>
            <p:cNvSpPr/>
            <p:nvPr/>
          </p:nvSpPr>
          <p:spPr>
            <a:xfrm>
              <a:off x="5909088" y="46841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6184183" y="46841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6457532" y="468388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5909088" y="48991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6184183" y="48991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6457532" y="489885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6890068" y="4690970"/>
            <a:ext cx="792088" cy="394214"/>
            <a:chOff x="6890068" y="4684640"/>
            <a:chExt cx="792088" cy="394214"/>
          </a:xfrm>
        </p:grpSpPr>
        <p:sp>
          <p:nvSpPr>
            <p:cNvPr id="41" name="40 Rectángulo"/>
            <p:cNvSpPr/>
            <p:nvPr/>
          </p:nvSpPr>
          <p:spPr>
            <a:xfrm>
              <a:off x="6890068" y="46849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7165163" y="46849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7438512" y="468464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6890068" y="48999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7165163" y="48999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7438512" y="4899610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7890164" y="4673803"/>
            <a:ext cx="792088" cy="394214"/>
            <a:chOff x="7890164" y="4673803"/>
            <a:chExt cx="792088" cy="394214"/>
          </a:xfrm>
        </p:grpSpPr>
        <p:sp>
          <p:nvSpPr>
            <p:cNvPr id="47" name="46 Rectángulo"/>
            <p:cNvSpPr/>
            <p:nvPr/>
          </p:nvSpPr>
          <p:spPr>
            <a:xfrm>
              <a:off x="7890164" y="46741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8165259" y="46741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8438608" y="467380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7890164" y="48890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8165259" y="48890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8438608" y="4888773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72" name="71 Grupo"/>
          <p:cNvGrpSpPr/>
          <p:nvPr/>
        </p:nvGrpSpPr>
        <p:grpSpPr>
          <a:xfrm>
            <a:off x="5909088" y="5170384"/>
            <a:ext cx="792088" cy="394214"/>
            <a:chOff x="5909088" y="5170384"/>
            <a:chExt cx="792088" cy="394214"/>
          </a:xfrm>
        </p:grpSpPr>
        <p:sp>
          <p:nvSpPr>
            <p:cNvPr id="53" name="52 Rectángulo"/>
            <p:cNvSpPr/>
            <p:nvPr/>
          </p:nvSpPr>
          <p:spPr>
            <a:xfrm>
              <a:off x="5909088" y="51706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6184183" y="51706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6457532" y="517038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5909088" y="53856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6184183" y="53856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6457532" y="538535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6890068" y="5171141"/>
            <a:ext cx="792088" cy="394214"/>
            <a:chOff x="6890068" y="5171141"/>
            <a:chExt cx="792088" cy="394214"/>
          </a:xfrm>
        </p:grpSpPr>
        <p:sp>
          <p:nvSpPr>
            <p:cNvPr id="59" name="58 Rectángulo"/>
            <p:cNvSpPr/>
            <p:nvPr/>
          </p:nvSpPr>
          <p:spPr>
            <a:xfrm>
              <a:off x="6890068" y="51714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7165163" y="51714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7438512" y="517114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6890068" y="53864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7165163" y="53864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7438512" y="5386111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  <p:grpSp>
        <p:nvGrpSpPr>
          <p:cNvPr id="74" name="73 Grupo"/>
          <p:cNvGrpSpPr/>
          <p:nvPr/>
        </p:nvGrpSpPr>
        <p:grpSpPr>
          <a:xfrm>
            <a:off x="7890164" y="5160304"/>
            <a:ext cx="792088" cy="394214"/>
            <a:chOff x="7890164" y="5160304"/>
            <a:chExt cx="792088" cy="394214"/>
          </a:xfrm>
        </p:grpSpPr>
        <p:sp>
          <p:nvSpPr>
            <p:cNvPr id="65" name="64 Rectángulo"/>
            <p:cNvSpPr/>
            <p:nvPr/>
          </p:nvSpPr>
          <p:spPr>
            <a:xfrm>
              <a:off x="7890164" y="51606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8165259" y="51606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8438608" y="516030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7890164" y="53755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8165259" y="53755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8438608" y="5375274"/>
              <a:ext cx="243644" cy="1789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660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12805</TotalTime>
  <Words>1312</Words>
  <Application>Microsoft Office PowerPoint</Application>
  <PresentationFormat>Presentación en pantalla (4:3)</PresentationFormat>
  <Paragraphs>488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</dc:creator>
  <cp:lastModifiedBy>Usuario</cp:lastModifiedBy>
  <cp:revision>624</cp:revision>
  <cp:lastPrinted>2007-11-13T23:27:25Z</cp:lastPrinted>
  <dcterms:created xsi:type="dcterms:W3CDTF">2007-10-29T02:14:27Z</dcterms:created>
  <dcterms:modified xsi:type="dcterms:W3CDTF">2013-10-29T18:18:02Z</dcterms:modified>
</cp:coreProperties>
</file>