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heme/themeOverride12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theme/themeOverride17.xml" ContentType="application/vnd.openxmlformats-officedocument.themeOverr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diagrams/quickStyle5.xml" ContentType="application/vnd.openxmlformats-officedocument.drawingml.diagramStyle+xml"/>
  <Override PartName="/ppt/theme/themeOverride11.xml" ContentType="application/vnd.openxmlformats-officedocument.themeOverride+xml"/>
  <Override PartName="/ppt/diagrams/colors12.xml" ContentType="application/vnd.openxmlformats-officedocument.drawingml.diagramColors+xml"/>
  <Override PartName="/ppt/theme/themeOverride2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comments/comment1.xml" ContentType="application/vnd.openxmlformats-officedocument.presentationml.comments+xml"/>
  <Override PartName="/ppt/notesSlides/notesSlide8.xml" ContentType="application/vnd.openxmlformats-officedocument.presentationml.notesSlide+xml"/>
  <Override PartName="/ppt/theme/themeOverride18.xml" ContentType="application/vnd.openxmlformats-officedocument.themeOverride+xml"/>
  <Override PartName="/ppt/diagrams/quickStyle12.xml" ContentType="application/vnd.openxmlformats-officedocument.drawingml.diagramStyl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theme/themeOverride16.xml" ContentType="application/vnd.openxmlformats-officedocument.themeOverride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ppt/diagrams/quickStyle6.xml" ContentType="application/vnd.openxmlformats-officedocument.drawingml.diagramStyle+xml"/>
  <Override PartName="/ppt/theme/themeOverride14.xml" ContentType="application/vnd.openxmlformats-officedocument.themeOverrid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Override3.xml" ContentType="application/vnd.openxmlformats-officedocument.themeOverr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Override19.xml" ContentType="application/vnd.openxmlformats-officedocument.themeOverride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theme/themeOverride15.xml" ContentType="application/vnd.openxmlformats-officedocument.themeOverride+xml"/>
  <Override PartName="/ppt/diagrams/quickStyle11.xml" ContentType="application/vnd.openxmlformats-officedocument.drawingml.diagramStyl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386" r:id="rId2"/>
    <p:sldId id="478" r:id="rId3"/>
    <p:sldId id="490" r:id="rId4"/>
    <p:sldId id="491" r:id="rId5"/>
    <p:sldId id="476" r:id="rId6"/>
    <p:sldId id="441" r:id="rId7"/>
    <p:sldId id="480" r:id="rId8"/>
    <p:sldId id="453" r:id="rId9"/>
    <p:sldId id="454" r:id="rId10"/>
    <p:sldId id="436" r:id="rId11"/>
    <p:sldId id="433" r:id="rId12"/>
    <p:sldId id="487" r:id="rId13"/>
    <p:sldId id="435" r:id="rId14"/>
    <p:sldId id="451" r:id="rId15"/>
    <p:sldId id="420" r:id="rId16"/>
    <p:sldId id="421" r:id="rId17"/>
    <p:sldId id="477" r:id="rId18"/>
    <p:sldId id="422" r:id="rId19"/>
    <p:sldId id="411" r:id="rId20"/>
    <p:sldId id="483" r:id="rId21"/>
    <p:sldId id="489" r:id="rId22"/>
  </p:sldIdLst>
  <p:sldSz cx="9144000" cy="6858000" type="screen4x3"/>
  <p:notesSz cx="6858000" cy="9144000"/>
  <p:defaultTextStyle>
    <a:defPPr>
      <a:defRPr lang="es-ES_tradnl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ANCISCO VITERI" initials="FV" lastIdx="44" clrIdx="0"/>
  <p:cmAuthor id="1" name="Gisell Andrade" initials="" lastIdx="0" clrIdx="1"/>
  <p:cmAuthor id="2" name="Trukis" initials="" lastIdx="5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641" autoAdjust="0"/>
    <p:restoredTop sz="76021" autoAdjust="0"/>
  </p:normalViewPr>
  <p:slideViewPr>
    <p:cSldViewPr>
      <p:cViewPr varScale="1">
        <p:scale>
          <a:sx n="86" d="100"/>
          <a:sy n="86" d="100"/>
        </p:scale>
        <p:origin x="-64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9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fo_SRI\Control%20Tributario\Taller%20CIAT%20Guatemala\Profesionales\Dat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fo_SRI\Control%20Tributario\Taller%20CIAT%20Guatemala\Profesionales\Dat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Info_SRI\Control%20Tributario\Taller%20CIAT%20Guatemala\Profesionales\Dat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2306185339632728"/>
          <c:y val="0"/>
          <c:w val="0.69000246764026318"/>
          <c:h val="1"/>
        </c:manualLayout>
      </c:layout>
      <c:pie3DChart>
        <c:varyColors val="1"/>
        <c:ser>
          <c:idx val="0"/>
          <c:order val="0"/>
          <c:explosion val="25"/>
          <c:dLbls>
            <c:numFmt formatCode="0.00%" sourceLinked="0"/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(Sheet1!$C$32,Sheet1!$E$32)</c:f>
              <c:strCache>
                <c:ptCount val="2"/>
                <c:pt idx="0">
                  <c:v>NATURALES</c:v>
                </c:pt>
                <c:pt idx="1">
                  <c:v>JURÍDICAS</c:v>
                </c:pt>
              </c:strCache>
            </c:strRef>
          </c:cat>
          <c:val>
            <c:numRef>
              <c:f>(Sheet1!$C$33,Sheet1!$E$33)</c:f>
              <c:numCache>
                <c:formatCode>_(* #,##0_);_(* \(#,##0\);_(* "-"??_);_(@_)</c:formatCode>
                <c:ptCount val="2"/>
                <c:pt idx="0">
                  <c:v>1712463</c:v>
                </c:pt>
                <c:pt idx="1">
                  <c:v>147734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21005900391879978"/>
          <c:y val="0.72333205505245368"/>
          <c:w val="0.58261363483410755"/>
          <c:h val="0.2353245650643882"/>
        </c:manualLayout>
      </c:layout>
      <c:spPr>
        <a:noFill/>
        <a:ln>
          <a:noFill/>
        </a:ln>
        <a:effectLst/>
      </c:spPr>
      <c:txPr>
        <a:bodyPr/>
        <a:lstStyle/>
        <a:p>
          <a:pPr rtl="0">
            <a:defRPr lang="es-EC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</c:chart>
  <c:spPr>
    <a:solidFill>
      <a:schemeClr val="tx1"/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1561560902448171"/>
          <c:y val="1.6633858267716586E-3"/>
          <c:w val="0.55636679561396185"/>
          <c:h val="0.88173328143867968"/>
        </c:manualLayout>
      </c:layout>
      <c:pie3DChart>
        <c:varyColors val="1"/>
        <c:ser>
          <c:idx val="0"/>
          <c:order val="0"/>
          <c:explosion val="25"/>
          <c:dLbls>
            <c:numFmt formatCode="0.00%" sourceLinked="0"/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(Sheet1!$A$32,Sheet1!$F$32)</c:f>
              <c:strCache>
                <c:ptCount val="2"/>
                <c:pt idx="0">
                  <c:v>PROFESIONALES ACTIVOS</c:v>
                </c:pt>
                <c:pt idx="1">
                  <c:v>NATURALES (Excepto Profesionales)</c:v>
                </c:pt>
              </c:strCache>
            </c:strRef>
          </c:cat>
          <c:val>
            <c:numRef>
              <c:f>(Sheet1!$A$33,Sheet1!$F$33)</c:f>
              <c:numCache>
                <c:formatCode>_(* #,##0_);_(* \(#,##0\);_(* "-"??_);_(@_)</c:formatCode>
                <c:ptCount val="2"/>
                <c:pt idx="0">
                  <c:v>268770</c:v>
                </c:pt>
                <c:pt idx="1">
                  <c:v>1443693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095492331751215"/>
          <c:y val="0.68631797451174059"/>
          <c:w val="0.85793044162162668"/>
          <c:h val="0.2357286707982795"/>
        </c:manualLayout>
      </c:layout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</c:chart>
  <c:spPr>
    <a:solidFill>
      <a:schemeClr val="tx1"/>
    </a:solidFill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23898886114845419"/>
          <c:y val="2.1156076420680001E-2"/>
          <c:w val="0.46779655591831509"/>
          <c:h val="0.76130541821807363"/>
        </c:manualLayout>
      </c:layout>
      <c:pie3DChart>
        <c:varyColors val="1"/>
        <c:ser>
          <c:idx val="0"/>
          <c:order val="0"/>
          <c:explosion val="25"/>
          <c:dLbls>
            <c:dLbl>
              <c:idx val="1"/>
              <c:layout>
                <c:manualLayout>
                  <c:x val="6.9917098777287044E-3"/>
                  <c:y val="3.9048607296181012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lang="es-EC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(Sheet1!$A$32,Sheet1!$E$32,Sheet1!$F$32)</c:f>
              <c:strCache>
                <c:ptCount val="3"/>
                <c:pt idx="0">
                  <c:v>PROFESIONALES ACTIVOS</c:v>
                </c:pt>
                <c:pt idx="1">
                  <c:v>JURÍDICAS</c:v>
                </c:pt>
                <c:pt idx="2">
                  <c:v>NATURALES (Excepto Profesionales)</c:v>
                </c:pt>
              </c:strCache>
            </c:strRef>
          </c:cat>
          <c:val>
            <c:numRef>
              <c:f>(Sheet1!$A$33,Sheet1!$E$33,Sheet1!$F$33)</c:f>
              <c:numCache>
                <c:formatCode>_(* #,##0_);_(* \(#,##0\);_(* "-"??_);_(@_)</c:formatCode>
                <c:ptCount val="3"/>
                <c:pt idx="0">
                  <c:v>268770</c:v>
                </c:pt>
                <c:pt idx="1">
                  <c:v>147734</c:v>
                </c:pt>
                <c:pt idx="2">
                  <c:v>1443693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3.1140131873759691E-2"/>
          <c:y val="0.67378217257726492"/>
          <c:w val="0.86723385186607771"/>
          <c:h val="0.22607865877230471"/>
        </c:manualLayout>
      </c:layout>
      <c:txPr>
        <a:bodyPr/>
        <a:lstStyle/>
        <a:p>
          <a:pPr>
            <a:defRPr lang="es-EC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zero"/>
  </c:chart>
  <c:spPr>
    <a:solidFill>
      <a:sysClr val="windowText" lastClr="000000"/>
    </a:solidFill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lang="es-EC"/>
            </a:pPr>
            <a:r>
              <a:rPr lang="en-US"/>
              <a:t>PROFESIONALES POR REGIONAL</a:t>
            </a:r>
          </a:p>
        </c:rich>
      </c:tx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6162584563528964E-2"/>
          <c:y val="0.13314762451356418"/>
          <c:w val="0.92109051481747661"/>
          <c:h val="0.81577825060425413"/>
        </c:manualLayout>
      </c:layout>
      <c:pie3DChart>
        <c:varyColors val="1"/>
        <c:ser>
          <c:idx val="0"/>
          <c:order val="0"/>
          <c:tx>
            <c:strRef>
              <c:f>Sheet1!$B$37</c:f>
              <c:strCache>
                <c:ptCount val="1"/>
                <c:pt idx="0">
                  <c:v>#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0.12116645047298215"/>
                  <c:y val="-0.2253079593493659"/>
                </c:manualLayout>
              </c:layout>
              <c:showCatName val="1"/>
              <c:showPercent val="1"/>
            </c:dLbl>
            <c:numFmt formatCode="0.00%" sourceLinked="0"/>
            <c:txPr>
              <a:bodyPr/>
              <a:lstStyle/>
              <a:p>
                <a:pPr>
                  <a:defRPr lang="es-EC"/>
                </a:pPr>
                <a:endParaRPr lang="en-US"/>
              </a:p>
            </c:txPr>
            <c:showCatName val="1"/>
            <c:showPercent val="1"/>
            <c:showLeaderLines val="1"/>
          </c:dLbls>
          <c:cat>
            <c:strRef>
              <c:f>Sheet1!$A$38:$A$44</c:f>
              <c:strCache>
                <c:ptCount val="7"/>
                <c:pt idx="0">
                  <c:v>NORTE</c:v>
                </c:pt>
                <c:pt idx="1">
                  <c:v>LITORAL SUR</c:v>
                </c:pt>
                <c:pt idx="2">
                  <c:v>AUSTRO</c:v>
                </c:pt>
                <c:pt idx="3">
                  <c:v>MANABI</c:v>
                </c:pt>
                <c:pt idx="4">
                  <c:v>CENTRO I</c:v>
                </c:pt>
                <c:pt idx="5">
                  <c:v>SUR</c:v>
                </c:pt>
                <c:pt idx="6">
                  <c:v>CENTRO II</c:v>
                </c:pt>
              </c:strCache>
            </c:strRef>
          </c:cat>
          <c:val>
            <c:numRef>
              <c:f>Sheet1!$B$38:$B$44</c:f>
              <c:numCache>
                <c:formatCode>_(* #,##0_);_(* \(#,##0\);_(* "-"??_);_(@_)</c:formatCode>
                <c:ptCount val="7"/>
                <c:pt idx="0">
                  <c:v>108744</c:v>
                </c:pt>
                <c:pt idx="1">
                  <c:v>70485</c:v>
                </c:pt>
                <c:pt idx="2">
                  <c:v>23251</c:v>
                </c:pt>
                <c:pt idx="3">
                  <c:v>19460</c:v>
                </c:pt>
                <c:pt idx="4">
                  <c:v>17089</c:v>
                </c:pt>
                <c:pt idx="5">
                  <c:v>10562</c:v>
                </c:pt>
                <c:pt idx="6">
                  <c:v>10077</c:v>
                </c:pt>
              </c:numCache>
            </c:numRef>
          </c:val>
        </c:ser>
      </c:pie3DChart>
    </c:plotArea>
    <c:plotVisOnly val="1"/>
    <c:dispBlanksAs val="zero"/>
  </c:chart>
  <c:spPr>
    <a:solidFill>
      <a:sysClr val="windowText" lastClr="000000"/>
    </a:solidFill>
  </c:spPr>
  <c:txPr>
    <a:bodyPr/>
    <a:lstStyle/>
    <a:p>
      <a:pPr>
        <a:defRPr baseline="0">
          <a:solidFill>
            <a:schemeClr val="bg1"/>
          </a:solidFill>
        </a:defRPr>
      </a:pPr>
      <a:endParaRPr lang="en-US"/>
    </a:p>
  </c:txPr>
  <c:externalData r:id="rId1"/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4-14T19:05:52.875" idx="6">
    <p:pos x="10" y="10"/>
    <p:text>Esta filmina no es necesario incluirla solo </p:text>
  </p:cm>
</p:cmLst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5117DD-B03D-40EC-9008-2D67450D0ED5}" type="doc">
      <dgm:prSet loTypeId="urn:microsoft.com/office/officeart/2005/8/layout/pyramid1" loCatId="pyramid" qsTypeId="urn:microsoft.com/office/officeart/2005/8/quickstyle/simple1#1" qsCatId="simple" csTypeId="urn:microsoft.com/office/officeart/2005/8/colors/accent1_2#1" csCatId="accent1" phldr="1"/>
      <dgm:spPr/>
    </dgm:pt>
    <dgm:pt modelId="{47BF97B0-A086-4C65-B74F-A6DE54DEFA33}">
      <dgm:prSet phldrT="[Text]" custT="1"/>
      <dgm:spPr/>
      <dgm:t>
        <a:bodyPr/>
        <a:lstStyle/>
        <a:p>
          <a:r>
            <a:rPr lang="es-ES" sz="1300" b="1" dirty="0" smtClean="0"/>
            <a:t>Profesionales Activos</a:t>
          </a:r>
        </a:p>
        <a:p>
          <a:r>
            <a:rPr lang="es-ES" sz="1300" b="0" dirty="0" smtClean="0"/>
            <a:t> </a:t>
          </a:r>
          <a:r>
            <a:rPr lang="es-ES" sz="1300" b="1" i="0" u="none" dirty="0" smtClean="0"/>
            <a:t>268.770</a:t>
          </a:r>
          <a:r>
            <a:rPr lang="es-ES" sz="1300" b="0" i="0" u="none" dirty="0" smtClean="0"/>
            <a:t> </a:t>
          </a:r>
          <a:endParaRPr lang="es-ES" sz="1300" b="0" dirty="0"/>
        </a:p>
      </dgm:t>
    </dgm:pt>
    <dgm:pt modelId="{787AFCC4-FE48-456C-B64A-D0E5F1D16E50}" type="parTrans" cxnId="{CC66E6AA-825D-44D2-9D08-538E0B5662F1}">
      <dgm:prSet/>
      <dgm:spPr/>
      <dgm:t>
        <a:bodyPr/>
        <a:lstStyle/>
        <a:p>
          <a:endParaRPr lang="es-ES" sz="1300" b="1"/>
        </a:p>
      </dgm:t>
    </dgm:pt>
    <dgm:pt modelId="{14EFFF2C-C41C-4CDE-9921-24B04BFCF843}" type="sibTrans" cxnId="{CC66E6AA-825D-44D2-9D08-538E0B5662F1}">
      <dgm:prSet/>
      <dgm:spPr/>
      <dgm:t>
        <a:bodyPr/>
        <a:lstStyle/>
        <a:p>
          <a:endParaRPr lang="es-ES" sz="1300" b="1"/>
        </a:p>
      </dgm:t>
    </dgm:pt>
    <dgm:pt modelId="{91AA62D4-69F6-429D-A01A-96EBF49744F0}">
      <dgm:prSet phldrT="[Text]" custT="1"/>
      <dgm:spPr/>
      <dgm:t>
        <a:bodyPr/>
        <a:lstStyle/>
        <a:p>
          <a:r>
            <a:rPr lang="es-ES" sz="1300" b="1" dirty="0" smtClean="0"/>
            <a:t>Profesionales</a:t>
          </a:r>
        </a:p>
        <a:p>
          <a:r>
            <a:rPr lang="es-ES" sz="1300" b="1" i="0" u="none" dirty="0" smtClean="0"/>
            <a:t>363.070</a:t>
          </a:r>
          <a:r>
            <a:rPr lang="es-ES" sz="1300" b="0" i="0" u="none" dirty="0" smtClean="0"/>
            <a:t> </a:t>
          </a:r>
          <a:endParaRPr lang="es-ES" sz="1300" b="1" dirty="0"/>
        </a:p>
      </dgm:t>
    </dgm:pt>
    <dgm:pt modelId="{096C2B2D-0C7C-4C80-9A99-5DE3009B26D0}" type="parTrans" cxnId="{F9F79E1C-7D19-490E-8B72-BA743B71D6EC}">
      <dgm:prSet/>
      <dgm:spPr/>
      <dgm:t>
        <a:bodyPr/>
        <a:lstStyle/>
        <a:p>
          <a:endParaRPr lang="es-ES" sz="1300" b="1"/>
        </a:p>
      </dgm:t>
    </dgm:pt>
    <dgm:pt modelId="{95A00D69-0C93-4BD5-9547-AADB02075A40}" type="sibTrans" cxnId="{F9F79E1C-7D19-490E-8B72-BA743B71D6EC}">
      <dgm:prSet/>
      <dgm:spPr/>
      <dgm:t>
        <a:bodyPr/>
        <a:lstStyle/>
        <a:p>
          <a:endParaRPr lang="es-ES" sz="1300" b="1"/>
        </a:p>
      </dgm:t>
    </dgm:pt>
    <dgm:pt modelId="{719BE656-4365-4C72-9A46-12C0FC103DA5}">
      <dgm:prSet phldrT="[Text]" custT="1"/>
      <dgm:spPr/>
      <dgm:t>
        <a:bodyPr/>
        <a:lstStyle/>
        <a:p>
          <a:r>
            <a:rPr lang="es-ES" sz="1300" b="1" dirty="0" smtClean="0"/>
            <a:t>Personas Naturales</a:t>
          </a:r>
        </a:p>
        <a:p>
          <a:r>
            <a:rPr lang="es-ES" sz="1300" b="1" dirty="0" smtClean="0"/>
            <a:t> </a:t>
          </a:r>
          <a:r>
            <a:rPr lang="es-ES" sz="1300" b="1" i="0" u="none" dirty="0" smtClean="0"/>
            <a:t>1’712.463 </a:t>
          </a:r>
          <a:endParaRPr lang="es-ES" sz="1300" b="1" dirty="0"/>
        </a:p>
      </dgm:t>
    </dgm:pt>
    <dgm:pt modelId="{4F338125-DEE9-423C-BD4E-14F3267AEBF7}" type="parTrans" cxnId="{D51DE86D-1F11-4504-9F0D-3F62A2098233}">
      <dgm:prSet/>
      <dgm:spPr/>
      <dgm:t>
        <a:bodyPr/>
        <a:lstStyle/>
        <a:p>
          <a:endParaRPr lang="es-ES" sz="1300" b="1"/>
        </a:p>
      </dgm:t>
    </dgm:pt>
    <dgm:pt modelId="{E07EBCF6-CBD8-48C2-B69B-BE8343E04B04}" type="sibTrans" cxnId="{D51DE86D-1F11-4504-9F0D-3F62A2098233}">
      <dgm:prSet/>
      <dgm:spPr/>
      <dgm:t>
        <a:bodyPr/>
        <a:lstStyle/>
        <a:p>
          <a:endParaRPr lang="es-ES" sz="1300" b="1"/>
        </a:p>
      </dgm:t>
    </dgm:pt>
    <dgm:pt modelId="{76511822-2699-4CBF-BF2C-7ADEDF408DD6}">
      <dgm:prSet phldrT="[Text]" custT="1"/>
      <dgm:spPr/>
      <dgm:t>
        <a:bodyPr/>
        <a:lstStyle/>
        <a:p>
          <a:r>
            <a:rPr lang="es-ES" sz="1300" b="1" dirty="0" smtClean="0"/>
            <a:t>Catastro Activos</a:t>
          </a:r>
        </a:p>
        <a:p>
          <a:r>
            <a:rPr lang="es-ES" sz="1300" b="1" dirty="0" smtClean="0"/>
            <a:t> </a:t>
          </a:r>
          <a:r>
            <a:rPr lang="es-ES" sz="1300" b="1" i="0" u="none" dirty="0" smtClean="0"/>
            <a:t>1’860.197</a:t>
          </a:r>
          <a:r>
            <a:rPr lang="es-ES" sz="1300" b="0" i="0" u="none" dirty="0" smtClean="0"/>
            <a:t> </a:t>
          </a:r>
          <a:endParaRPr lang="es-ES" sz="1300" b="1" dirty="0"/>
        </a:p>
      </dgm:t>
    </dgm:pt>
    <dgm:pt modelId="{BCE90249-6B39-46A4-AD97-C8F146ED5C6C}" type="parTrans" cxnId="{92DA0082-7DE9-4542-AFDD-D79FF64BD5DE}">
      <dgm:prSet/>
      <dgm:spPr/>
      <dgm:t>
        <a:bodyPr/>
        <a:lstStyle/>
        <a:p>
          <a:endParaRPr lang="es-ES" sz="1300" b="1"/>
        </a:p>
      </dgm:t>
    </dgm:pt>
    <dgm:pt modelId="{452767B0-C29F-4FD0-B3AB-F292CBB36073}" type="sibTrans" cxnId="{92DA0082-7DE9-4542-AFDD-D79FF64BD5DE}">
      <dgm:prSet/>
      <dgm:spPr/>
      <dgm:t>
        <a:bodyPr/>
        <a:lstStyle/>
        <a:p>
          <a:endParaRPr lang="es-ES" sz="1300" b="1"/>
        </a:p>
      </dgm:t>
    </dgm:pt>
    <dgm:pt modelId="{74DD3957-D570-4E8E-B0C7-0C19CFF75FA3}" type="pres">
      <dgm:prSet presAssocID="{FC5117DD-B03D-40EC-9008-2D67450D0ED5}" presName="Name0" presStyleCnt="0">
        <dgm:presLayoutVars>
          <dgm:dir/>
          <dgm:animLvl val="lvl"/>
          <dgm:resizeHandles val="exact"/>
        </dgm:presLayoutVars>
      </dgm:prSet>
      <dgm:spPr/>
    </dgm:pt>
    <dgm:pt modelId="{7E0B1BE7-9B5E-4FB4-8A6F-8896E253B75A}" type="pres">
      <dgm:prSet presAssocID="{47BF97B0-A086-4C65-B74F-A6DE54DEFA33}" presName="Name8" presStyleCnt="0"/>
      <dgm:spPr/>
    </dgm:pt>
    <dgm:pt modelId="{4B5B93F5-87AC-47E7-B1E3-A35AB0F37EE4}" type="pres">
      <dgm:prSet presAssocID="{47BF97B0-A086-4C65-B74F-A6DE54DEFA33}" presName="level" presStyleLbl="node1" presStyleIdx="0" presStyleCnt="4" custLinFactNeighborX="8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C0F927-F900-455F-84D0-7652B7349750}" type="pres">
      <dgm:prSet presAssocID="{47BF97B0-A086-4C65-B74F-A6DE54DEFA33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8CD18C2-A2F6-42EF-80D9-8E1888D9F61C}" type="pres">
      <dgm:prSet presAssocID="{91AA62D4-69F6-429D-A01A-96EBF49744F0}" presName="Name8" presStyleCnt="0"/>
      <dgm:spPr/>
    </dgm:pt>
    <dgm:pt modelId="{EAF2590F-4240-42A8-B3B1-7B0E1D11E2A8}" type="pres">
      <dgm:prSet presAssocID="{91AA62D4-69F6-429D-A01A-96EBF49744F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2140AC-165D-4624-969C-BC44A069D810}" type="pres">
      <dgm:prSet presAssocID="{91AA62D4-69F6-429D-A01A-96EBF49744F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81355F-75BC-4EDF-88CF-F8A03251C4EB}" type="pres">
      <dgm:prSet presAssocID="{719BE656-4365-4C72-9A46-12C0FC103DA5}" presName="Name8" presStyleCnt="0"/>
      <dgm:spPr/>
    </dgm:pt>
    <dgm:pt modelId="{42E6017A-919A-45AB-B4F7-3F6C5FC89727}" type="pres">
      <dgm:prSet presAssocID="{719BE656-4365-4C72-9A46-12C0FC103DA5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E362C81-9B26-4233-BA59-91A23CCED528}" type="pres">
      <dgm:prSet presAssocID="{719BE656-4365-4C72-9A46-12C0FC103DA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FB16241-D910-47FC-88F8-517AD7C37288}" type="pres">
      <dgm:prSet presAssocID="{76511822-2699-4CBF-BF2C-7ADEDF408DD6}" presName="Name8" presStyleCnt="0"/>
      <dgm:spPr/>
    </dgm:pt>
    <dgm:pt modelId="{AB9866E5-7A4E-443D-943E-BDB3150E6A93}" type="pres">
      <dgm:prSet presAssocID="{76511822-2699-4CBF-BF2C-7ADEDF408DD6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064DB13-08B6-4B8A-A88D-BE2AD765D4AB}" type="pres">
      <dgm:prSet presAssocID="{76511822-2699-4CBF-BF2C-7ADEDF408DD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25A0945-B9BB-4782-9105-DCBCEA192D4A}" type="presOf" srcId="{76511822-2699-4CBF-BF2C-7ADEDF408DD6}" destId="{0064DB13-08B6-4B8A-A88D-BE2AD765D4AB}" srcOrd="1" destOrd="0" presId="urn:microsoft.com/office/officeart/2005/8/layout/pyramid1"/>
    <dgm:cxn modelId="{3E38A348-D8FE-4B34-A4FD-B07F7B039A50}" type="presOf" srcId="{76511822-2699-4CBF-BF2C-7ADEDF408DD6}" destId="{AB9866E5-7A4E-443D-943E-BDB3150E6A93}" srcOrd="0" destOrd="0" presId="urn:microsoft.com/office/officeart/2005/8/layout/pyramid1"/>
    <dgm:cxn modelId="{7AE2B9AB-CEEA-437A-9368-3A498614994C}" type="presOf" srcId="{719BE656-4365-4C72-9A46-12C0FC103DA5}" destId="{DE362C81-9B26-4233-BA59-91A23CCED528}" srcOrd="1" destOrd="0" presId="urn:microsoft.com/office/officeart/2005/8/layout/pyramid1"/>
    <dgm:cxn modelId="{92DA0082-7DE9-4542-AFDD-D79FF64BD5DE}" srcId="{FC5117DD-B03D-40EC-9008-2D67450D0ED5}" destId="{76511822-2699-4CBF-BF2C-7ADEDF408DD6}" srcOrd="3" destOrd="0" parTransId="{BCE90249-6B39-46A4-AD97-C8F146ED5C6C}" sibTransId="{452767B0-C29F-4FD0-B3AB-F292CBB36073}"/>
    <dgm:cxn modelId="{58AC38C3-E0D0-4E3E-9411-2D87ED14A0B1}" type="presOf" srcId="{719BE656-4365-4C72-9A46-12C0FC103DA5}" destId="{42E6017A-919A-45AB-B4F7-3F6C5FC89727}" srcOrd="0" destOrd="0" presId="urn:microsoft.com/office/officeart/2005/8/layout/pyramid1"/>
    <dgm:cxn modelId="{D51DE86D-1F11-4504-9F0D-3F62A2098233}" srcId="{FC5117DD-B03D-40EC-9008-2D67450D0ED5}" destId="{719BE656-4365-4C72-9A46-12C0FC103DA5}" srcOrd="2" destOrd="0" parTransId="{4F338125-DEE9-423C-BD4E-14F3267AEBF7}" sibTransId="{E07EBCF6-CBD8-48C2-B69B-BE8343E04B04}"/>
    <dgm:cxn modelId="{42B1705F-DA09-4126-878D-CED09B9E02B5}" type="presOf" srcId="{47BF97B0-A086-4C65-B74F-A6DE54DEFA33}" destId="{41C0F927-F900-455F-84D0-7652B7349750}" srcOrd="1" destOrd="0" presId="urn:microsoft.com/office/officeart/2005/8/layout/pyramid1"/>
    <dgm:cxn modelId="{816717B6-C3FF-492A-9AD2-39D27C50A1D3}" type="presOf" srcId="{47BF97B0-A086-4C65-B74F-A6DE54DEFA33}" destId="{4B5B93F5-87AC-47E7-B1E3-A35AB0F37EE4}" srcOrd="0" destOrd="0" presId="urn:microsoft.com/office/officeart/2005/8/layout/pyramid1"/>
    <dgm:cxn modelId="{2A639E01-69DA-418C-AF76-173FAD37DAAB}" type="presOf" srcId="{FC5117DD-B03D-40EC-9008-2D67450D0ED5}" destId="{74DD3957-D570-4E8E-B0C7-0C19CFF75FA3}" srcOrd="0" destOrd="0" presId="urn:microsoft.com/office/officeart/2005/8/layout/pyramid1"/>
    <dgm:cxn modelId="{925DE89A-15DE-490E-9465-A06C1EAD9B0F}" type="presOf" srcId="{91AA62D4-69F6-429D-A01A-96EBF49744F0}" destId="{EAF2590F-4240-42A8-B3B1-7B0E1D11E2A8}" srcOrd="0" destOrd="0" presId="urn:microsoft.com/office/officeart/2005/8/layout/pyramid1"/>
    <dgm:cxn modelId="{CC66E6AA-825D-44D2-9D08-538E0B5662F1}" srcId="{FC5117DD-B03D-40EC-9008-2D67450D0ED5}" destId="{47BF97B0-A086-4C65-B74F-A6DE54DEFA33}" srcOrd="0" destOrd="0" parTransId="{787AFCC4-FE48-456C-B64A-D0E5F1D16E50}" sibTransId="{14EFFF2C-C41C-4CDE-9921-24B04BFCF843}"/>
    <dgm:cxn modelId="{F9F79E1C-7D19-490E-8B72-BA743B71D6EC}" srcId="{FC5117DD-B03D-40EC-9008-2D67450D0ED5}" destId="{91AA62D4-69F6-429D-A01A-96EBF49744F0}" srcOrd="1" destOrd="0" parTransId="{096C2B2D-0C7C-4C80-9A99-5DE3009B26D0}" sibTransId="{95A00D69-0C93-4BD5-9547-AADB02075A40}"/>
    <dgm:cxn modelId="{49E543FA-6B5D-453B-B43B-49B0C01E3D45}" type="presOf" srcId="{91AA62D4-69F6-429D-A01A-96EBF49744F0}" destId="{4D2140AC-165D-4624-969C-BC44A069D810}" srcOrd="1" destOrd="0" presId="urn:microsoft.com/office/officeart/2005/8/layout/pyramid1"/>
    <dgm:cxn modelId="{CB092AFB-0257-4A8C-BAC7-6068B08463B3}" type="presParOf" srcId="{74DD3957-D570-4E8E-B0C7-0C19CFF75FA3}" destId="{7E0B1BE7-9B5E-4FB4-8A6F-8896E253B75A}" srcOrd="0" destOrd="0" presId="urn:microsoft.com/office/officeart/2005/8/layout/pyramid1"/>
    <dgm:cxn modelId="{19CF164E-2863-443B-9D82-2540FD663FF5}" type="presParOf" srcId="{7E0B1BE7-9B5E-4FB4-8A6F-8896E253B75A}" destId="{4B5B93F5-87AC-47E7-B1E3-A35AB0F37EE4}" srcOrd="0" destOrd="0" presId="urn:microsoft.com/office/officeart/2005/8/layout/pyramid1"/>
    <dgm:cxn modelId="{1491089E-EE2D-4431-B429-9ADD41AECBC4}" type="presParOf" srcId="{7E0B1BE7-9B5E-4FB4-8A6F-8896E253B75A}" destId="{41C0F927-F900-455F-84D0-7652B7349750}" srcOrd="1" destOrd="0" presId="urn:microsoft.com/office/officeart/2005/8/layout/pyramid1"/>
    <dgm:cxn modelId="{37E8E002-9EDE-4780-8253-2A5FC4B48AAC}" type="presParOf" srcId="{74DD3957-D570-4E8E-B0C7-0C19CFF75FA3}" destId="{C8CD18C2-A2F6-42EF-80D9-8E1888D9F61C}" srcOrd="1" destOrd="0" presId="urn:microsoft.com/office/officeart/2005/8/layout/pyramid1"/>
    <dgm:cxn modelId="{145048A8-144B-4648-ADC1-6A6802F4DEBC}" type="presParOf" srcId="{C8CD18C2-A2F6-42EF-80D9-8E1888D9F61C}" destId="{EAF2590F-4240-42A8-B3B1-7B0E1D11E2A8}" srcOrd="0" destOrd="0" presId="urn:microsoft.com/office/officeart/2005/8/layout/pyramid1"/>
    <dgm:cxn modelId="{2E29F42D-A601-4D9E-909F-2A2C724FD453}" type="presParOf" srcId="{C8CD18C2-A2F6-42EF-80D9-8E1888D9F61C}" destId="{4D2140AC-165D-4624-969C-BC44A069D810}" srcOrd="1" destOrd="0" presId="urn:microsoft.com/office/officeart/2005/8/layout/pyramid1"/>
    <dgm:cxn modelId="{4D7AF35D-8D31-48DC-B3B4-3AD1D68AF036}" type="presParOf" srcId="{74DD3957-D570-4E8E-B0C7-0C19CFF75FA3}" destId="{B481355F-75BC-4EDF-88CF-F8A03251C4EB}" srcOrd="2" destOrd="0" presId="urn:microsoft.com/office/officeart/2005/8/layout/pyramid1"/>
    <dgm:cxn modelId="{F516AFF7-FA81-4FF7-BCA5-0F8BF87D7C20}" type="presParOf" srcId="{B481355F-75BC-4EDF-88CF-F8A03251C4EB}" destId="{42E6017A-919A-45AB-B4F7-3F6C5FC89727}" srcOrd="0" destOrd="0" presId="urn:microsoft.com/office/officeart/2005/8/layout/pyramid1"/>
    <dgm:cxn modelId="{A8BF81BE-3D4D-4649-A9F4-5F8CDA949A46}" type="presParOf" srcId="{B481355F-75BC-4EDF-88CF-F8A03251C4EB}" destId="{DE362C81-9B26-4233-BA59-91A23CCED528}" srcOrd="1" destOrd="0" presId="urn:microsoft.com/office/officeart/2005/8/layout/pyramid1"/>
    <dgm:cxn modelId="{6597C0E7-24AA-43DD-AE59-FCED3CFA2467}" type="presParOf" srcId="{74DD3957-D570-4E8E-B0C7-0C19CFF75FA3}" destId="{8FB16241-D910-47FC-88F8-517AD7C37288}" srcOrd="3" destOrd="0" presId="urn:microsoft.com/office/officeart/2005/8/layout/pyramid1"/>
    <dgm:cxn modelId="{7F2E2D5F-7AC7-438D-A76D-26BF7F3831E3}" type="presParOf" srcId="{8FB16241-D910-47FC-88F8-517AD7C37288}" destId="{AB9866E5-7A4E-443D-943E-BDB3150E6A93}" srcOrd="0" destOrd="0" presId="urn:microsoft.com/office/officeart/2005/8/layout/pyramid1"/>
    <dgm:cxn modelId="{9A55F8DB-14D2-4091-87F6-D18958681AF0}" type="presParOf" srcId="{8FB16241-D910-47FC-88F8-517AD7C37288}" destId="{0064DB13-08B6-4B8A-A88D-BE2AD765D4AB}" srcOrd="1" destOrd="0" presId="urn:microsoft.com/office/officeart/2005/8/layout/pyramid1"/>
  </dgm:cxnLst>
  <dgm:bg/>
  <dgm:whole/>
  <dgm:extLst>
    <a:ext uri="http://schemas.microsoft.com/office/drawing/2008/diagram"/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2CFCAE-BCCB-4967-8EEF-999A0585EDDB}" type="doc">
      <dgm:prSet loTypeId="urn:microsoft.com/office/officeart/2009/3/layout/FramedTextPicture" loCatId="picture" qsTypeId="urn:microsoft.com/office/officeart/2005/8/quickstyle/simple1#7" qsCatId="simple" csTypeId="urn:microsoft.com/office/officeart/2005/8/colors/accent1_2#5" csCatId="accent1" phldr="1"/>
      <dgm:spPr/>
      <dgm:t>
        <a:bodyPr/>
        <a:lstStyle/>
        <a:p>
          <a:endParaRPr lang="es-MX"/>
        </a:p>
      </dgm:t>
    </dgm:pt>
    <dgm:pt modelId="{197242A3-E26A-4FBD-AF7A-902E587BA9EF}">
      <dgm:prSet phldrT="[Texto]"/>
      <dgm:spPr/>
      <dgm:t>
        <a:bodyPr/>
        <a:lstStyle/>
        <a:p>
          <a:r>
            <a:rPr lang="es-MX" dirty="0" smtClean="0"/>
            <a:t>LOS PROFESIONALES EN NÚMEROS</a:t>
          </a:r>
          <a:endParaRPr lang="es-MX" dirty="0"/>
        </a:p>
      </dgm:t>
    </dgm:pt>
    <dgm:pt modelId="{97E2BE1B-B88E-487A-A343-3AEE1012F92B}" type="parTrans" cxnId="{660CDCA5-A0B2-4499-BAC7-D69AC16C6A0B}">
      <dgm:prSet/>
      <dgm:spPr/>
      <dgm:t>
        <a:bodyPr/>
        <a:lstStyle/>
        <a:p>
          <a:endParaRPr lang="es-MX"/>
        </a:p>
      </dgm:t>
    </dgm:pt>
    <dgm:pt modelId="{40AEF4D6-30C2-43C6-A827-A0010DC786DB}" type="sibTrans" cxnId="{660CDCA5-A0B2-4499-BAC7-D69AC16C6A0B}">
      <dgm:prSet/>
      <dgm:spPr/>
      <dgm:t>
        <a:bodyPr/>
        <a:lstStyle/>
        <a:p>
          <a:endParaRPr lang="es-MX"/>
        </a:p>
      </dgm:t>
    </dgm:pt>
    <dgm:pt modelId="{73CE6F4A-A6A1-42F0-9639-6752C78A1B72}" type="pres">
      <dgm:prSet presAssocID="{412CFCAE-BCCB-4967-8EEF-999A0585EDDB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D3695DCF-2970-471A-8F55-5AC0CBC66D75}" type="pres">
      <dgm:prSet presAssocID="{197242A3-E26A-4FBD-AF7A-902E587BA9EF}" presName="composite" presStyleCnt="0">
        <dgm:presLayoutVars>
          <dgm:chMax/>
          <dgm:chPref/>
        </dgm:presLayoutVars>
      </dgm:prSet>
      <dgm:spPr/>
    </dgm:pt>
    <dgm:pt modelId="{DE51907F-24F1-4B9A-9164-693D2561D1FE}" type="pres">
      <dgm:prSet presAssocID="{197242A3-E26A-4FBD-AF7A-902E587BA9EF}" presName="Image" presStyleLbl="bgImgPlace1" presStyleIdx="0" presStyleCnt="1" custScaleX="183724" custScaleY="18384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AFF9F91F-283F-470A-8287-46093274762C}" type="pres">
      <dgm:prSet presAssocID="{197242A3-E26A-4FBD-AF7A-902E587BA9EF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D3C5180-2E5A-4996-9A5A-ADD8D5C85A17}" type="pres">
      <dgm:prSet presAssocID="{197242A3-E26A-4FBD-AF7A-902E587BA9EF}" presName="tlFrame" presStyleLbl="node1" presStyleIdx="0" presStyleCnt="4"/>
      <dgm:spPr/>
    </dgm:pt>
    <dgm:pt modelId="{C4CC47A2-8B5A-4104-A58E-188C3199E2A8}" type="pres">
      <dgm:prSet presAssocID="{197242A3-E26A-4FBD-AF7A-902E587BA9EF}" presName="trFrame" presStyleLbl="node1" presStyleIdx="1" presStyleCnt="4"/>
      <dgm:spPr/>
    </dgm:pt>
    <dgm:pt modelId="{A2C9A18B-5781-46FF-8441-5FDDDFADEBA4}" type="pres">
      <dgm:prSet presAssocID="{197242A3-E26A-4FBD-AF7A-902E587BA9EF}" presName="blFrame" presStyleLbl="node1" presStyleIdx="2" presStyleCnt="4"/>
      <dgm:spPr/>
    </dgm:pt>
    <dgm:pt modelId="{088023CB-B318-484A-A0E7-424313A71C4D}" type="pres">
      <dgm:prSet presAssocID="{197242A3-E26A-4FBD-AF7A-902E587BA9EF}" presName="brFrame" presStyleLbl="node1" presStyleIdx="3" presStyleCnt="4"/>
      <dgm:spPr/>
    </dgm:pt>
  </dgm:ptLst>
  <dgm:cxnLst>
    <dgm:cxn modelId="{660CDCA5-A0B2-4499-BAC7-D69AC16C6A0B}" srcId="{412CFCAE-BCCB-4967-8EEF-999A0585EDDB}" destId="{197242A3-E26A-4FBD-AF7A-902E587BA9EF}" srcOrd="0" destOrd="0" parTransId="{97E2BE1B-B88E-487A-A343-3AEE1012F92B}" sibTransId="{40AEF4D6-30C2-43C6-A827-A0010DC786DB}"/>
    <dgm:cxn modelId="{09232877-8E00-4EA1-867A-6F2566F62721}" type="presOf" srcId="{412CFCAE-BCCB-4967-8EEF-999A0585EDDB}" destId="{73CE6F4A-A6A1-42F0-9639-6752C78A1B72}" srcOrd="0" destOrd="0" presId="urn:microsoft.com/office/officeart/2009/3/layout/FramedTextPicture"/>
    <dgm:cxn modelId="{D5303E8B-A460-4228-98AD-B7EFF5EF2829}" type="presOf" srcId="{197242A3-E26A-4FBD-AF7A-902E587BA9EF}" destId="{AFF9F91F-283F-470A-8287-46093274762C}" srcOrd="0" destOrd="0" presId="urn:microsoft.com/office/officeart/2009/3/layout/FramedTextPicture"/>
    <dgm:cxn modelId="{278C3B65-2F24-4897-986C-185B13DE2FC8}" type="presParOf" srcId="{73CE6F4A-A6A1-42F0-9639-6752C78A1B72}" destId="{D3695DCF-2970-471A-8F55-5AC0CBC66D75}" srcOrd="0" destOrd="0" presId="urn:microsoft.com/office/officeart/2009/3/layout/FramedTextPicture"/>
    <dgm:cxn modelId="{FE36B33B-EBCD-43A2-9A07-B75EFBA78873}" type="presParOf" srcId="{D3695DCF-2970-471A-8F55-5AC0CBC66D75}" destId="{DE51907F-24F1-4B9A-9164-693D2561D1FE}" srcOrd="0" destOrd="0" presId="urn:microsoft.com/office/officeart/2009/3/layout/FramedTextPicture"/>
    <dgm:cxn modelId="{64E2582B-5ADB-49D6-A87D-E2573616DB2B}" type="presParOf" srcId="{D3695DCF-2970-471A-8F55-5AC0CBC66D75}" destId="{AFF9F91F-283F-470A-8287-46093274762C}" srcOrd="1" destOrd="0" presId="urn:microsoft.com/office/officeart/2009/3/layout/FramedTextPicture"/>
    <dgm:cxn modelId="{133E05F9-8DC4-41E2-8FD5-F07F33D2C539}" type="presParOf" srcId="{D3695DCF-2970-471A-8F55-5AC0CBC66D75}" destId="{BD3C5180-2E5A-4996-9A5A-ADD8D5C85A17}" srcOrd="2" destOrd="0" presId="urn:microsoft.com/office/officeart/2009/3/layout/FramedTextPicture"/>
    <dgm:cxn modelId="{1F2E6380-40B0-4231-9F3F-BED3D209B900}" type="presParOf" srcId="{D3695DCF-2970-471A-8F55-5AC0CBC66D75}" destId="{C4CC47A2-8B5A-4104-A58E-188C3199E2A8}" srcOrd="3" destOrd="0" presId="urn:microsoft.com/office/officeart/2009/3/layout/FramedTextPicture"/>
    <dgm:cxn modelId="{8ADDC18D-3F9B-4A93-8F19-5F265B2857AF}" type="presParOf" srcId="{D3695DCF-2970-471A-8F55-5AC0CBC66D75}" destId="{A2C9A18B-5781-46FF-8441-5FDDDFADEBA4}" srcOrd="4" destOrd="0" presId="urn:microsoft.com/office/officeart/2009/3/layout/FramedTextPicture"/>
    <dgm:cxn modelId="{498D27F4-1D67-4AF9-8186-4ABCB1B579BA}" type="presParOf" srcId="{D3695DCF-2970-471A-8F55-5AC0CBC66D75}" destId="{088023CB-B318-484A-A0E7-424313A71C4D}" srcOrd="5" destOrd="0" presId="urn:microsoft.com/office/officeart/2009/3/layout/FramedTextPicture"/>
  </dgm:cxnLst>
  <dgm:bg/>
  <dgm:whole/>
  <dgm:extLst>
    <a:ext uri="http://schemas.microsoft.com/office/drawing/2008/diagram"/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883FDE5-AD2D-4972-A664-D55515A7CA1B}" type="doc">
      <dgm:prSet loTypeId="urn:microsoft.com/office/officeart/2005/8/layout/arrow3" loCatId="relationship" qsTypeId="urn:microsoft.com/office/officeart/2005/8/quickstyle/3d2" qsCatId="3D" csTypeId="urn:microsoft.com/office/officeart/2005/8/colors/accent1_2#6" csCatId="accent1" phldr="1"/>
      <dgm:spPr/>
      <dgm:t>
        <a:bodyPr/>
        <a:lstStyle/>
        <a:p>
          <a:endParaRPr lang="es-ES"/>
        </a:p>
      </dgm:t>
    </dgm:pt>
    <dgm:pt modelId="{1A015A50-80F9-423A-8206-ED39FC1688A4}">
      <dgm:prSet phldrT="[Texto]" custT="1"/>
      <dgm:spPr/>
      <dgm:t>
        <a:bodyPr/>
        <a:lstStyle/>
        <a:p>
          <a:r>
            <a:rPr lang="es-ES" sz="1800" dirty="0" smtClean="0"/>
            <a:t>Menos</a:t>
          </a:r>
          <a:endParaRPr lang="es-ES" sz="1800" dirty="0"/>
        </a:p>
      </dgm:t>
    </dgm:pt>
    <dgm:pt modelId="{E2C6EE9D-CC08-41E9-AC86-726243AF7224}" type="parTrans" cxnId="{33594782-6CA3-48E3-9819-FED673C05603}">
      <dgm:prSet/>
      <dgm:spPr/>
      <dgm:t>
        <a:bodyPr/>
        <a:lstStyle/>
        <a:p>
          <a:endParaRPr lang="es-ES"/>
        </a:p>
      </dgm:t>
    </dgm:pt>
    <dgm:pt modelId="{ADF1FB4E-32CF-463C-8370-29726CBA181D}" type="sibTrans" cxnId="{33594782-6CA3-48E3-9819-FED673C05603}">
      <dgm:prSet/>
      <dgm:spPr/>
      <dgm:t>
        <a:bodyPr/>
        <a:lstStyle/>
        <a:p>
          <a:endParaRPr lang="es-ES"/>
        </a:p>
      </dgm:t>
    </dgm:pt>
    <dgm:pt modelId="{5F6BF4A4-79AA-407B-AEDB-DCF84CDABDCB}">
      <dgm:prSet phldrT="[Texto]" custT="1"/>
      <dgm:spPr/>
      <dgm:t>
        <a:bodyPr/>
        <a:lstStyle/>
        <a:p>
          <a:r>
            <a:rPr lang="es-ES" sz="1600" dirty="0" smtClean="0"/>
            <a:t>Más</a:t>
          </a:r>
          <a:endParaRPr lang="es-ES" sz="1600" dirty="0"/>
        </a:p>
      </dgm:t>
    </dgm:pt>
    <dgm:pt modelId="{14EFA874-14A3-4AAE-9A14-D0860572DCEC}" type="parTrans" cxnId="{4D091207-B0AE-4DC4-8551-1C0A007847E5}">
      <dgm:prSet/>
      <dgm:spPr/>
      <dgm:t>
        <a:bodyPr/>
        <a:lstStyle/>
        <a:p>
          <a:endParaRPr lang="es-ES"/>
        </a:p>
      </dgm:t>
    </dgm:pt>
    <dgm:pt modelId="{E9F5B1BC-1D20-4A71-A44B-9365D5ACFA73}" type="sibTrans" cxnId="{4D091207-B0AE-4DC4-8551-1C0A007847E5}">
      <dgm:prSet/>
      <dgm:spPr/>
      <dgm:t>
        <a:bodyPr/>
        <a:lstStyle/>
        <a:p>
          <a:endParaRPr lang="es-ES"/>
        </a:p>
      </dgm:t>
    </dgm:pt>
    <dgm:pt modelId="{85A8F505-E718-4E76-BECE-84B988A5B3F2}" type="pres">
      <dgm:prSet presAssocID="{4883FDE5-AD2D-4972-A664-D55515A7CA1B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3E0E4CC-3E94-4F80-A7EB-8F4E7EC5165D}" type="pres">
      <dgm:prSet presAssocID="{4883FDE5-AD2D-4972-A664-D55515A7CA1B}" presName="divider" presStyleLbl="fgShp" presStyleIdx="0" presStyleCnt="1"/>
      <dgm:spPr/>
    </dgm:pt>
    <dgm:pt modelId="{97EA73F3-F6DB-4338-AC3C-C84784B14245}" type="pres">
      <dgm:prSet presAssocID="{1A015A50-80F9-423A-8206-ED39FC1688A4}" presName="downArrow" presStyleLbl="node1" presStyleIdx="0" presStyleCnt="2"/>
      <dgm:spPr>
        <a:solidFill>
          <a:srgbClr val="00B050"/>
        </a:solidFill>
      </dgm:spPr>
    </dgm:pt>
    <dgm:pt modelId="{CD79C871-53DE-4D02-9BC7-BB6DD0D9E3AC}" type="pres">
      <dgm:prSet presAssocID="{1A015A50-80F9-423A-8206-ED39FC1688A4}" presName="downArrowText" presStyleLbl="revTx" presStyleIdx="0" presStyleCnt="2" custScaleX="19375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66219C-0B49-498A-B6A8-4FC8F5014B2A}" type="pres">
      <dgm:prSet presAssocID="{5F6BF4A4-79AA-407B-AEDB-DCF84CDABDCB}" presName="upArrow" presStyleLbl="node1" presStyleIdx="1" presStyleCnt="2"/>
      <dgm:spPr>
        <a:solidFill>
          <a:srgbClr val="C00000"/>
        </a:solidFill>
      </dgm:spPr>
    </dgm:pt>
    <dgm:pt modelId="{7E05F656-3CD8-447E-BDA5-083D5F1DA2B4}" type="pres">
      <dgm:prSet presAssocID="{5F6BF4A4-79AA-407B-AEDB-DCF84CDABDCB}" presName="upArrowText" presStyleLbl="revTx" presStyleIdx="1" presStyleCnt="2" custScaleX="14716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8FC2BE-22A7-41A3-97A9-C87CB7440868}" type="presOf" srcId="{5F6BF4A4-79AA-407B-AEDB-DCF84CDABDCB}" destId="{7E05F656-3CD8-447E-BDA5-083D5F1DA2B4}" srcOrd="0" destOrd="0" presId="urn:microsoft.com/office/officeart/2005/8/layout/arrow3"/>
    <dgm:cxn modelId="{BA059830-7CD0-4149-8AEA-F83EEBD5EDDF}" type="presOf" srcId="{1A015A50-80F9-423A-8206-ED39FC1688A4}" destId="{CD79C871-53DE-4D02-9BC7-BB6DD0D9E3AC}" srcOrd="0" destOrd="0" presId="urn:microsoft.com/office/officeart/2005/8/layout/arrow3"/>
    <dgm:cxn modelId="{4D091207-B0AE-4DC4-8551-1C0A007847E5}" srcId="{4883FDE5-AD2D-4972-A664-D55515A7CA1B}" destId="{5F6BF4A4-79AA-407B-AEDB-DCF84CDABDCB}" srcOrd="1" destOrd="0" parTransId="{14EFA874-14A3-4AAE-9A14-D0860572DCEC}" sibTransId="{E9F5B1BC-1D20-4A71-A44B-9365D5ACFA73}"/>
    <dgm:cxn modelId="{33594782-6CA3-48E3-9819-FED673C05603}" srcId="{4883FDE5-AD2D-4972-A664-D55515A7CA1B}" destId="{1A015A50-80F9-423A-8206-ED39FC1688A4}" srcOrd="0" destOrd="0" parTransId="{E2C6EE9D-CC08-41E9-AC86-726243AF7224}" sibTransId="{ADF1FB4E-32CF-463C-8370-29726CBA181D}"/>
    <dgm:cxn modelId="{9C366D37-85AA-4010-AF10-EB760CA822AA}" type="presOf" srcId="{4883FDE5-AD2D-4972-A664-D55515A7CA1B}" destId="{85A8F505-E718-4E76-BECE-84B988A5B3F2}" srcOrd="0" destOrd="0" presId="urn:microsoft.com/office/officeart/2005/8/layout/arrow3"/>
    <dgm:cxn modelId="{28F7A155-B032-4147-9951-23017B93EFB1}" type="presParOf" srcId="{85A8F505-E718-4E76-BECE-84B988A5B3F2}" destId="{E3E0E4CC-3E94-4F80-A7EB-8F4E7EC5165D}" srcOrd="0" destOrd="0" presId="urn:microsoft.com/office/officeart/2005/8/layout/arrow3"/>
    <dgm:cxn modelId="{2B12C4CF-BA54-493A-9BB8-10B427587132}" type="presParOf" srcId="{85A8F505-E718-4E76-BECE-84B988A5B3F2}" destId="{97EA73F3-F6DB-4338-AC3C-C84784B14245}" srcOrd="1" destOrd="0" presId="urn:microsoft.com/office/officeart/2005/8/layout/arrow3"/>
    <dgm:cxn modelId="{28198FD3-3AEB-4531-82EB-CD49893F2DEF}" type="presParOf" srcId="{85A8F505-E718-4E76-BECE-84B988A5B3F2}" destId="{CD79C871-53DE-4D02-9BC7-BB6DD0D9E3AC}" srcOrd="2" destOrd="0" presId="urn:microsoft.com/office/officeart/2005/8/layout/arrow3"/>
    <dgm:cxn modelId="{B70FC329-012E-443B-B4D6-389A7FE782EB}" type="presParOf" srcId="{85A8F505-E718-4E76-BECE-84B988A5B3F2}" destId="{8866219C-0B49-498A-B6A8-4FC8F5014B2A}" srcOrd="3" destOrd="0" presId="urn:microsoft.com/office/officeart/2005/8/layout/arrow3"/>
    <dgm:cxn modelId="{E391555D-0833-40B4-BCC0-0C7B0152E0A7}" type="presParOf" srcId="{85A8F505-E718-4E76-BECE-84B988A5B3F2}" destId="{7E05F656-3CD8-447E-BDA5-083D5F1DA2B4}" srcOrd="4" destOrd="0" presId="urn:microsoft.com/office/officeart/2005/8/layout/arrow3"/>
  </dgm:cxnLst>
  <dgm:bg/>
  <dgm:whole/>
  <dgm:extLst>
    <a:ext uri="http://schemas.microsoft.com/office/drawing/2008/diagram"/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80B03C9-124C-4640-8713-6E35DF6EFA18}" type="doc">
      <dgm:prSet loTypeId="urn:microsoft.com/office/officeart/2005/8/layout/list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98B92489-33FE-46F8-8730-5DB0C5226089}">
      <dgm:prSet phldrT="[Texto]" custT="1"/>
      <dgm:spPr/>
      <dgm:t>
        <a:bodyPr/>
        <a:lstStyle/>
        <a:p>
          <a:pPr algn="just"/>
          <a:r>
            <a:rPr lang="es-ES" sz="1600" dirty="0" smtClean="0"/>
            <a:t>Se seleccionan los principales casos para cada Dirección Regional </a:t>
          </a:r>
          <a:r>
            <a:rPr lang="es-ES" sz="1600" dirty="0" smtClean="0">
              <a:sym typeface="Wingdings" pitchFamily="2" charset="2"/>
            </a:rPr>
            <a:t> levantamiento de un listado de los principales profesionales en las principales ramas a nivel regional.</a:t>
          </a:r>
          <a:endParaRPr lang="es-ES" sz="1600" dirty="0"/>
        </a:p>
      </dgm:t>
    </dgm:pt>
    <dgm:pt modelId="{E52C0C8B-6B2C-4518-85AF-6F11DB5026E0}" type="parTrans" cxnId="{62B3E6A6-A0FC-4700-9011-D942F34E91D3}">
      <dgm:prSet/>
      <dgm:spPr/>
      <dgm:t>
        <a:bodyPr/>
        <a:lstStyle/>
        <a:p>
          <a:endParaRPr lang="es-ES"/>
        </a:p>
      </dgm:t>
    </dgm:pt>
    <dgm:pt modelId="{7F60E27F-07BF-4C55-ACA5-3201494CE925}" type="sibTrans" cxnId="{62B3E6A6-A0FC-4700-9011-D942F34E91D3}">
      <dgm:prSet/>
      <dgm:spPr/>
      <dgm:t>
        <a:bodyPr/>
        <a:lstStyle/>
        <a:p>
          <a:endParaRPr lang="es-ES"/>
        </a:p>
      </dgm:t>
    </dgm:pt>
    <dgm:pt modelId="{1045A5F6-71EC-42FF-AB6D-FC1F2B7B10DC}">
      <dgm:prSet phldrT="[Texto]" custT="1"/>
      <dgm:spPr/>
      <dgm:t>
        <a:bodyPr/>
        <a:lstStyle/>
        <a:p>
          <a:pPr algn="just"/>
          <a:r>
            <a:rPr lang="es-ES" sz="1600" dirty="0" smtClean="0"/>
            <a:t>Se prioriza por montos (materialidad) en función de los grupos o categorías. </a:t>
          </a:r>
          <a:r>
            <a:rPr lang="es-ES" sz="1600" dirty="0" smtClean="0">
              <a:sym typeface="Wingdings" pitchFamily="2" charset="2"/>
            </a:rPr>
            <a:t> Atacará un porcentaje importante en cada segmento.</a:t>
          </a:r>
          <a:endParaRPr lang="es-ES" sz="1600" dirty="0"/>
        </a:p>
      </dgm:t>
    </dgm:pt>
    <dgm:pt modelId="{53F3B451-8240-4384-B55C-2341D0FC217E}" type="parTrans" cxnId="{726B2EC8-AACD-4D75-918F-4D959740B83F}">
      <dgm:prSet/>
      <dgm:spPr/>
      <dgm:t>
        <a:bodyPr/>
        <a:lstStyle/>
        <a:p>
          <a:endParaRPr lang="es-ES"/>
        </a:p>
      </dgm:t>
    </dgm:pt>
    <dgm:pt modelId="{C94492E5-4639-4A8B-9233-F1D802049B09}" type="sibTrans" cxnId="{726B2EC8-AACD-4D75-918F-4D959740B83F}">
      <dgm:prSet/>
      <dgm:spPr/>
      <dgm:t>
        <a:bodyPr/>
        <a:lstStyle/>
        <a:p>
          <a:endParaRPr lang="es-ES"/>
        </a:p>
      </dgm:t>
    </dgm:pt>
    <dgm:pt modelId="{502D8102-41DC-4D09-8644-74105E91529C}">
      <dgm:prSet phldrT="[Texto]" custT="1"/>
      <dgm:spPr/>
      <dgm:t>
        <a:bodyPr/>
        <a:lstStyle/>
        <a:p>
          <a:pPr algn="just"/>
          <a:r>
            <a:rPr lang="es-ES" sz="1600" dirty="0" smtClean="0"/>
            <a:t>Estrategia de verificar cumplimiento o cubrir a profesionales mediáticos y que causen impacto.</a:t>
          </a:r>
          <a:endParaRPr lang="es-ES" sz="1600" dirty="0"/>
        </a:p>
      </dgm:t>
    </dgm:pt>
    <dgm:pt modelId="{392AED66-DEDC-4388-9DC8-5247EECBD66F}" type="parTrans" cxnId="{F53AC0AA-0C55-4A05-9CB9-86B1F8DC0FE2}">
      <dgm:prSet/>
      <dgm:spPr/>
      <dgm:t>
        <a:bodyPr/>
        <a:lstStyle/>
        <a:p>
          <a:endParaRPr lang="es-ES"/>
        </a:p>
      </dgm:t>
    </dgm:pt>
    <dgm:pt modelId="{C048BD75-3B11-43B8-8B6A-EB2A254619C0}" type="sibTrans" cxnId="{F53AC0AA-0C55-4A05-9CB9-86B1F8DC0FE2}">
      <dgm:prSet/>
      <dgm:spPr/>
      <dgm:t>
        <a:bodyPr/>
        <a:lstStyle/>
        <a:p>
          <a:endParaRPr lang="es-ES"/>
        </a:p>
      </dgm:t>
    </dgm:pt>
    <dgm:pt modelId="{DEA98BB2-8359-4517-8464-7F863534A47E}">
      <dgm:prSet phldrT="[Texto]" custT="1"/>
      <dgm:spPr/>
      <dgm:t>
        <a:bodyPr/>
        <a:lstStyle/>
        <a:p>
          <a:pPr algn="just"/>
          <a:r>
            <a:rPr lang="es-ES" sz="1600" dirty="0" smtClean="0"/>
            <a:t>A la gran mayoría, con riesgo pequeño se le llegará con controles persuasivos y masivos, a los grandes (importantes) y más riesgosos con controles  semintensivos e intensivos</a:t>
          </a:r>
          <a:endParaRPr lang="es-ES" sz="1600" dirty="0"/>
        </a:p>
      </dgm:t>
    </dgm:pt>
    <dgm:pt modelId="{AEFE495B-8023-4136-A842-E989CBFF46B9}" type="parTrans" cxnId="{6607B4C6-E2DA-482F-A388-4AB957D48708}">
      <dgm:prSet/>
      <dgm:spPr/>
      <dgm:t>
        <a:bodyPr/>
        <a:lstStyle/>
        <a:p>
          <a:endParaRPr lang="es-ES"/>
        </a:p>
      </dgm:t>
    </dgm:pt>
    <dgm:pt modelId="{9374B423-8AE6-4DE6-AE55-6772D5EDE542}" type="sibTrans" cxnId="{6607B4C6-E2DA-482F-A388-4AB957D48708}">
      <dgm:prSet/>
      <dgm:spPr/>
      <dgm:t>
        <a:bodyPr/>
        <a:lstStyle/>
        <a:p>
          <a:endParaRPr lang="es-ES"/>
        </a:p>
      </dgm:t>
    </dgm:pt>
    <dgm:pt modelId="{2B53FA4B-4C3D-45E1-BA7E-1D67784111A3}" type="pres">
      <dgm:prSet presAssocID="{880B03C9-124C-4640-8713-6E35DF6EFA1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6741EF9-D2B4-43C8-8724-D26BCA8E9F84}" type="pres">
      <dgm:prSet presAssocID="{98B92489-33FE-46F8-8730-5DB0C5226089}" presName="parentLin" presStyleCnt="0"/>
      <dgm:spPr/>
    </dgm:pt>
    <dgm:pt modelId="{8FEA57A7-B23B-4D6C-B9B0-3F0F1740A8A4}" type="pres">
      <dgm:prSet presAssocID="{98B92489-33FE-46F8-8730-5DB0C5226089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04697374-E954-4D50-A93F-CCE243F7BEA8}" type="pres">
      <dgm:prSet presAssocID="{98B92489-33FE-46F8-8730-5DB0C5226089}" presName="parentText" presStyleLbl="node1" presStyleIdx="0" presStyleCnt="4" custScaleX="127671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568341-9490-42CE-A796-E4E8BAA6FDA0}" type="pres">
      <dgm:prSet presAssocID="{98B92489-33FE-46F8-8730-5DB0C5226089}" presName="negativeSpace" presStyleCnt="0"/>
      <dgm:spPr/>
    </dgm:pt>
    <dgm:pt modelId="{7329BAAC-DC80-493E-9195-9A9651A8339B}" type="pres">
      <dgm:prSet presAssocID="{98B92489-33FE-46F8-8730-5DB0C5226089}" presName="childText" presStyleLbl="conFgAcc1" presStyleIdx="0" presStyleCnt="4" custLinFactNeighborX="781" custLinFactNeighborY="-44858">
        <dgm:presLayoutVars>
          <dgm:bulletEnabled val="1"/>
        </dgm:presLayoutVars>
      </dgm:prSet>
      <dgm:spPr/>
    </dgm:pt>
    <dgm:pt modelId="{A1DC8790-8D59-41C4-BA9A-6B4924E92133}" type="pres">
      <dgm:prSet presAssocID="{7F60E27F-07BF-4C55-ACA5-3201494CE925}" presName="spaceBetweenRectangles" presStyleCnt="0"/>
      <dgm:spPr/>
    </dgm:pt>
    <dgm:pt modelId="{6FD3B4C3-AED0-4FAD-9A89-1ADF1C94919B}" type="pres">
      <dgm:prSet presAssocID="{1045A5F6-71EC-42FF-AB6D-FC1F2B7B10DC}" presName="parentLin" presStyleCnt="0"/>
      <dgm:spPr/>
    </dgm:pt>
    <dgm:pt modelId="{D7A9F1EA-419C-4CAC-AE9B-67EE791A808E}" type="pres">
      <dgm:prSet presAssocID="{1045A5F6-71EC-42FF-AB6D-FC1F2B7B10DC}" presName="parentLeftMargin" presStyleLbl="node1" presStyleIdx="0" presStyleCnt="4"/>
      <dgm:spPr/>
      <dgm:t>
        <a:bodyPr/>
        <a:lstStyle/>
        <a:p>
          <a:endParaRPr lang="es-ES"/>
        </a:p>
      </dgm:t>
    </dgm:pt>
    <dgm:pt modelId="{3DCAA4A0-CD22-466D-94DD-E151F117DBBE}" type="pres">
      <dgm:prSet presAssocID="{1045A5F6-71EC-42FF-AB6D-FC1F2B7B10DC}" presName="parentText" presStyleLbl="node1" presStyleIdx="1" presStyleCnt="4" custScaleX="12725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E43E0E-2DA0-4C44-9FFA-A7945993801A}" type="pres">
      <dgm:prSet presAssocID="{1045A5F6-71EC-42FF-AB6D-FC1F2B7B10DC}" presName="negativeSpace" presStyleCnt="0"/>
      <dgm:spPr/>
    </dgm:pt>
    <dgm:pt modelId="{24EAC712-94EB-4C72-88DC-6C659548FC44}" type="pres">
      <dgm:prSet presAssocID="{1045A5F6-71EC-42FF-AB6D-FC1F2B7B10DC}" presName="childText" presStyleLbl="conFgAcc1" presStyleIdx="1" presStyleCnt="4">
        <dgm:presLayoutVars>
          <dgm:bulletEnabled val="1"/>
        </dgm:presLayoutVars>
      </dgm:prSet>
      <dgm:spPr/>
    </dgm:pt>
    <dgm:pt modelId="{2ADC6588-AD9D-41BF-A176-05DBE9719E7D}" type="pres">
      <dgm:prSet presAssocID="{C94492E5-4639-4A8B-9233-F1D802049B09}" presName="spaceBetweenRectangles" presStyleCnt="0"/>
      <dgm:spPr/>
    </dgm:pt>
    <dgm:pt modelId="{E96C8668-8D82-439D-B210-6605391AC315}" type="pres">
      <dgm:prSet presAssocID="{502D8102-41DC-4D09-8644-74105E91529C}" presName="parentLin" presStyleCnt="0"/>
      <dgm:spPr/>
    </dgm:pt>
    <dgm:pt modelId="{154B02C4-756E-47FF-A46C-7FC40C4CCE4E}" type="pres">
      <dgm:prSet presAssocID="{502D8102-41DC-4D09-8644-74105E91529C}" presName="parentLeftMargin" presStyleLbl="node1" presStyleIdx="1" presStyleCnt="4"/>
      <dgm:spPr/>
      <dgm:t>
        <a:bodyPr/>
        <a:lstStyle/>
        <a:p>
          <a:endParaRPr lang="es-ES"/>
        </a:p>
      </dgm:t>
    </dgm:pt>
    <dgm:pt modelId="{7D7FB9F4-6A83-486A-9B33-7246DF0C2CC9}" type="pres">
      <dgm:prSet presAssocID="{502D8102-41DC-4D09-8644-74105E91529C}" presName="parentText" presStyleLbl="node1" presStyleIdx="2" presStyleCnt="4" custScaleX="12699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45ED21-D48E-4064-8556-E29216E02D95}" type="pres">
      <dgm:prSet presAssocID="{502D8102-41DC-4D09-8644-74105E91529C}" presName="negativeSpace" presStyleCnt="0"/>
      <dgm:spPr/>
    </dgm:pt>
    <dgm:pt modelId="{C1FCC05E-0341-45C4-A542-C0030BA07606}" type="pres">
      <dgm:prSet presAssocID="{502D8102-41DC-4D09-8644-74105E91529C}" presName="childText" presStyleLbl="conFgAcc1" presStyleIdx="2" presStyleCnt="4">
        <dgm:presLayoutVars>
          <dgm:bulletEnabled val="1"/>
        </dgm:presLayoutVars>
      </dgm:prSet>
      <dgm:spPr/>
    </dgm:pt>
    <dgm:pt modelId="{0DF26288-3228-4045-9F08-B29E4C20BDB3}" type="pres">
      <dgm:prSet presAssocID="{C048BD75-3B11-43B8-8B6A-EB2A254619C0}" presName="spaceBetweenRectangles" presStyleCnt="0"/>
      <dgm:spPr/>
    </dgm:pt>
    <dgm:pt modelId="{DA84BE9A-75F4-4B08-987A-0AE23B97287C}" type="pres">
      <dgm:prSet presAssocID="{DEA98BB2-8359-4517-8464-7F863534A47E}" presName="parentLin" presStyleCnt="0"/>
      <dgm:spPr/>
    </dgm:pt>
    <dgm:pt modelId="{B64EBDA3-7FA7-4637-9489-FB1C1BF55D3B}" type="pres">
      <dgm:prSet presAssocID="{DEA98BB2-8359-4517-8464-7F863534A47E}" presName="parentLeftMargin" presStyleLbl="node1" presStyleIdx="2" presStyleCnt="4"/>
      <dgm:spPr/>
      <dgm:t>
        <a:bodyPr/>
        <a:lstStyle/>
        <a:p>
          <a:endParaRPr lang="es-ES"/>
        </a:p>
      </dgm:t>
    </dgm:pt>
    <dgm:pt modelId="{9E37453B-EAC3-455D-98E4-728AE4190478}" type="pres">
      <dgm:prSet presAssocID="{DEA98BB2-8359-4517-8464-7F863534A47E}" presName="parentText" presStyleLbl="node1" presStyleIdx="3" presStyleCnt="4" custScaleX="12725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BC2E32-AF30-4CF4-B8E5-004DF95AC2B9}" type="pres">
      <dgm:prSet presAssocID="{DEA98BB2-8359-4517-8464-7F863534A47E}" presName="negativeSpace" presStyleCnt="0"/>
      <dgm:spPr/>
    </dgm:pt>
    <dgm:pt modelId="{87583179-55B2-4D90-8F94-91BBEE092670}" type="pres">
      <dgm:prSet presAssocID="{DEA98BB2-8359-4517-8464-7F863534A47E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CCE0336B-1B18-4441-A262-A0FE3FFB745E}" type="presOf" srcId="{880B03C9-124C-4640-8713-6E35DF6EFA18}" destId="{2B53FA4B-4C3D-45E1-BA7E-1D67784111A3}" srcOrd="0" destOrd="0" presId="urn:microsoft.com/office/officeart/2005/8/layout/list1"/>
    <dgm:cxn modelId="{249064DD-84F1-41B7-B280-479C502A38AC}" type="presOf" srcId="{DEA98BB2-8359-4517-8464-7F863534A47E}" destId="{9E37453B-EAC3-455D-98E4-728AE4190478}" srcOrd="1" destOrd="0" presId="urn:microsoft.com/office/officeart/2005/8/layout/list1"/>
    <dgm:cxn modelId="{F53AC0AA-0C55-4A05-9CB9-86B1F8DC0FE2}" srcId="{880B03C9-124C-4640-8713-6E35DF6EFA18}" destId="{502D8102-41DC-4D09-8644-74105E91529C}" srcOrd="2" destOrd="0" parTransId="{392AED66-DEDC-4388-9DC8-5247EECBD66F}" sibTransId="{C048BD75-3B11-43B8-8B6A-EB2A254619C0}"/>
    <dgm:cxn modelId="{D862D059-4865-46F5-9866-828D2A1F021B}" type="presOf" srcId="{98B92489-33FE-46F8-8730-5DB0C5226089}" destId="{04697374-E954-4D50-A93F-CCE243F7BEA8}" srcOrd="1" destOrd="0" presId="urn:microsoft.com/office/officeart/2005/8/layout/list1"/>
    <dgm:cxn modelId="{920E3D8E-7E51-4D54-A7DF-F3AE1C65DD6F}" type="presOf" srcId="{502D8102-41DC-4D09-8644-74105E91529C}" destId="{154B02C4-756E-47FF-A46C-7FC40C4CCE4E}" srcOrd="0" destOrd="0" presId="urn:microsoft.com/office/officeart/2005/8/layout/list1"/>
    <dgm:cxn modelId="{10AE2788-7200-4EB5-9235-219CED8BFF95}" type="presOf" srcId="{DEA98BB2-8359-4517-8464-7F863534A47E}" destId="{B64EBDA3-7FA7-4637-9489-FB1C1BF55D3B}" srcOrd="0" destOrd="0" presId="urn:microsoft.com/office/officeart/2005/8/layout/list1"/>
    <dgm:cxn modelId="{C1076C1E-DE70-4F5A-B3C3-9554F05ED468}" type="presOf" srcId="{502D8102-41DC-4D09-8644-74105E91529C}" destId="{7D7FB9F4-6A83-486A-9B33-7246DF0C2CC9}" srcOrd="1" destOrd="0" presId="urn:microsoft.com/office/officeart/2005/8/layout/list1"/>
    <dgm:cxn modelId="{726B2EC8-AACD-4D75-918F-4D959740B83F}" srcId="{880B03C9-124C-4640-8713-6E35DF6EFA18}" destId="{1045A5F6-71EC-42FF-AB6D-FC1F2B7B10DC}" srcOrd="1" destOrd="0" parTransId="{53F3B451-8240-4384-B55C-2341D0FC217E}" sibTransId="{C94492E5-4639-4A8B-9233-F1D802049B09}"/>
    <dgm:cxn modelId="{7DCD1DC3-E2FB-4AA7-80C9-DC9E2378A33C}" type="presOf" srcId="{1045A5F6-71EC-42FF-AB6D-FC1F2B7B10DC}" destId="{3DCAA4A0-CD22-466D-94DD-E151F117DBBE}" srcOrd="1" destOrd="0" presId="urn:microsoft.com/office/officeart/2005/8/layout/list1"/>
    <dgm:cxn modelId="{6607B4C6-E2DA-482F-A388-4AB957D48708}" srcId="{880B03C9-124C-4640-8713-6E35DF6EFA18}" destId="{DEA98BB2-8359-4517-8464-7F863534A47E}" srcOrd="3" destOrd="0" parTransId="{AEFE495B-8023-4136-A842-E989CBFF46B9}" sibTransId="{9374B423-8AE6-4DE6-AE55-6772D5EDE542}"/>
    <dgm:cxn modelId="{6F299F1A-F653-4C3C-86B7-9F8442DF0BCF}" type="presOf" srcId="{98B92489-33FE-46F8-8730-5DB0C5226089}" destId="{8FEA57A7-B23B-4D6C-B9B0-3F0F1740A8A4}" srcOrd="0" destOrd="0" presId="urn:microsoft.com/office/officeart/2005/8/layout/list1"/>
    <dgm:cxn modelId="{8D174FDF-8357-49C8-8B16-7182780C5ED6}" type="presOf" srcId="{1045A5F6-71EC-42FF-AB6D-FC1F2B7B10DC}" destId="{D7A9F1EA-419C-4CAC-AE9B-67EE791A808E}" srcOrd="0" destOrd="0" presId="urn:microsoft.com/office/officeart/2005/8/layout/list1"/>
    <dgm:cxn modelId="{62B3E6A6-A0FC-4700-9011-D942F34E91D3}" srcId="{880B03C9-124C-4640-8713-6E35DF6EFA18}" destId="{98B92489-33FE-46F8-8730-5DB0C5226089}" srcOrd="0" destOrd="0" parTransId="{E52C0C8B-6B2C-4518-85AF-6F11DB5026E0}" sibTransId="{7F60E27F-07BF-4C55-ACA5-3201494CE925}"/>
    <dgm:cxn modelId="{8166067A-75BB-4E3E-ACE1-6B01E75B0700}" type="presParOf" srcId="{2B53FA4B-4C3D-45E1-BA7E-1D67784111A3}" destId="{66741EF9-D2B4-43C8-8724-D26BCA8E9F84}" srcOrd="0" destOrd="0" presId="urn:microsoft.com/office/officeart/2005/8/layout/list1"/>
    <dgm:cxn modelId="{B6D6078E-E339-41A9-ACF8-409E7598B9BA}" type="presParOf" srcId="{66741EF9-D2B4-43C8-8724-D26BCA8E9F84}" destId="{8FEA57A7-B23B-4D6C-B9B0-3F0F1740A8A4}" srcOrd="0" destOrd="0" presId="urn:microsoft.com/office/officeart/2005/8/layout/list1"/>
    <dgm:cxn modelId="{58821BEB-B07B-42AE-BAB8-3FE8EE2F225D}" type="presParOf" srcId="{66741EF9-D2B4-43C8-8724-D26BCA8E9F84}" destId="{04697374-E954-4D50-A93F-CCE243F7BEA8}" srcOrd="1" destOrd="0" presId="urn:microsoft.com/office/officeart/2005/8/layout/list1"/>
    <dgm:cxn modelId="{0B376984-D572-4240-9251-981664DD1673}" type="presParOf" srcId="{2B53FA4B-4C3D-45E1-BA7E-1D67784111A3}" destId="{5B568341-9490-42CE-A796-E4E8BAA6FDA0}" srcOrd="1" destOrd="0" presId="urn:microsoft.com/office/officeart/2005/8/layout/list1"/>
    <dgm:cxn modelId="{07BFE07D-A40C-4557-8EBC-258684115656}" type="presParOf" srcId="{2B53FA4B-4C3D-45E1-BA7E-1D67784111A3}" destId="{7329BAAC-DC80-493E-9195-9A9651A8339B}" srcOrd="2" destOrd="0" presId="urn:microsoft.com/office/officeart/2005/8/layout/list1"/>
    <dgm:cxn modelId="{3224B2E5-D610-4CD5-ABD8-6B24F2B28773}" type="presParOf" srcId="{2B53FA4B-4C3D-45E1-BA7E-1D67784111A3}" destId="{A1DC8790-8D59-41C4-BA9A-6B4924E92133}" srcOrd="3" destOrd="0" presId="urn:microsoft.com/office/officeart/2005/8/layout/list1"/>
    <dgm:cxn modelId="{6F23FE1D-3BEF-44B6-93D2-41FADDDEA0B4}" type="presParOf" srcId="{2B53FA4B-4C3D-45E1-BA7E-1D67784111A3}" destId="{6FD3B4C3-AED0-4FAD-9A89-1ADF1C94919B}" srcOrd="4" destOrd="0" presId="urn:microsoft.com/office/officeart/2005/8/layout/list1"/>
    <dgm:cxn modelId="{F2B9B844-038C-49AD-B322-7496456808E5}" type="presParOf" srcId="{6FD3B4C3-AED0-4FAD-9A89-1ADF1C94919B}" destId="{D7A9F1EA-419C-4CAC-AE9B-67EE791A808E}" srcOrd="0" destOrd="0" presId="urn:microsoft.com/office/officeart/2005/8/layout/list1"/>
    <dgm:cxn modelId="{F003A010-D411-4EC4-87AB-2B02135AA2E9}" type="presParOf" srcId="{6FD3B4C3-AED0-4FAD-9A89-1ADF1C94919B}" destId="{3DCAA4A0-CD22-466D-94DD-E151F117DBBE}" srcOrd="1" destOrd="0" presId="urn:microsoft.com/office/officeart/2005/8/layout/list1"/>
    <dgm:cxn modelId="{70120CC6-3594-4B2F-B0A9-78EC136DF6F7}" type="presParOf" srcId="{2B53FA4B-4C3D-45E1-BA7E-1D67784111A3}" destId="{14E43E0E-2DA0-4C44-9FFA-A7945993801A}" srcOrd="5" destOrd="0" presId="urn:microsoft.com/office/officeart/2005/8/layout/list1"/>
    <dgm:cxn modelId="{90B399B1-8176-4BA3-B88A-F08C37FF6950}" type="presParOf" srcId="{2B53FA4B-4C3D-45E1-BA7E-1D67784111A3}" destId="{24EAC712-94EB-4C72-88DC-6C659548FC44}" srcOrd="6" destOrd="0" presId="urn:microsoft.com/office/officeart/2005/8/layout/list1"/>
    <dgm:cxn modelId="{99D6DF38-5620-4A9A-B3EA-C2F6D4B51520}" type="presParOf" srcId="{2B53FA4B-4C3D-45E1-BA7E-1D67784111A3}" destId="{2ADC6588-AD9D-41BF-A176-05DBE9719E7D}" srcOrd="7" destOrd="0" presId="urn:microsoft.com/office/officeart/2005/8/layout/list1"/>
    <dgm:cxn modelId="{EABFCF2C-2888-4DFA-82FD-29F163168235}" type="presParOf" srcId="{2B53FA4B-4C3D-45E1-BA7E-1D67784111A3}" destId="{E96C8668-8D82-439D-B210-6605391AC315}" srcOrd="8" destOrd="0" presId="urn:microsoft.com/office/officeart/2005/8/layout/list1"/>
    <dgm:cxn modelId="{627A8860-05C8-4872-A9B5-2DC617E7A7B7}" type="presParOf" srcId="{E96C8668-8D82-439D-B210-6605391AC315}" destId="{154B02C4-756E-47FF-A46C-7FC40C4CCE4E}" srcOrd="0" destOrd="0" presId="urn:microsoft.com/office/officeart/2005/8/layout/list1"/>
    <dgm:cxn modelId="{363A660D-51E3-477C-9EC1-7BE8E866F201}" type="presParOf" srcId="{E96C8668-8D82-439D-B210-6605391AC315}" destId="{7D7FB9F4-6A83-486A-9B33-7246DF0C2CC9}" srcOrd="1" destOrd="0" presId="urn:microsoft.com/office/officeart/2005/8/layout/list1"/>
    <dgm:cxn modelId="{1882E861-3657-4618-BE48-5FF2A551FF26}" type="presParOf" srcId="{2B53FA4B-4C3D-45E1-BA7E-1D67784111A3}" destId="{7D45ED21-D48E-4064-8556-E29216E02D95}" srcOrd="9" destOrd="0" presId="urn:microsoft.com/office/officeart/2005/8/layout/list1"/>
    <dgm:cxn modelId="{060419E7-B71E-4087-BD5C-772C364E63C6}" type="presParOf" srcId="{2B53FA4B-4C3D-45E1-BA7E-1D67784111A3}" destId="{C1FCC05E-0341-45C4-A542-C0030BA07606}" srcOrd="10" destOrd="0" presId="urn:microsoft.com/office/officeart/2005/8/layout/list1"/>
    <dgm:cxn modelId="{4BC38869-B599-48AC-B957-97978D29A0E9}" type="presParOf" srcId="{2B53FA4B-4C3D-45E1-BA7E-1D67784111A3}" destId="{0DF26288-3228-4045-9F08-B29E4C20BDB3}" srcOrd="11" destOrd="0" presId="urn:microsoft.com/office/officeart/2005/8/layout/list1"/>
    <dgm:cxn modelId="{AD30C2A4-2F18-416E-B16C-80ADDBFD7EFB}" type="presParOf" srcId="{2B53FA4B-4C3D-45E1-BA7E-1D67784111A3}" destId="{DA84BE9A-75F4-4B08-987A-0AE23B97287C}" srcOrd="12" destOrd="0" presId="urn:microsoft.com/office/officeart/2005/8/layout/list1"/>
    <dgm:cxn modelId="{5E71AD1E-FADF-4DAA-91C3-B647ECFFE772}" type="presParOf" srcId="{DA84BE9A-75F4-4B08-987A-0AE23B97287C}" destId="{B64EBDA3-7FA7-4637-9489-FB1C1BF55D3B}" srcOrd="0" destOrd="0" presId="urn:microsoft.com/office/officeart/2005/8/layout/list1"/>
    <dgm:cxn modelId="{5363F03A-5041-47F7-8672-6652A99C76D6}" type="presParOf" srcId="{DA84BE9A-75F4-4B08-987A-0AE23B97287C}" destId="{9E37453B-EAC3-455D-98E4-728AE4190478}" srcOrd="1" destOrd="0" presId="urn:microsoft.com/office/officeart/2005/8/layout/list1"/>
    <dgm:cxn modelId="{21FC85E1-9443-451F-BF21-2C539A8F109B}" type="presParOf" srcId="{2B53FA4B-4C3D-45E1-BA7E-1D67784111A3}" destId="{8ABC2E32-AF30-4CF4-B8E5-004DF95AC2B9}" srcOrd="13" destOrd="0" presId="urn:microsoft.com/office/officeart/2005/8/layout/list1"/>
    <dgm:cxn modelId="{B3A1E166-D09B-4C39-BC10-6101EB50BC68}" type="presParOf" srcId="{2B53FA4B-4C3D-45E1-BA7E-1D67784111A3}" destId="{87583179-55B2-4D90-8F94-91BBEE092670}" srcOrd="14" destOrd="0" presId="urn:microsoft.com/office/officeart/2005/8/layout/list1"/>
  </dgm:cxnLst>
  <dgm:bg/>
  <dgm:whole/>
  <dgm:extLst>
    <a:ext uri="http://schemas.microsoft.com/office/drawing/2008/diagram"/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DDCF6C8-9EFC-4777-913C-E5D519B3B8A2}" type="doc">
      <dgm:prSet loTypeId="urn:microsoft.com/office/officeart/2005/8/layout/cycle2" loCatId="cycle" qsTypeId="urn:microsoft.com/office/officeart/2005/8/quickstyle/3d2" qsCatId="3D" csTypeId="urn:microsoft.com/office/officeart/2005/8/colors/colorful1#6" csCatId="colorful" phldr="1"/>
      <dgm:spPr/>
      <dgm:t>
        <a:bodyPr/>
        <a:lstStyle/>
        <a:p>
          <a:endParaRPr lang="es-ES"/>
        </a:p>
      </dgm:t>
    </dgm:pt>
    <dgm:pt modelId="{B1411027-1356-4D0F-A827-0A2D5CC04938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200" dirty="0" smtClean="0"/>
            <a:t>Campaña de Punto Fijo</a:t>
          </a:r>
          <a:endParaRPr lang="es-ES" sz="1200" dirty="0"/>
        </a:p>
      </dgm:t>
    </dgm:pt>
    <dgm:pt modelId="{FA2849FC-68E4-4FAA-BD6F-BA127E9E5F74}" type="parTrans" cxnId="{30E8F15E-9DED-4E44-9DB0-FD37E84E68E0}">
      <dgm:prSet/>
      <dgm:spPr/>
      <dgm:t>
        <a:bodyPr/>
        <a:lstStyle/>
        <a:p>
          <a:endParaRPr lang="es-ES"/>
        </a:p>
      </dgm:t>
    </dgm:pt>
    <dgm:pt modelId="{D05A02BF-95E2-41DC-889E-D7D252A1F225}" type="sibTrans" cxnId="{30E8F15E-9DED-4E44-9DB0-FD37E84E68E0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dirty="0"/>
        </a:p>
      </dgm:t>
    </dgm:pt>
    <dgm:pt modelId="{0E99E2D2-2A13-439D-A94A-3D2CA20BBE4D}">
      <dgm:prSet phldrT="[Texto]" custT="1"/>
      <dgm:spPr/>
      <dgm:t>
        <a:bodyPr/>
        <a:lstStyle/>
        <a:p>
          <a:r>
            <a:rPr lang="es-ES" sz="1200" dirty="0" smtClean="0"/>
            <a:t>V.A.E. – Registro</a:t>
          </a:r>
          <a:endParaRPr lang="es-ES" sz="1200" dirty="0"/>
        </a:p>
      </dgm:t>
    </dgm:pt>
    <dgm:pt modelId="{A7ECB728-E83D-4A0F-8AAD-2B4E9A2136D5}" type="parTrans" cxnId="{99EAF510-59A0-4C04-8953-731214D54A49}">
      <dgm:prSet/>
      <dgm:spPr/>
      <dgm:t>
        <a:bodyPr/>
        <a:lstStyle/>
        <a:p>
          <a:endParaRPr lang="es-ES"/>
        </a:p>
      </dgm:t>
    </dgm:pt>
    <dgm:pt modelId="{2CF7A1AC-1F7F-4CFF-B5E2-8FC7DF5C5390}" type="sibTrans" cxnId="{99EAF510-59A0-4C04-8953-731214D54A49}">
      <dgm:prSet/>
      <dgm:spPr/>
      <dgm:t>
        <a:bodyPr/>
        <a:lstStyle/>
        <a:p>
          <a:endParaRPr lang="es-ES" dirty="0"/>
        </a:p>
      </dgm:t>
    </dgm:pt>
    <dgm:pt modelId="{5845AD5F-588C-4F62-B536-386D20BF7056}">
      <dgm:prSet phldrT="[Texto]" custT="1"/>
      <dgm:spPr/>
      <dgm:t>
        <a:bodyPr/>
        <a:lstStyle/>
        <a:p>
          <a:r>
            <a:rPr lang="es-ES" sz="1200" dirty="0" smtClean="0"/>
            <a:t>Control más especializado de Gastos Personales (En qué gasta)</a:t>
          </a:r>
          <a:endParaRPr lang="es-ES" sz="1200" dirty="0"/>
        </a:p>
      </dgm:t>
    </dgm:pt>
    <dgm:pt modelId="{54DD69EF-5C44-4725-A84B-E05DF0EB18B2}" type="parTrans" cxnId="{E3DF9D5E-777F-4D2E-98CD-8E25655BDB90}">
      <dgm:prSet/>
      <dgm:spPr/>
      <dgm:t>
        <a:bodyPr/>
        <a:lstStyle/>
        <a:p>
          <a:endParaRPr lang="es-ES"/>
        </a:p>
      </dgm:t>
    </dgm:pt>
    <dgm:pt modelId="{EE57CDF4-FD53-448F-91F7-5BBFFD1B33B3}" type="sibTrans" cxnId="{E3DF9D5E-777F-4D2E-98CD-8E25655BDB90}">
      <dgm:prSet/>
      <dgm:spPr/>
      <dgm:t>
        <a:bodyPr/>
        <a:lstStyle/>
        <a:p>
          <a:endParaRPr lang="es-ES" dirty="0"/>
        </a:p>
      </dgm:t>
    </dgm:pt>
    <dgm:pt modelId="{A916361E-3BA6-43EE-81E6-D5E026489140}">
      <dgm:prSet phldrT="[Texto]" custT="1"/>
      <dgm:spPr/>
      <dgm:t>
        <a:bodyPr/>
        <a:lstStyle/>
        <a:p>
          <a:r>
            <a:rPr lang="es-ES" sz="1200" dirty="0" smtClean="0"/>
            <a:t>Auditorías puntuales</a:t>
          </a:r>
          <a:endParaRPr lang="es-ES" sz="1200" dirty="0"/>
        </a:p>
      </dgm:t>
    </dgm:pt>
    <dgm:pt modelId="{41E20F75-7391-40F5-A653-97B0FC0FC52C}" type="parTrans" cxnId="{20848389-B803-4513-BD01-A0854EB98215}">
      <dgm:prSet/>
      <dgm:spPr/>
      <dgm:t>
        <a:bodyPr/>
        <a:lstStyle/>
        <a:p>
          <a:endParaRPr lang="es-ES"/>
        </a:p>
      </dgm:t>
    </dgm:pt>
    <dgm:pt modelId="{9671983A-4742-4C72-94EA-DA310962782F}" type="sibTrans" cxnId="{20848389-B803-4513-BD01-A0854EB98215}">
      <dgm:prSet/>
      <dgm:spPr/>
      <dgm:t>
        <a:bodyPr/>
        <a:lstStyle/>
        <a:p>
          <a:endParaRPr lang="es-ES" dirty="0"/>
        </a:p>
      </dgm:t>
    </dgm:pt>
    <dgm:pt modelId="{A31B86A7-2338-4CCD-BA15-F81E1F3FC1EE}">
      <dgm:prSet phldrT="[Texto]" custT="1"/>
      <dgm:spPr/>
      <dgm:t>
        <a:bodyPr/>
        <a:lstStyle/>
        <a:p>
          <a:r>
            <a:rPr lang="es-ES" sz="1200" dirty="0" smtClean="0"/>
            <a:t>Diferencias e inconsistencias</a:t>
          </a:r>
          <a:endParaRPr lang="es-ES" sz="1200" dirty="0"/>
        </a:p>
      </dgm:t>
    </dgm:pt>
    <dgm:pt modelId="{8642CEB1-1AD0-467C-A342-9A300618855F}" type="parTrans" cxnId="{1CD94BFD-4F1B-4557-83D6-CCA104C39BB4}">
      <dgm:prSet/>
      <dgm:spPr/>
      <dgm:t>
        <a:bodyPr/>
        <a:lstStyle/>
        <a:p>
          <a:endParaRPr lang="es-ES"/>
        </a:p>
      </dgm:t>
    </dgm:pt>
    <dgm:pt modelId="{19C14806-1ABD-45FC-88BC-047885D2F2CB}" type="sibTrans" cxnId="{1CD94BFD-4F1B-4557-83D6-CCA104C39BB4}">
      <dgm:prSet/>
      <dgm:spPr/>
      <dgm:t>
        <a:bodyPr/>
        <a:lstStyle/>
        <a:p>
          <a:endParaRPr lang="es-ES" dirty="0"/>
        </a:p>
      </dgm:t>
    </dgm:pt>
    <dgm:pt modelId="{6037D68A-A55A-4717-BF5F-5E9591AD18A9}">
      <dgm:prSet phldrT="[Texto]" custT="1"/>
      <dgm:spPr/>
      <dgm:t>
        <a:bodyPr/>
        <a:lstStyle/>
        <a:p>
          <a:r>
            <a:rPr lang="es-ES" sz="1200" dirty="0" smtClean="0"/>
            <a:t>Controles semintensivos</a:t>
          </a:r>
          <a:endParaRPr lang="es-ES" sz="1200" dirty="0"/>
        </a:p>
      </dgm:t>
    </dgm:pt>
    <dgm:pt modelId="{213805FC-6241-4D78-9C0E-8A5111C6B9BE}" type="parTrans" cxnId="{1F3754DC-6F9E-4774-BFB5-7514CEE5911E}">
      <dgm:prSet/>
      <dgm:spPr/>
      <dgm:t>
        <a:bodyPr/>
        <a:lstStyle/>
        <a:p>
          <a:endParaRPr lang="es-ES"/>
        </a:p>
      </dgm:t>
    </dgm:pt>
    <dgm:pt modelId="{DE180629-F234-4809-BEF2-B932D334C926}" type="sibTrans" cxnId="{1F3754DC-6F9E-4774-BFB5-7514CEE5911E}">
      <dgm:prSet/>
      <dgm:spPr/>
      <dgm:t>
        <a:bodyPr/>
        <a:lstStyle/>
        <a:p>
          <a:endParaRPr lang="es-ES" dirty="0"/>
        </a:p>
      </dgm:t>
    </dgm:pt>
    <dgm:pt modelId="{7C629148-1B55-4FA1-AF41-564B93E3E4F7}" type="pres">
      <dgm:prSet presAssocID="{1DDCF6C8-9EFC-4777-913C-E5D519B3B8A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EF0E07B-043F-43EC-8917-E35BDBB213E0}" type="pres">
      <dgm:prSet presAssocID="{B1411027-1356-4D0F-A827-0A2D5CC04938}" presName="node" presStyleLbl="node1" presStyleIdx="0" presStyleCnt="6" custScaleX="123843" custRadScaleRad="105845" custRadScaleInc="282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D39882-326D-4D5C-B510-0B583A5FEB55}" type="pres">
      <dgm:prSet presAssocID="{D05A02BF-95E2-41DC-889E-D7D252A1F225}" presName="sibTrans" presStyleLbl="sibTrans2D1" presStyleIdx="0" presStyleCnt="6"/>
      <dgm:spPr/>
      <dgm:t>
        <a:bodyPr/>
        <a:lstStyle/>
        <a:p>
          <a:endParaRPr lang="es-ES"/>
        </a:p>
      </dgm:t>
    </dgm:pt>
    <dgm:pt modelId="{52F1BA3E-8AF8-4927-8E3D-39F1A4F752B3}" type="pres">
      <dgm:prSet presAssocID="{D05A02BF-95E2-41DC-889E-D7D252A1F225}" presName="connectorText" presStyleLbl="sibTrans2D1" presStyleIdx="0" presStyleCnt="6"/>
      <dgm:spPr/>
      <dgm:t>
        <a:bodyPr/>
        <a:lstStyle/>
        <a:p>
          <a:endParaRPr lang="es-ES"/>
        </a:p>
      </dgm:t>
    </dgm:pt>
    <dgm:pt modelId="{F229BC3A-BA9D-4076-9240-9745D011488B}" type="pres">
      <dgm:prSet presAssocID="{0E99E2D2-2A13-439D-A94A-3D2CA20BBE4D}" presName="node" presStyleLbl="node1" presStyleIdx="1" presStyleCnt="6" custScaleX="123843" custRadScaleRad="129611" custRadScaleInc="188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FE333E-0C4F-4EBC-935F-596FDE31A460}" type="pres">
      <dgm:prSet presAssocID="{2CF7A1AC-1F7F-4CFF-B5E2-8FC7DF5C5390}" presName="sibTrans" presStyleLbl="sibTrans2D1" presStyleIdx="1" presStyleCnt="6"/>
      <dgm:spPr/>
      <dgm:t>
        <a:bodyPr/>
        <a:lstStyle/>
        <a:p>
          <a:endParaRPr lang="es-ES"/>
        </a:p>
      </dgm:t>
    </dgm:pt>
    <dgm:pt modelId="{18EC059F-C027-40B8-A14C-6E691725D9D1}" type="pres">
      <dgm:prSet presAssocID="{2CF7A1AC-1F7F-4CFF-B5E2-8FC7DF5C5390}" presName="connectorText" presStyleLbl="sibTrans2D1" presStyleIdx="1" presStyleCnt="6"/>
      <dgm:spPr/>
      <dgm:t>
        <a:bodyPr/>
        <a:lstStyle/>
        <a:p>
          <a:endParaRPr lang="es-ES"/>
        </a:p>
      </dgm:t>
    </dgm:pt>
    <dgm:pt modelId="{22431AE5-87B9-49B1-8E50-7B81D4FCB65C}" type="pres">
      <dgm:prSet presAssocID="{5845AD5F-588C-4F62-B536-386D20BF7056}" presName="node" presStyleLbl="node1" presStyleIdx="2" presStyleCnt="6" custScaleX="123843" custRadScaleRad="131390" custRadScaleInc="-1330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496B3E-9628-4E09-87CA-D3627E76141D}" type="pres">
      <dgm:prSet presAssocID="{EE57CDF4-FD53-448F-91F7-5BBFFD1B33B3}" presName="sibTrans" presStyleLbl="sibTrans2D1" presStyleIdx="2" presStyleCnt="6"/>
      <dgm:spPr/>
      <dgm:t>
        <a:bodyPr/>
        <a:lstStyle/>
        <a:p>
          <a:endParaRPr lang="es-ES"/>
        </a:p>
      </dgm:t>
    </dgm:pt>
    <dgm:pt modelId="{50FB47F3-D947-49AE-BE20-2CF799D1C90C}" type="pres">
      <dgm:prSet presAssocID="{EE57CDF4-FD53-448F-91F7-5BBFFD1B33B3}" presName="connectorText" presStyleLbl="sibTrans2D1" presStyleIdx="2" presStyleCnt="6"/>
      <dgm:spPr/>
      <dgm:t>
        <a:bodyPr/>
        <a:lstStyle/>
        <a:p>
          <a:endParaRPr lang="es-ES"/>
        </a:p>
      </dgm:t>
    </dgm:pt>
    <dgm:pt modelId="{909B6095-710B-43A6-9BCA-859C16A3141C}" type="pres">
      <dgm:prSet presAssocID="{6037D68A-A55A-4717-BF5F-5E9591AD18A9}" presName="node" presStyleLbl="node1" presStyleIdx="3" presStyleCnt="6" custScaleX="134098" custScaleY="1218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367FD3-FFB0-4C48-B36F-5149F439A7EB}" type="pres">
      <dgm:prSet presAssocID="{DE180629-F234-4809-BEF2-B932D334C926}" presName="sibTrans" presStyleLbl="sibTrans2D1" presStyleIdx="3" presStyleCnt="6"/>
      <dgm:spPr/>
      <dgm:t>
        <a:bodyPr/>
        <a:lstStyle/>
        <a:p>
          <a:endParaRPr lang="es-ES"/>
        </a:p>
      </dgm:t>
    </dgm:pt>
    <dgm:pt modelId="{403ADF80-528A-47E3-848B-50354700C6C3}" type="pres">
      <dgm:prSet presAssocID="{DE180629-F234-4809-BEF2-B932D334C926}" presName="connectorText" presStyleLbl="sibTrans2D1" presStyleIdx="3" presStyleCnt="6"/>
      <dgm:spPr/>
      <dgm:t>
        <a:bodyPr/>
        <a:lstStyle/>
        <a:p>
          <a:endParaRPr lang="es-ES"/>
        </a:p>
      </dgm:t>
    </dgm:pt>
    <dgm:pt modelId="{89F35809-65EF-4307-B5F2-0DF459B50E16}" type="pres">
      <dgm:prSet presAssocID="{A916361E-3BA6-43EE-81E6-D5E026489140}" presName="node" presStyleLbl="node1" presStyleIdx="4" presStyleCnt="6" custScaleX="123843" custRadScaleRad="118896" custRadScaleInc="1874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AC65B9-9DB7-46FF-8AE4-6E05567FB450}" type="pres">
      <dgm:prSet presAssocID="{9671983A-4742-4C72-94EA-DA310962782F}" presName="sibTrans" presStyleLbl="sibTrans2D1" presStyleIdx="4" presStyleCnt="6"/>
      <dgm:spPr/>
      <dgm:t>
        <a:bodyPr/>
        <a:lstStyle/>
        <a:p>
          <a:endParaRPr lang="es-ES"/>
        </a:p>
      </dgm:t>
    </dgm:pt>
    <dgm:pt modelId="{95DFB4EA-020C-40A9-BFB8-65ACA6C02927}" type="pres">
      <dgm:prSet presAssocID="{9671983A-4742-4C72-94EA-DA310962782F}" presName="connectorText" presStyleLbl="sibTrans2D1" presStyleIdx="4" presStyleCnt="6"/>
      <dgm:spPr/>
      <dgm:t>
        <a:bodyPr/>
        <a:lstStyle/>
        <a:p>
          <a:endParaRPr lang="es-ES"/>
        </a:p>
      </dgm:t>
    </dgm:pt>
    <dgm:pt modelId="{25AE2FA5-AE7B-4DD4-98AC-4EDD1CFFEEEC}" type="pres">
      <dgm:prSet presAssocID="{A31B86A7-2338-4CCD-BA15-F81E1F3FC1EE}" presName="node" presStyleLbl="node1" presStyleIdx="5" presStyleCnt="6" custScaleX="126502" custRadScaleRad="124607" custRadScaleInc="-153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2E23A5-D109-4DF9-A94E-79341819CBF6}" type="pres">
      <dgm:prSet presAssocID="{19C14806-1ABD-45FC-88BC-047885D2F2CB}" presName="sibTrans" presStyleLbl="sibTrans2D1" presStyleIdx="5" presStyleCnt="6"/>
      <dgm:spPr/>
      <dgm:t>
        <a:bodyPr/>
        <a:lstStyle/>
        <a:p>
          <a:endParaRPr lang="es-ES"/>
        </a:p>
      </dgm:t>
    </dgm:pt>
    <dgm:pt modelId="{05ECC35A-C385-46FB-8494-FF9D89448BDE}" type="pres">
      <dgm:prSet presAssocID="{19C14806-1ABD-45FC-88BC-047885D2F2CB}" presName="connectorText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9BB6D32F-9F71-48DC-A26C-3F635D4C54ED}" type="presOf" srcId="{EE57CDF4-FD53-448F-91F7-5BBFFD1B33B3}" destId="{50FB47F3-D947-49AE-BE20-2CF799D1C90C}" srcOrd="1" destOrd="0" presId="urn:microsoft.com/office/officeart/2005/8/layout/cycle2"/>
    <dgm:cxn modelId="{36FB6439-1AC3-4CA7-98AC-797ACB48BC30}" type="presOf" srcId="{9671983A-4742-4C72-94EA-DA310962782F}" destId="{95DFB4EA-020C-40A9-BFB8-65ACA6C02927}" srcOrd="1" destOrd="0" presId="urn:microsoft.com/office/officeart/2005/8/layout/cycle2"/>
    <dgm:cxn modelId="{E3DF9D5E-777F-4D2E-98CD-8E25655BDB90}" srcId="{1DDCF6C8-9EFC-4777-913C-E5D519B3B8A2}" destId="{5845AD5F-588C-4F62-B536-386D20BF7056}" srcOrd="2" destOrd="0" parTransId="{54DD69EF-5C44-4725-A84B-E05DF0EB18B2}" sibTransId="{EE57CDF4-FD53-448F-91F7-5BBFFD1B33B3}"/>
    <dgm:cxn modelId="{1F3754DC-6F9E-4774-BFB5-7514CEE5911E}" srcId="{1DDCF6C8-9EFC-4777-913C-E5D519B3B8A2}" destId="{6037D68A-A55A-4717-BF5F-5E9591AD18A9}" srcOrd="3" destOrd="0" parTransId="{213805FC-6241-4D78-9C0E-8A5111C6B9BE}" sibTransId="{DE180629-F234-4809-BEF2-B932D334C926}"/>
    <dgm:cxn modelId="{D9DB4EB0-5332-40AF-81DD-CCF78D8670E7}" type="presOf" srcId="{5845AD5F-588C-4F62-B536-386D20BF7056}" destId="{22431AE5-87B9-49B1-8E50-7B81D4FCB65C}" srcOrd="0" destOrd="0" presId="urn:microsoft.com/office/officeart/2005/8/layout/cycle2"/>
    <dgm:cxn modelId="{59F1093A-0719-4B5A-BED2-C6BCA87AA07A}" type="presOf" srcId="{0E99E2D2-2A13-439D-A94A-3D2CA20BBE4D}" destId="{F229BC3A-BA9D-4076-9240-9745D011488B}" srcOrd="0" destOrd="0" presId="urn:microsoft.com/office/officeart/2005/8/layout/cycle2"/>
    <dgm:cxn modelId="{7511581B-4979-44FE-8A49-F059901012F2}" type="presOf" srcId="{19C14806-1ABD-45FC-88BC-047885D2F2CB}" destId="{05ECC35A-C385-46FB-8494-FF9D89448BDE}" srcOrd="1" destOrd="0" presId="urn:microsoft.com/office/officeart/2005/8/layout/cycle2"/>
    <dgm:cxn modelId="{D41F0C86-26BF-4FD0-928D-90EE118BE996}" type="presOf" srcId="{D05A02BF-95E2-41DC-889E-D7D252A1F225}" destId="{52F1BA3E-8AF8-4927-8E3D-39F1A4F752B3}" srcOrd="1" destOrd="0" presId="urn:microsoft.com/office/officeart/2005/8/layout/cycle2"/>
    <dgm:cxn modelId="{94761C2F-8DCD-4669-89F2-77EE0C52B87B}" type="presOf" srcId="{EE57CDF4-FD53-448F-91F7-5BBFFD1B33B3}" destId="{7B496B3E-9628-4E09-87CA-D3627E76141D}" srcOrd="0" destOrd="0" presId="urn:microsoft.com/office/officeart/2005/8/layout/cycle2"/>
    <dgm:cxn modelId="{E4F5A170-2A9A-4E55-91CD-8C85795A2A00}" type="presOf" srcId="{6037D68A-A55A-4717-BF5F-5E9591AD18A9}" destId="{909B6095-710B-43A6-9BCA-859C16A3141C}" srcOrd="0" destOrd="0" presId="urn:microsoft.com/office/officeart/2005/8/layout/cycle2"/>
    <dgm:cxn modelId="{56B76D2D-8684-4475-9A97-656AE1FBF095}" type="presOf" srcId="{1DDCF6C8-9EFC-4777-913C-E5D519B3B8A2}" destId="{7C629148-1B55-4FA1-AF41-564B93E3E4F7}" srcOrd="0" destOrd="0" presId="urn:microsoft.com/office/officeart/2005/8/layout/cycle2"/>
    <dgm:cxn modelId="{99EAF510-59A0-4C04-8953-731214D54A49}" srcId="{1DDCF6C8-9EFC-4777-913C-E5D519B3B8A2}" destId="{0E99E2D2-2A13-439D-A94A-3D2CA20BBE4D}" srcOrd="1" destOrd="0" parTransId="{A7ECB728-E83D-4A0F-8AAD-2B4E9A2136D5}" sibTransId="{2CF7A1AC-1F7F-4CFF-B5E2-8FC7DF5C5390}"/>
    <dgm:cxn modelId="{9E80FD54-7A85-477E-907A-0EC0783D174A}" type="presOf" srcId="{19C14806-1ABD-45FC-88BC-047885D2F2CB}" destId="{CB2E23A5-D109-4DF9-A94E-79341819CBF6}" srcOrd="0" destOrd="0" presId="urn:microsoft.com/office/officeart/2005/8/layout/cycle2"/>
    <dgm:cxn modelId="{B0A4D433-6D91-4FF1-8E10-D88AB2104E63}" type="presOf" srcId="{9671983A-4742-4C72-94EA-DA310962782F}" destId="{59AC65B9-9DB7-46FF-8AE4-6E05567FB450}" srcOrd="0" destOrd="0" presId="urn:microsoft.com/office/officeart/2005/8/layout/cycle2"/>
    <dgm:cxn modelId="{1CD94BFD-4F1B-4557-83D6-CCA104C39BB4}" srcId="{1DDCF6C8-9EFC-4777-913C-E5D519B3B8A2}" destId="{A31B86A7-2338-4CCD-BA15-F81E1F3FC1EE}" srcOrd="5" destOrd="0" parTransId="{8642CEB1-1AD0-467C-A342-9A300618855F}" sibTransId="{19C14806-1ABD-45FC-88BC-047885D2F2CB}"/>
    <dgm:cxn modelId="{30E8F15E-9DED-4E44-9DB0-FD37E84E68E0}" srcId="{1DDCF6C8-9EFC-4777-913C-E5D519B3B8A2}" destId="{B1411027-1356-4D0F-A827-0A2D5CC04938}" srcOrd="0" destOrd="0" parTransId="{FA2849FC-68E4-4FAA-BD6F-BA127E9E5F74}" sibTransId="{D05A02BF-95E2-41DC-889E-D7D252A1F225}"/>
    <dgm:cxn modelId="{CB6F1357-B9A1-490D-886B-147FB1C5FBA8}" type="presOf" srcId="{D05A02BF-95E2-41DC-889E-D7D252A1F225}" destId="{E8D39882-326D-4D5C-B510-0B583A5FEB55}" srcOrd="0" destOrd="0" presId="urn:microsoft.com/office/officeart/2005/8/layout/cycle2"/>
    <dgm:cxn modelId="{20848389-B803-4513-BD01-A0854EB98215}" srcId="{1DDCF6C8-9EFC-4777-913C-E5D519B3B8A2}" destId="{A916361E-3BA6-43EE-81E6-D5E026489140}" srcOrd="4" destOrd="0" parTransId="{41E20F75-7391-40F5-A653-97B0FC0FC52C}" sibTransId="{9671983A-4742-4C72-94EA-DA310962782F}"/>
    <dgm:cxn modelId="{9DBC5814-DD2F-444B-AD35-DC5B58D24148}" type="presOf" srcId="{DE180629-F234-4809-BEF2-B932D334C926}" destId="{403ADF80-528A-47E3-848B-50354700C6C3}" srcOrd="1" destOrd="0" presId="urn:microsoft.com/office/officeart/2005/8/layout/cycle2"/>
    <dgm:cxn modelId="{1EB3DD42-4708-47F4-9351-BACB0CAD0EAD}" type="presOf" srcId="{B1411027-1356-4D0F-A827-0A2D5CC04938}" destId="{4EF0E07B-043F-43EC-8917-E35BDBB213E0}" srcOrd="0" destOrd="0" presId="urn:microsoft.com/office/officeart/2005/8/layout/cycle2"/>
    <dgm:cxn modelId="{883FDEF4-4C19-466C-B13B-292E48D14E3A}" type="presOf" srcId="{A916361E-3BA6-43EE-81E6-D5E026489140}" destId="{89F35809-65EF-4307-B5F2-0DF459B50E16}" srcOrd="0" destOrd="0" presId="urn:microsoft.com/office/officeart/2005/8/layout/cycle2"/>
    <dgm:cxn modelId="{097A5AC8-9A6D-4F0A-A291-C25DFA9935EE}" type="presOf" srcId="{2CF7A1AC-1F7F-4CFF-B5E2-8FC7DF5C5390}" destId="{DFFE333E-0C4F-4EBC-935F-596FDE31A460}" srcOrd="0" destOrd="0" presId="urn:microsoft.com/office/officeart/2005/8/layout/cycle2"/>
    <dgm:cxn modelId="{1D5BC541-F072-4D82-B33A-BE661B9F47F7}" type="presOf" srcId="{DE180629-F234-4809-BEF2-B932D334C926}" destId="{B6367FD3-FFB0-4C48-B36F-5149F439A7EB}" srcOrd="0" destOrd="0" presId="urn:microsoft.com/office/officeart/2005/8/layout/cycle2"/>
    <dgm:cxn modelId="{EF581D27-540D-4869-9640-439C1F625DD1}" type="presOf" srcId="{A31B86A7-2338-4CCD-BA15-F81E1F3FC1EE}" destId="{25AE2FA5-AE7B-4DD4-98AC-4EDD1CFFEEEC}" srcOrd="0" destOrd="0" presId="urn:microsoft.com/office/officeart/2005/8/layout/cycle2"/>
    <dgm:cxn modelId="{31CB810A-75A5-471F-9DEC-594111FB9B9D}" type="presOf" srcId="{2CF7A1AC-1F7F-4CFF-B5E2-8FC7DF5C5390}" destId="{18EC059F-C027-40B8-A14C-6E691725D9D1}" srcOrd="1" destOrd="0" presId="urn:microsoft.com/office/officeart/2005/8/layout/cycle2"/>
    <dgm:cxn modelId="{318CB01D-074E-44F6-8611-C6D7C742F350}" type="presParOf" srcId="{7C629148-1B55-4FA1-AF41-564B93E3E4F7}" destId="{4EF0E07B-043F-43EC-8917-E35BDBB213E0}" srcOrd="0" destOrd="0" presId="urn:microsoft.com/office/officeart/2005/8/layout/cycle2"/>
    <dgm:cxn modelId="{BD39DB01-331E-4459-8085-1EE47E397A22}" type="presParOf" srcId="{7C629148-1B55-4FA1-AF41-564B93E3E4F7}" destId="{E8D39882-326D-4D5C-B510-0B583A5FEB55}" srcOrd="1" destOrd="0" presId="urn:microsoft.com/office/officeart/2005/8/layout/cycle2"/>
    <dgm:cxn modelId="{F0EAA9B0-1D2B-4F91-8106-C98B41DAE85B}" type="presParOf" srcId="{E8D39882-326D-4D5C-B510-0B583A5FEB55}" destId="{52F1BA3E-8AF8-4927-8E3D-39F1A4F752B3}" srcOrd="0" destOrd="0" presId="urn:microsoft.com/office/officeart/2005/8/layout/cycle2"/>
    <dgm:cxn modelId="{E98F09DA-C651-4A90-A4C2-70544181F420}" type="presParOf" srcId="{7C629148-1B55-4FA1-AF41-564B93E3E4F7}" destId="{F229BC3A-BA9D-4076-9240-9745D011488B}" srcOrd="2" destOrd="0" presId="urn:microsoft.com/office/officeart/2005/8/layout/cycle2"/>
    <dgm:cxn modelId="{0A18E547-3132-4597-AC42-5F8294139324}" type="presParOf" srcId="{7C629148-1B55-4FA1-AF41-564B93E3E4F7}" destId="{DFFE333E-0C4F-4EBC-935F-596FDE31A460}" srcOrd="3" destOrd="0" presId="urn:microsoft.com/office/officeart/2005/8/layout/cycle2"/>
    <dgm:cxn modelId="{ACA21C2B-5F55-40CF-9DDD-5C9EB9DA3334}" type="presParOf" srcId="{DFFE333E-0C4F-4EBC-935F-596FDE31A460}" destId="{18EC059F-C027-40B8-A14C-6E691725D9D1}" srcOrd="0" destOrd="0" presId="urn:microsoft.com/office/officeart/2005/8/layout/cycle2"/>
    <dgm:cxn modelId="{68ED56AB-6E38-49B1-AA38-FE4F7E804173}" type="presParOf" srcId="{7C629148-1B55-4FA1-AF41-564B93E3E4F7}" destId="{22431AE5-87B9-49B1-8E50-7B81D4FCB65C}" srcOrd="4" destOrd="0" presId="urn:microsoft.com/office/officeart/2005/8/layout/cycle2"/>
    <dgm:cxn modelId="{350B410A-26A9-4BC8-9DBB-748593ED1EE7}" type="presParOf" srcId="{7C629148-1B55-4FA1-AF41-564B93E3E4F7}" destId="{7B496B3E-9628-4E09-87CA-D3627E76141D}" srcOrd="5" destOrd="0" presId="urn:microsoft.com/office/officeart/2005/8/layout/cycle2"/>
    <dgm:cxn modelId="{B6AD3AB7-533A-403A-955C-74B367455F97}" type="presParOf" srcId="{7B496B3E-9628-4E09-87CA-D3627E76141D}" destId="{50FB47F3-D947-49AE-BE20-2CF799D1C90C}" srcOrd="0" destOrd="0" presId="urn:microsoft.com/office/officeart/2005/8/layout/cycle2"/>
    <dgm:cxn modelId="{3004083A-2B4A-4DE8-8F94-2B868A393978}" type="presParOf" srcId="{7C629148-1B55-4FA1-AF41-564B93E3E4F7}" destId="{909B6095-710B-43A6-9BCA-859C16A3141C}" srcOrd="6" destOrd="0" presId="urn:microsoft.com/office/officeart/2005/8/layout/cycle2"/>
    <dgm:cxn modelId="{EC1121B7-D143-46A2-8D16-D8E8200F9013}" type="presParOf" srcId="{7C629148-1B55-4FA1-AF41-564B93E3E4F7}" destId="{B6367FD3-FFB0-4C48-B36F-5149F439A7EB}" srcOrd="7" destOrd="0" presId="urn:microsoft.com/office/officeart/2005/8/layout/cycle2"/>
    <dgm:cxn modelId="{5B88670F-E080-4D74-B775-F0F406DB2410}" type="presParOf" srcId="{B6367FD3-FFB0-4C48-B36F-5149F439A7EB}" destId="{403ADF80-528A-47E3-848B-50354700C6C3}" srcOrd="0" destOrd="0" presId="urn:microsoft.com/office/officeart/2005/8/layout/cycle2"/>
    <dgm:cxn modelId="{1F71140C-7472-4EF1-B224-5FE57D9553A7}" type="presParOf" srcId="{7C629148-1B55-4FA1-AF41-564B93E3E4F7}" destId="{89F35809-65EF-4307-B5F2-0DF459B50E16}" srcOrd="8" destOrd="0" presId="urn:microsoft.com/office/officeart/2005/8/layout/cycle2"/>
    <dgm:cxn modelId="{94992351-691B-44F9-9E24-89A9997D143A}" type="presParOf" srcId="{7C629148-1B55-4FA1-AF41-564B93E3E4F7}" destId="{59AC65B9-9DB7-46FF-8AE4-6E05567FB450}" srcOrd="9" destOrd="0" presId="urn:microsoft.com/office/officeart/2005/8/layout/cycle2"/>
    <dgm:cxn modelId="{0E994DE2-D33E-4FEB-A144-8188B99096E7}" type="presParOf" srcId="{59AC65B9-9DB7-46FF-8AE4-6E05567FB450}" destId="{95DFB4EA-020C-40A9-BFB8-65ACA6C02927}" srcOrd="0" destOrd="0" presId="urn:microsoft.com/office/officeart/2005/8/layout/cycle2"/>
    <dgm:cxn modelId="{8BD1457E-7C31-4C15-ACDB-25EEAFC68FB5}" type="presParOf" srcId="{7C629148-1B55-4FA1-AF41-564B93E3E4F7}" destId="{25AE2FA5-AE7B-4DD4-98AC-4EDD1CFFEEEC}" srcOrd="10" destOrd="0" presId="urn:microsoft.com/office/officeart/2005/8/layout/cycle2"/>
    <dgm:cxn modelId="{E1452C20-27D3-44B0-A0DD-3BEECA688845}" type="presParOf" srcId="{7C629148-1B55-4FA1-AF41-564B93E3E4F7}" destId="{CB2E23A5-D109-4DF9-A94E-79341819CBF6}" srcOrd="11" destOrd="0" presId="urn:microsoft.com/office/officeart/2005/8/layout/cycle2"/>
    <dgm:cxn modelId="{844E0324-D967-40E2-BDAF-EE550E4D5A08}" type="presParOf" srcId="{CB2E23A5-D109-4DF9-A94E-79341819CBF6}" destId="{05ECC35A-C385-46FB-8494-FF9D89448BDE}" srcOrd="0" destOrd="0" presId="urn:microsoft.com/office/officeart/2005/8/layout/cycle2"/>
  </dgm:cxnLst>
  <dgm:bg/>
  <dgm:whole/>
  <dgm:extLst>
    <a:ext uri="http://schemas.microsoft.com/office/drawing/2008/diagram"/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7B744E8-4212-42D2-8917-3F10702F117E}" type="doc">
      <dgm:prSet loTypeId="urn:microsoft.com/office/officeart/2005/8/layout/vProcess5" loCatId="process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s-ES"/>
        </a:p>
      </dgm:t>
    </dgm:pt>
    <dgm:pt modelId="{2890B9DF-9E0B-4436-B91A-DF9236E642B8}">
      <dgm:prSet phldrT="[Texto]"/>
      <dgm:spPr/>
      <dgm:t>
        <a:bodyPr/>
        <a:lstStyle/>
        <a:p>
          <a:r>
            <a:rPr lang="es-ES" dirty="0" smtClean="0"/>
            <a:t>Depuración de R.U.C.</a:t>
          </a:r>
          <a:endParaRPr lang="es-ES" dirty="0"/>
        </a:p>
      </dgm:t>
    </dgm:pt>
    <dgm:pt modelId="{1428F3D6-0F36-4B62-9220-BFDFECC7FBDB}" type="parTrans" cxnId="{3E9119C6-8B9F-4337-B6EA-DD8BBE44A8A2}">
      <dgm:prSet/>
      <dgm:spPr/>
      <dgm:t>
        <a:bodyPr/>
        <a:lstStyle/>
        <a:p>
          <a:endParaRPr lang="es-ES"/>
        </a:p>
      </dgm:t>
    </dgm:pt>
    <dgm:pt modelId="{3A98FA76-2312-4FC8-B23C-5F391624D801}" type="sibTrans" cxnId="{3E9119C6-8B9F-4337-B6EA-DD8BBE44A8A2}">
      <dgm:prSet/>
      <dgm:spPr/>
      <dgm:t>
        <a:bodyPr/>
        <a:lstStyle/>
        <a:p>
          <a:endParaRPr lang="es-ES"/>
        </a:p>
      </dgm:t>
    </dgm:pt>
    <dgm:pt modelId="{099F5FC9-E04B-43EA-A66C-A2552B270086}">
      <dgm:prSet phldrT="[Texto]"/>
      <dgm:spPr/>
      <dgm:t>
        <a:bodyPr/>
        <a:lstStyle/>
        <a:p>
          <a:r>
            <a:rPr lang="es-ES" dirty="0" smtClean="0"/>
            <a:t>Control de Omisidad</a:t>
          </a:r>
          <a:endParaRPr lang="es-ES" dirty="0"/>
        </a:p>
      </dgm:t>
    </dgm:pt>
    <dgm:pt modelId="{2BF2C924-A540-4F92-8FF1-3A11DFA76786}" type="parTrans" cxnId="{3B4621EB-8C31-4A7A-B77C-12346A50204B}">
      <dgm:prSet/>
      <dgm:spPr/>
      <dgm:t>
        <a:bodyPr/>
        <a:lstStyle/>
        <a:p>
          <a:endParaRPr lang="es-ES"/>
        </a:p>
      </dgm:t>
    </dgm:pt>
    <dgm:pt modelId="{D54457D5-DD12-4D91-94D3-C236626D7369}" type="sibTrans" cxnId="{3B4621EB-8C31-4A7A-B77C-12346A50204B}">
      <dgm:prSet/>
      <dgm:spPr/>
      <dgm:t>
        <a:bodyPr/>
        <a:lstStyle/>
        <a:p>
          <a:endParaRPr lang="es-ES"/>
        </a:p>
      </dgm:t>
    </dgm:pt>
    <dgm:pt modelId="{2411A564-8201-4D97-96F4-1C3BB347D0AB}">
      <dgm:prSet phldrT="[Texto]"/>
      <dgm:spPr/>
      <dgm:t>
        <a:bodyPr/>
        <a:lstStyle/>
        <a:p>
          <a:r>
            <a:rPr lang="es-ES" dirty="0" smtClean="0"/>
            <a:t>Cobertura de inconsistencias y diferencias</a:t>
          </a:r>
          <a:endParaRPr lang="es-ES" dirty="0"/>
        </a:p>
      </dgm:t>
    </dgm:pt>
    <dgm:pt modelId="{07076EC8-3E50-4F6E-96A8-0F466ED9A01F}" type="parTrans" cxnId="{2FE0B8EE-8811-4383-AE1D-4A34F562EEE6}">
      <dgm:prSet/>
      <dgm:spPr/>
      <dgm:t>
        <a:bodyPr/>
        <a:lstStyle/>
        <a:p>
          <a:endParaRPr lang="es-ES"/>
        </a:p>
      </dgm:t>
    </dgm:pt>
    <dgm:pt modelId="{6E8492AF-3A54-4919-B495-46B5F5E72070}" type="sibTrans" cxnId="{2FE0B8EE-8811-4383-AE1D-4A34F562EEE6}">
      <dgm:prSet/>
      <dgm:spPr/>
      <dgm:t>
        <a:bodyPr/>
        <a:lstStyle/>
        <a:p>
          <a:endParaRPr lang="es-ES"/>
        </a:p>
      </dgm:t>
    </dgm:pt>
    <dgm:pt modelId="{762E9544-6245-461E-8CA7-94691DC27520}">
      <dgm:prSet phldrT="[Texto]"/>
      <dgm:spPr/>
      <dgm:t>
        <a:bodyPr/>
        <a:lstStyle/>
        <a:p>
          <a:r>
            <a:rPr lang="es-ES" dirty="0" smtClean="0"/>
            <a:t>Control Patrimonial</a:t>
          </a:r>
          <a:endParaRPr lang="es-ES" dirty="0"/>
        </a:p>
      </dgm:t>
    </dgm:pt>
    <dgm:pt modelId="{05C5391C-14C7-44F9-9D7E-9540B5CE9E71}" type="parTrans" cxnId="{9152C338-CB13-4072-A9C0-117A93633D1A}">
      <dgm:prSet/>
      <dgm:spPr/>
      <dgm:t>
        <a:bodyPr/>
        <a:lstStyle/>
        <a:p>
          <a:endParaRPr lang="es-ES"/>
        </a:p>
      </dgm:t>
    </dgm:pt>
    <dgm:pt modelId="{6CE4E03E-B19D-49A6-8CD4-0437A59751F3}" type="sibTrans" cxnId="{9152C338-CB13-4072-A9C0-117A93633D1A}">
      <dgm:prSet/>
      <dgm:spPr/>
      <dgm:t>
        <a:bodyPr/>
        <a:lstStyle/>
        <a:p>
          <a:endParaRPr lang="es-ES"/>
        </a:p>
      </dgm:t>
    </dgm:pt>
    <dgm:pt modelId="{769F4DD9-64DA-4018-891D-AD6F5F579B70}">
      <dgm:prSet phldrT="[Texto]"/>
      <dgm:spPr/>
      <dgm:t>
        <a:bodyPr/>
        <a:lstStyle/>
        <a:p>
          <a:r>
            <a:rPr lang="es-ES" dirty="0" smtClean="0"/>
            <a:t>Controles semintensivos e intensivos</a:t>
          </a:r>
          <a:endParaRPr lang="es-ES" dirty="0"/>
        </a:p>
      </dgm:t>
    </dgm:pt>
    <dgm:pt modelId="{CB2FD0BC-86BE-4BF7-B655-413241AD4DC4}" type="parTrans" cxnId="{EE628FE1-725F-41D4-9764-B7038C359EEC}">
      <dgm:prSet/>
      <dgm:spPr/>
      <dgm:t>
        <a:bodyPr/>
        <a:lstStyle/>
        <a:p>
          <a:endParaRPr lang="es-ES"/>
        </a:p>
      </dgm:t>
    </dgm:pt>
    <dgm:pt modelId="{CE78CC09-2314-4F30-ADC4-3A24B09F134D}" type="sibTrans" cxnId="{EE628FE1-725F-41D4-9764-B7038C359EEC}">
      <dgm:prSet/>
      <dgm:spPr/>
      <dgm:t>
        <a:bodyPr/>
        <a:lstStyle/>
        <a:p>
          <a:endParaRPr lang="es-ES"/>
        </a:p>
      </dgm:t>
    </dgm:pt>
    <dgm:pt modelId="{2C991649-36D6-42B5-94CE-100494A0E822}" type="pres">
      <dgm:prSet presAssocID="{47B744E8-4212-42D2-8917-3F10702F117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950ADAB-02AF-4EC5-BDE2-6C24F830EB59}" type="pres">
      <dgm:prSet presAssocID="{47B744E8-4212-42D2-8917-3F10702F117E}" presName="dummyMaxCanvas" presStyleCnt="0">
        <dgm:presLayoutVars/>
      </dgm:prSet>
      <dgm:spPr/>
    </dgm:pt>
    <dgm:pt modelId="{97058698-E035-4B39-A2DD-E97A2556DE89}" type="pres">
      <dgm:prSet presAssocID="{47B744E8-4212-42D2-8917-3F10702F117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DFBB5C-CF6F-4C6D-A9FE-A26B2BD64580}" type="pres">
      <dgm:prSet presAssocID="{47B744E8-4212-42D2-8917-3F10702F117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4DB80A2-B4B9-4BC5-A81A-5962972283CA}" type="pres">
      <dgm:prSet presAssocID="{47B744E8-4212-42D2-8917-3F10702F117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33AF43-617A-4302-9306-6163BB1A68DB}" type="pres">
      <dgm:prSet presAssocID="{47B744E8-4212-42D2-8917-3F10702F117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D0D773-C99A-4E10-A88B-67F3BB078CF0}" type="pres">
      <dgm:prSet presAssocID="{47B744E8-4212-42D2-8917-3F10702F117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4CF279-EE6C-4B6F-8323-B14E4275058C}" type="pres">
      <dgm:prSet presAssocID="{47B744E8-4212-42D2-8917-3F10702F117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1ED824-61E7-4F07-931D-CB7BF3ECF550}" type="pres">
      <dgm:prSet presAssocID="{47B744E8-4212-42D2-8917-3F10702F117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67CC8B-7FC7-45EB-99BE-32B530683FB4}" type="pres">
      <dgm:prSet presAssocID="{47B744E8-4212-42D2-8917-3F10702F117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A4E31A-F414-4106-9CE4-DB7FA2C71DE4}" type="pres">
      <dgm:prSet presAssocID="{47B744E8-4212-42D2-8917-3F10702F117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67F99-C092-491E-916F-7C301D81E7E7}" type="pres">
      <dgm:prSet presAssocID="{47B744E8-4212-42D2-8917-3F10702F117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66002D-966D-4CF7-8846-E1A38F99E7E2}" type="pres">
      <dgm:prSet presAssocID="{47B744E8-4212-42D2-8917-3F10702F117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02C1D9-8BE3-4D73-ABE6-00E09E3E3515}" type="pres">
      <dgm:prSet presAssocID="{47B744E8-4212-42D2-8917-3F10702F117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F918D5-5EA9-4789-B5F8-213E952BA0C8}" type="pres">
      <dgm:prSet presAssocID="{47B744E8-4212-42D2-8917-3F10702F117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80D00-34BE-4471-A927-F856C3EDCC6F}" type="pres">
      <dgm:prSet presAssocID="{47B744E8-4212-42D2-8917-3F10702F117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EA0B84A-4554-43E5-AD69-3343F659FD29}" type="presOf" srcId="{769F4DD9-64DA-4018-891D-AD6F5F579B70}" destId="{40F918D5-5EA9-4789-B5F8-213E952BA0C8}" srcOrd="1" destOrd="0" presId="urn:microsoft.com/office/officeart/2005/8/layout/vProcess5"/>
    <dgm:cxn modelId="{40259114-05A4-4A4F-8531-2B337CC68BDE}" type="presOf" srcId="{2890B9DF-9E0B-4436-B91A-DF9236E642B8}" destId="{97058698-E035-4B39-A2DD-E97A2556DE89}" srcOrd="0" destOrd="0" presId="urn:microsoft.com/office/officeart/2005/8/layout/vProcess5"/>
    <dgm:cxn modelId="{D7CABC96-82B5-465C-AC80-6BA582DE43AA}" type="presOf" srcId="{47B744E8-4212-42D2-8917-3F10702F117E}" destId="{2C991649-36D6-42B5-94CE-100494A0E822}" srcOrd="0" destOrd="0" presId="urn:microsoft.com/office/officeart/2005/8/layout/vProcess5"/>
    <dgm:cxn modelId="{4B93A6F3-8D3D-4CFE-859A-881B7DC17196}" type="presOf" srcId="{762E9544-6245-461E-8CA7-94691DC27520}" destId="{24D0D773-C99A-4E10-A88B-67F3BB078CF0}" srcOrd="0" destOrd="0" presId="urn:microsoft.com/office/officeart/2005/8/layout/vProcess5"/>
    <dgm:cxn modelId="{612C8CF2-1420-4012-AF74-99AF20ADC8CE}" type="presOf" srcId="{099F5FC9-E04B-43EA-A66C-A2552B270086}" destId="{FFDFBB5C-CF6F-4C6D-A9FE-A26B2BD64580}" srcOrd="0" destOrd="0" presId="urn:microsoft.com/office/officeart/2005/8/layout/vProcess5"/>
    <dgm:cxn modelId="{EE628FE1-725F-41D4-9764-B7038C359EEC}" srcId="{47B744E8-4212-42D2-8917-3F10702F117E}" destId="{769F4DD9-64DA-4018-891D-AD6F5F579B70}" srcOrd="3" destOrd="0" parTransId="{CB2FD0BC-86BE-4BF7-B655-413241AD4DC4}" sibTransId="{CE78CC09-2314-4F30-ADC4-3A24B09F134D}"/>
    <dgm:cxn modelId="{0E0CE211-E3CB-4364-B8A6-987D6EB5BBA2}" type="presOf" srcId="{6E8492AF-3A54-4919-B495-46B5F5E72070}" destId="{CD67CC8B-7FC7-45EB-99BE-32B530683FB4}" srcOrd="0" destOrd="0" presId="urn:microsoft.com/office/officeart/2005/8/layout/vProcess5"/>
    <dgm:cxn modelId="{2FE0B8EE-8811-4383-AE1D-4A34F562EEE6}" srcId="{47B744E8-4212-42D2-8917-3F10702F117E}" destId="{2411A564-8201-4D97-96F4-1C3BB347D0AB}" srcOrd="2" destOrd="0" parTransId="{07076EC8-3E50-4F6E-96A8-0F466ED9A01F}" sibTransId="{6E8492AF-3A54-4919-B495-46B5F5E72070}"/>
    <dgm:cxn modelId="{9152C338-CB13-4072-A9C0-117A93633D1A}" srcId="{47B744E8-4212-42D2-8917-3F10702F117E}" destId="{762E9544-6245-461E-8CA7-94691DC27520}" srcOrd="4" destOrd="0" parTransId="{05C5391C-14C7-44F9-9D7E-9540B5CE9E71}" sibTransId="{6CE4E03E-B19D-49A6-8CD4-0437A59751F3}"/>
    <dgm:cxn modelId="{3B4621EB-8C31-4A7A-B77C-12346A50204B}" srcId="{47B744E8-4212-42D2-8917-3F10702F117E}" destId="{099F5FC9-E04B-43EA-A66C-A2552B270086}" srcOrd="1" destOrd="0" parTransId="{2BF2C924-A540-4F92-8FF1-3A11DFA76786}" sibTransId="{D54457D5-DD12-4D91-94D3-C236626D7369}"/>
    <dgm:cxn modelId="{D7209E81-0126-44CA-8E0C-E1D0FE4A1335}" type="presOf" srcId="{2890B9DF-9E0B-4436-B91A-DF9236E642B8}" destId="{F3167F99-C092-491E-916F-7C301D81E7E7}" srcOrd="1" destOrd="0" presId="urn:microsoft.com/office/officeart/2005/8/layout/vProcess5"/>
    <dgm:cxn modelId="{3DA19291-F2A1-41DC-8FE6-4FE410C790A0}" type="presOf" srcId="{2411A564-8201-4D97-96F4-1C3BB347D0AB}" destId="{AE02C1D9-8BE3-4D73-ABE6-00E09E3E3515}" srcOrd="1" destOrd="0" presId="urn:microsoft.com/office/officeart/2005/8/layout/vProcess5"/>
    <dgm:cxn modelId="{93651216-70DE-4EB1-9197-6C3F3FDB9E1C}" type="presOf" srcId="{769F4DD9-64DA-4018-891D-AD6F5F579B70}" destId="{1733AF43-617A-4302-9306-6163BB1A68DB}" srcOrd="0" destOrd="0" presId="urn:microsoft.com/office/officeart/2005/8/layout/vProcess5"/>
    <dgm:cxn modelId="{DC4F598C-4B40-4047-B154-6A7D60EC5A1F}" type="presOf" srcId="{CE78CC09-2314-4F30-ADC4-3A24B09F134D}" destId="{F8A4E31A-F414-4106-9CE4-DB7FA2C71DE4}" srcOrd="0" destOrd="0" presId="urn:microsoft.com/office/officeart/2005/8/layout/vProcess5"/>
    <dgm:cxn modelId="{CF258064-7EB0-46F2-BDDC-49DDAB3EE4C6}" type="presOf" srcId="{2411A564-8201-4D97-96F4-1C3BB347D0AB}" destId="{54DB80A2-B4B9-4BC5-A81A-5962972283CA}" srcOrd="0" destOrd="0" presId="urn:microsoft.com/office/officeart/2005/8/layout/vProcess5"/>
    <dgm:cxn modelId="{3943A573-B1D2-46E3-8658-A3C3CCBBD62C}" type="presOf" srcId="{D54457D5-DD12-4D91-94D3-C236626D7369}" destId="{6F1ED824-61E7-4F07-931D-CB7BF3ECF550}" srcOrd="0" destOrd="0" presId="urn:microsoft.com/office/officeart/2005/8/layout/vProcess5"/>
    <dgm:cxn modelId="{DA31C810-5441-446B-AD38-1B8D17B2D24E}" type="presOf" srcId="{3A98FA76-2312-4FC8-B23C-5F391624D801}" destId="{164CF279-EE6C-4B6F-8323-B14E4275058C}" srcOrd="0" destOrd="0" presId="urn:microsoft.com/office/officeart/2005/8/layout/vProcess5"/>
    <dgm:cxn modelId="{02681A51-E114-41A2-944B-C3080677307C}" type="presOf" srcId="{099F5FC9-E04B-43EA-A66C-A2552B270086}" destId="{EA66002D-966D-4CF7-8846-E1A38F99E7E2}" srcOrd="1" destOrd="0" presId="urn:microsoft.com/office/officeart/2005/8/layout/vProcess5"/>
    <dgm:cxn modelId="{3E9119C6-8B9F-4337-B6EA-DD8BBE44A8A2}" srcId="{47B744E8-4212-42D2-8917-3F10702F117E}" destId="{2890B9DF-9E0B-4436-B91A-DF9236E642B8}" srcOrd="0" destOrd="0" parTransId="{1428F3D6-0F36-4B62-9220-BFDFECC7FBDB}" sibTransId="{3A98FA76-2312-4FC8-B23C-5F391624D801}"/>
    <dgm:cxn modelId="{76974D49-BADE-4CD2-AEED-6853A1FF3444}" type="presOf" srcId="{762E9544-6245-461E-8CA7-94691DC27520}" destId="{C9680D00-34BE-4471-A927-F856C3EDCC6F}" srcOrd="1" destOrd="0" presId="urn:microsoft.com/office/officeart/2005/8/layout/vProcess5"/>
    <dgm:cxn modelId="{86D3688B-43BB-45B8-878C-1EEC153B8505}" type="presParOf" srcId="{2C991649-36D6-42B5-94CE-100494A0E822}" destId="{2950ADAB-02AF-4EC5-BDE2-6C24F830EB59}" srcOrd="0" destOrd="0" presId="urn:microsoft.com/office/officeart/2005/8/layout/vProcess5"/>
    <dgm:cxn modelId="{D9E029D8-1B8A-4337-A504-1D8DCAF0BEA1}" type="presParOf" srcId="{2C991649-36D6-42B5-94CE-100494A0E822}" destId="{97058698-E035-4B39-A2DD-E97A2556DE89}" srcOrd="1" destOrd="0" presId="urn:microsoft.com/office/officeart/2005/8/layout/vProcess5"/>
    <dgm:cxn modelId="{3DF197A0-97D5-417A-A7F4-CC21624C7766}" type="presParOf" srcId="{2C991649-36D6-42B5-94CE-100494A0E822}" destId="{FFDFBB5C-CF6F-4C6D-A9FE-A26B2BD64580}" srcOrd="2" destOrd="0" presId="urn:microsoft.com/office/officeart/2005/8/layout/vProcess5"/>
    <dgm:cxn modelId="{759CC513-F357-4ED1-B8F5-4868D2EE5BFF}" type="presParOf" srcId="{2C991649-36D6-42B5-94CE-100494A0E822}" destId="{54DB80A2-B4B9-4BC5-A81A-5962972283CA}" srcOrd="3" destOrd="0" presId="urn:microsoft.com/office/officeart/2005/8/layout/vProcess5"/>
    <dgm:cxn modelId="{AF3AACFA-889A-4AE0-AD8C-CC8DB0599E58}" type="presParOf" srcId="{2C991649-36D6-42B5-94CE-100494A0E822}" destId="{1733AF43-617A-4302-9306-6163BB1A68DB}" srcOrd="4" destOrd="0" presId="urn:microsoft.com/office/officeart/2005/8/layout/vProcess5"/>
    <dgm:cxn modelId="{991A9D73-E9DE-47FC-90C1-91DE6931E894}" type="presParOf" srcId="{2C991649-36D6-42B5-94CE-100494A0E822}" destId="{24D0D773-C99A-4E10-A88B-67F3BB078CF0}" srcOrd="5" destOrd="0" presId="urn:microsoft.com/office/officeart/2005/8/layout/vProcess5"/>
    <dgm:cxn modelId="{35A5C4BA-F04E-4428-9162-934B1765C515}" type="presParOf" srcId="{2C991649-36D6-42B5-94CE-100494A0E822}" destId="{164CF279-EE6C-4B6F-8323-B14E4275058C}" srcOrd="6" destOrd="0" presId="urn:microsoft.com/office/officeart/2005/8/layout/vProcess5"/>
    <dgm:cxn modelId="{C278A189-CC25-4EB3-8BAA-9F522B5375C3}" type="presParOf" srcId="{2C991649-36D6-42B5-94CE-100494A0E822}" destId="{6F1ED824-61E7-4F07-931D-CB7BF3ECF550}" srcOrd="7" destOrd="0" presId="urn:microsoft.com/office/officeart/2005/8/layout/vProcess5"/>
    <dgm:cxn modelId="{8C85983C-E9A7-4EDD-B018-963DFF804FA3}" type="presParOf" srcId="{2C991649-36D6-42B5-94CE-100494A0E822}" destId="{CD67CC8B-7FC7-45EB-99BE-32B530683FB4}" srcOrd="8" destOrd="0" presId="urn:microsoft.com/office/officeart/2005/8/layout/vProcess5"/>
    <dgm:cxn modelId="{3AB7BD1C-C8CA-4F62-BE80-E397C6E0C6D0}" type="presParOf" srcId="{2C991649-36D6-42B5-94CE-100494A0E822}" destId="{F8A4E31A-F414-4106-9CE4-DB7FA2C71DE4}" srcOrd="9" destOrd="0" presId="urn:microsoft.com/office/officeart/2005/8/layout/vProcess5"/>
    <dgm:cxn modelId="{A0D177CB-4292-4F03-B371-57A5AF02C4DF}" type="presParOf" srcId="{2C991649-36D6-42B5-94CE-100494A0E822}" destId="{F3167F99-C092-491E-916F-7C301D81E7E7}" srcOrd="10" destOrd="0" presId="urn:microsoft.com/office/officeart/2005/8/layout/vProcess5"/>
    <dgm:cxn modelId="{B48F9360-CF90-4890-92F6-6A6C674F298B}" type="presParOf" srcId="{2C991649-36D6-42B5-94CE-100494A0E822}" destId="{EA66002D-966D-4CF7-8846-E1A38F99E7E2}" srcOrd="11" destOrd="0" presId="urn:microsoft.com/office/officeart/2005/8/layout/vProcess5"/>
    <dgm:cxn modelId="{BBCE80CB-FD4A-4816-A3EA-84B6F43982E9}" type="presParOf" srcId="{2C991649-36D6-42B5-94CE-100494A0E822}" destId="{AE02C1D9-8BE3-4D73-ABE6-00E09E3E3515}" srcOrd="12" destOrd="0" presId="urn:microsoft.com/office/officeart/2005/8/layout/vProcess5"/>
    <dgm:cxn modelId="{65D75CE7-BF96-4D41-8C44-A3A671EB1729}" type="presParOf" srcId="{2C991649-36D6-42B5-94CE-100494A0E822}" destId="{40F918D5-5EA9-4789-B5F8-213E952BA0C8}" srcOrd="13" destOrd="0" presId="urn:microsoft.com/office/officeart/2005/8/layout/vProcess5"/>
    <dgm:cxn modelId="{BAFB059D-E87B-460C-9E41-6381AAE67D95}" type="presParOf" srcId="{2C991649-36D6-42B5-94CE-100494A0E822}" destId="{C9680D00-34BE-4471-A927-F856C3EDCC6F}" srcOrd="14" destOrd="0" presId="urn:microsoft.com/office/officeart/2005/8/layout/vProcess5"/>
  </dgm:cxnLst>
  <dgm:bg/>
  <dgm:whole/>
  <dgm:extLst>
    <a:ext uri="http://schemas.microsoft.com/office/drawing/2008/diagram"/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9B20F6-5B64-4C65-AD1D-F37DAB55867A}" type="doc">
      <dgm:prSet loTypeId="urn:microsoft.com/office/officeart/2005/8/layout/vList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es-ES"/>
        </a:p>
      </dgm:t>
    </dgm:pt>
    <dgm:pt modelId="{2FDC7406-7F14-4ABC-B16C-50720D265AAB}">
      <dgm:prSet phldrT="[Text]" custT="1"/>
      <dgm:spPr/>
      <dgm:t>
        <a:bodyPr/>
        <a:lstStyle/>
        <a:p>
          <a:r>
            <a:rPr lang="es-ES" sz="2800" dirty="0" smtClean="0"/>
            <a:t>Consideraciones:</a:t>
          </a:r>
          <a:endParaRPr lang="es-ES" sz="2800" dirty="0"/>
        </a:p>
      </dgm:t>
    </dgm:pt>
    <dgm:pt modelId="{07D6FA90-8D7B-4B06-A635-9F9B9E0FE5AB}" type="parTrans" cxnId="{EA175AEE-2EF2-4B8F-9D3A-919EBD3B8859}">
      <dgm:prSet/>
      <dgm:spPr/>
      <dgm:t>
        <a:bodyPr/>
        <a:lstStyle/>
        <a:p>
          <a:endParaRPr lang="es-ES" sz="1200"/>
        </a:p>
      </dgm:t>
    </dgm:pt>
    <dgm:pt modelId="{D670089F-7A8C-483A-82C2-1D2D6FE76F06}" type="sibTrans" cxnId="{EA175AEE-2EF2-4B8F-9D3A-919EBD3B8859}">
      <dgm:prSet/>
      <dgm:spPr/>
      <dgm:t>
        <a:bodyPr/>
        <a:lstStyle/>
        <a:p>
          <a:endParaRPr lang="es-ES" sz="1200"/>
        </a:p>
      </dgm:t>
    </dgm:pt>
    <dgm:pt modelId="{0E072844-A1DB-4F12-9BDF-2849A67FB049}">
      <dgm:prSet custT="1"/>
      <dgm:spPr/>
      <dgm:t>
        <a:bodyPr/>
        <a:lstStyle/>
        <a:p>
          <a:r>
            <a:rPr lang="es-ES" sz="2000" dirty="0" smtClean="0"/>
            <a:t>Personas Naturales</a:t>
          </a:r>
        </a:p>
      </dgm:t>
    </dgm:pt>
    <dgm:pt modelId="{DB6F6609-25D2-4C0D-B79D-1D7BC91A19A4}" type="parTrans" cxnId="{A686C1B8-DA1E-4578-A9F5-6F2BDB1F7A79}">
      <dgm:prSet/>
      <dgm:spPr/>
      <dgm:t>
        <a:bodyPr/>
        <a:lstStyle/>
        <a:p>
          <a:endParaRPr lang="es-ES" sz="1200"/>
        </a:p>
      </dgm:t>
    </dgm:pt>
    <dgm:pt modelId="{8914EA8B-0190-413E-AA92-DA431F365D4A}" type="sibTrans" cxnId="{A686C1B8-DA1E-4578-A9F5-6F2BDB1F7A79}">
      <dgm:prSet/>
      <dgm:spPr/>
      <dgm:t>
        <a:bodyPr/>
        <a:lstStyle/>
        <a:p>
          <a:endParaRPr lang="es-ES" sz="1200"/>
        </a:p>
      </dgm:t>
    </dgm:pt>
    <dgm:pt modelId="{FE63DAC6-7E58-4827-924A-C3B2F49BE893}">
      <dgm:prSet custT="1"/>
      <dgm:spPr/>
      <dgm:t>
        <a:bodyPr/>
        <a:lstStyle/>
        <a:p>
          <a:r>
            <a:rPr lang="es-ES" sz="2000" dirty="0" smtClean="0"/>
            <a:t>Registro de Título Profesional</a:t>
          </a:r>
        </a:p>
      </dgm:t>
    </dgm:pt>
    <dgm:pt modelId="{9DEEDED5-F83F-4559-B03A-5BEF0A010E46}" type="parTrans" cxnId="{622A18FD-A1BC-4899-BD2F-710B29AE3D33}">
      <dgm:prSet/>
      <dgm:spPr/>
      <dgm:t>
        <a:bodyPr/>
        <a:lstStyle/>
        <a:p>
          <a:endParaRPr lang="es-ES" sz="1200"/>
        </a:p>
      </dgm:t>
    </dgm:pt>
    <dgm:pt modelId="{30992468-AB8F-4506-B49A-49ABB4AF741F}" type="sibTrans" cxnId="{622A18FD-A1BC-4899-BD2F-710B29AE3D33}">
      <dgm:prSet/>
      <dgm:spPr/>
      <dgm:t>
        <a:bodyPr/>
        <a:lstStyle/>
        <a:p>
          <a:endParaRPr lang="es-ES" sz="1200"/>
        </a:p>
      </dgm:t>
    </dgm:pt>
    <dgm:pt modelId="{5FCAE147-404A-461D-B5DC-582A8A99088B}">
      <dgm:prSet custT="1"/>
      <dgm:spPr/>
      <dgm:t>
        <a:bodyPr/>
        <a:lstStyle/>
        <a:p>
          <a:r>
            <a:rPr lang="es-ES" sz="2000" dirty="0" smtClean="0"/>
            <a:t>No se toman en cuenta aquellos que sólo están bajo relación de dependencia</a:t>
          </a:r>
        </a:p>
      </dgm:t>
    </dgm:pt>
    <dgm:pt modelId="{E36922C8-B5E8-4BF6-866A-8EB8B1B28F04}" type="parTrans" cxnId="{A6849AB8-96E6-4B89-B79D-FAE2C2D96F46}">
      <dgm:prSet/>
      <dgm:spPr/>
      <dgm:t>
        <a:bodyPr/>
        <a:lstStyle/>
        <a:p>
          <a:endParaRPr lang="es-ES" sz="1200"/>
        </a:p>
      </dgm:t>
    </dgm:pt>
    <dgm:pt modelId="{F78BCFF9-C9A4-4327-B51B-2016FE2D8775}" type="sibTrans" cxnId="{A6849AB8-96E6-4B89-B79D-FAE2C2D96F46}">
      <dgm:prSet/>
      <dgm:spPr/>
      <dgm:t>
        <a:bodyPr/>
        <a:lstStyle/>
        <a:p>
          <a:endParaRPr lang="es-ES" sz="1200"/>
        </a:p>
      </dgm:t>
    </dgm:pt>
    <dgm:pt modelId="{8DF98AB1-5D62-4982-ABED-7B5DB7081D7A}">
      <dgm:prSet custT="1"/>
      <dgm:spPr/>
      <dgm:t>
        <a:bodyPr/>
        <a:lstStyle/>
        <a:p>
          <a:endParaRPr lang="es-ES" sz="2000" dirty="0" smtClean="0"/>
        </a:p>
      </dgm:t>
    </dgm:pt>
    <dgm:pt modelId="{52C21C67-74D0-41D5-A278-1B1D8710F94B}" type="parTrans" cxnId="{8F537960-6DFF-4890-B5E2-4A2FA83D640C}">
      <dgm:prSet/>
      <dgm:spPr/>
      <dgm:t>
        <a:bodyPr/>
        <a:lstStyle/>
        <a:p>
          <a:endParaRPr lang="es-ES"/>
        </a:p>
      </dgm:t>
    </dgm:pt>
    <dgm:pt modelId="{8F15B4E5-C541-4046-AF43-5195B9269F81}" type="sibTrans" cxnId="{8F537960-6DFF-4890-B5E2-4A2FA83D640C}">
      <dgm:prSet/>
      <dgm:spPr/>
      <dgm:t>
        <a:bodyPr/>
        <a:lstStyle/>
        <a:p>
          <a:endParaRPr lang="es-ES"/>
        </a:p>
      </dgm:t>
    </dgm:pt>
    <dgm:pt modelId="{2417B5B8-73D5-4627-B8BC-22D1A6AE443B}">
      <dgm:prSet custT="1"/>
      <dgm:spPr/>
      <dgm:t>
        <a:bodyPr/>
        <a:lstStyle/>
        <a:p>
          <a:endParaRPr lang="es-ES" sz="2000" dirty="0" smtClean="0"/>
        </a:p>
      </dgm:t>
    </dgm:pt>
    <dgm:pt modelId="{AB6A759D-7F8F-4323-9CE6-426A25352D6F}" type="parTrans" cxnId="{1351BFF9-D6D6-4946-B7AB-177B7AB2069A}">
      <dgm:prSet/>
      <dgm:spPr/>
      <dgm:t>
        <a:bodyPr/>
        <a:lstStyle/>
        <a:p>
          <a:endParaRPr lang="es-ES"/>
        </a:p>
      </dgm:t>
    </dgm:pt>
    <dgm:pt modelId="{467E7776-AAF9-4C03-86F2-A6E5026665A8}" type="sibTrans" cxnId="{1351BFF9-D6D6-4946-B7AB-177B7AB2069A}">
      <dgm:prSet/>
      <dgm:spPr/>
      <dgm:t>
        <a:bodyPr/>
        <a:lstStyle/>
        <a:p>
          <a:endParaRPr lang="es-ES"/>
        </a:p>
      </dgm:t>
    </dgm:pt>
    <dgm:pt modelId="{37906C13-7264-4E01-A92F-8057B4969CEB}" type="pres">
      <dgm:prSet presAssocID="{279B20F6-5B64-4C65-AD1D-F37DAB5586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9095BE5-D1DD-4304-9389-6F8DC9ECADCC}" type="pres">
      <dgm:prSet presAssocID="{2FDC7406-7F14-4ABC-B16C-50720D265AAB}" presName="parentText" presStyleLbl="node1" presStyleIdx="0" presStyleCnt="1" custLinFactNeighborY="-2989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A12DF5-42C4-4EE9-B4AA-4E315A8DDE24}" type="pres">
      <dgm:prSet presAssocID="{2FDC7406-7F14-4ABC-B16C-50720D265AA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C3E00F-35B5-4442-A9E1-D7C5D485745F}" type="presOf" srcId="{2417B5B8-73D5-4627-B8BC-22D1A6AE443B}" destId="{C0A12DF5-42C4-4EE9-B4AA-4E315A8DDE24}" srcOrd="0" destOrd="3" presId="urn:microsoft.com/office/officeart/2005/8/layout/vList2"/>
    <dgm:cxn modelId="{BE5D95A8-313C-4BD8-B6E7-5C251EA555DD}" type="presOf" srcId="{5FCAE147-404A-461D-B5DC-582A8A99088B}" destId="{C0A12DF5-42C4-4EE9-B4AA-4E315A8DDE24}" srcOrd="0" destOrd="4" presId="urn:microsoft.com/office/officeart/2005/8/layout/vList2"/>
    <dgm:cxn modelId="{B8B31AFA-F22E-4700-A39A-60F7AAF861DB}" type="presOf" srcId="{2FDC7406-7F14-4ABC-B16C-50720D265AAB}" destId="{39095BE5-D1DD-4304-9389-6F8DC9ECADCC}" srcOrd="0" destOrd="0" presId="urn:microsoft.com/office/officeart/2005/8/layout/vList2"/>
    <dgm:cxn modelId="{8F537960-6DFF-4890-B5E2-4A2FA83D640C}" srcId="{2FDC7406-7F14-4ABC-B16C-50720D265AAB}" destId="{8DF98AB1-5D62-4982-ABED-7B5DB7081D7A}" srcOrd="1" destOrd="0" parTransId="{52C21C67-74D0-41D5-A278-1B1D8710F94B}" sibTransId="{8F15B4E5-C541-4046-AF43-5195B9269F81}"/>
    <dgm:cxn modelId="{A686C1B8-DA1E-4578-A9F5-6F2BDB1F7A79}" srcId="{2FDC7406-7F14-4ABC-B16C-50720D265AAB}" destId="{0E072844-A1DB-4F12-9BDF-2849A67FB049}" srcOrd="0" destOrd="0" parTransId="{DB6F6609-25D2-4C0D-B79D-1D7BC91A19A4}" sibTransId="{8914EA8B-0190-413E-AA92-DA431F365D4A}"/>
    <dgm:cxn modelId="{B758541F-B8B8-4380-80D1-88EB18F55107}" type="presOf" srcId="{8DF98AB1-5D62-4982-ABED-7B5DB7081D7A}" destId="{C0A12DF5-42C4-4EE9-B4AA-4E315A8DDE24}" srcOrd="0" destOrd="1" presId="urn:microsoft.com/office/officeart/2005/8/layout/vList2"/>
    <dgm:cxn modelId="{A6849AB8-96E6-4B89-B79D-FAE2C2D96F46}" srcId="{2FDC7406-7F14-4ABC-B16C-50720D265AAB}" destId="{5FCAE147-404A-461D-B5DC-582A8A99088B}" srcOrd="4" destOrd="0" parTransId="{E36922C8-B5E8-4BF6-866A-8EB8B1B28F04}" sibTransId="{F78BCFF9-C9A4-4327-B51B-2016FE2D8775}"/>
    <dgm:cxn modelId="{622A18FD-A1BC-4899-BD2F-710B29AE3D33}" srcId="{2FDC7406-7F14-4ABC-B16C-50720D265AAB}" destId="{FE63DAC6-7E58-4827-924A-C3B2F49BE893}" srcOrd="2" destOrd="0" parTransId="{9DEEDED5-F83F-4559-B03A-5BEF0A010E46}" sibTransId="{30992468-AB8F-4506-B49A-49ABB4AF741F}"/>
    <dgm:cxn modelId="{1351BFF9-D6D6-4946-B7AB-177B7AB2069A}" srcId="{2FDC7406-7F14-4ABC-B16C-50720D265AAB}" destId="{2417B5B8-73D5-4627-B8BC-22D1A6AE443B}" srcOrd="3" destOrd="0" parTransId="{AB6A759D-7F8F-4323-9CE6-426A25352D6F}" sibTransId="{467E7776-AAF9-4C03-86F2-A6E5026665A8}"/>
    <dgm:cxn modelId="{1C6AA349-7799-4114-9F29-575DB64ACDD3}" type="presOf" srcId="{FE63DAC6-7E58-4827-924A-C3B2F49BE893}" destId="{C0A12DF5-42C4-4EE9-B4AA-4E315A8DDE24}" srcOrd="0" destOrd="2" presId="urn:microsoft.com/office/officeart/2005/8/layout/vList2"/>
    <dgm:cxn modelId="{EA175AEE-2EF2-4B8F-9D3A-919EBD3B8859}" srcId="{279B20F6-5B64-4C65-AD1D-F37DAB55867A}" destId="{2FDC7406-7F14-4ABC-B16C-50720D265AAB}" srcOrd="0" destOrd="0" parTransId="{07D6FA90-8D7B-4B06-A635-9F9B9E0FE5AB}" sibTransId="{D670089F-7A8C-483A-82C2-1D2D6FE76F06}"/>
    <dgm:cxn modelId="{EAA7C2C4-1625-49B0-BB95-D4C78F05E617}" type="presOf" srcId="{279B20F6-5B64-4C65-AD1D-F37DAB55867A}" destId="{37906C13-7264-4E01-A92F-8057B4969CEB}" srcOrd="0" destOrd="0" presId="urn:microsoft.com/office/officeart/2005/8/layout/vList2"/>
    <dgm:cxn modelId="{8019B578-EA13-4B34-BED1-EDFB0B6F4E0F}" type="presOf" srcId="{0E072844-A1DB-4F12-9BDF-2849A67FB049}" destId="{C0A12DF5-42C4-4EE9-B4AA-4E315A8DDE24}" srcOrd="0" destOrd="0" presId="urn:microsoft.com/office/officeart/2005/8/layout/vList2"/>
    <dgm:cxn modelId="{691D78FB-7E8F-4EBE-976A-ECB0CB172725}" type="presParOf" srcId="{37906C13-7264-4E01-A92F-8057B4969CEB}" destId="{39095BE5-D1DD-4304-9389-6F8DC9ECADCC}" srcOrd="0" destOrd="0" presId="urn:microsoft.com/office/officeart/2005/8/layout/vList2"/>
    <dgm:cxn modelId="{B89EEAA8-F8EC-4AAD-A142-5BBA87838669}" type="presParOf" srcId="{37906C13-7264-4E01-A92F-8057B4969CEB}" destId="{C0A12DF5-42C4-4EE9-B4AA-4E315A8DDE24}" srcOrd="1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62C3BA-9A1C-46D2-833A-7E4B3E544293}" type="doc">
      <dgm:prSet loTypeId="urn:microsoft.com/office/officeart/2005/8/layout/bProcess2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82CDFAF2-7017-44B7-887D-7425C3646605}">
      <dgm:prSet phldrT="[Texto]" custT="1"/>
      <dgm:spPr/>
      <dgm:t>
        <a:bodyPr/>
        <a:lstStyle/>
        <a:p>
          <a:r>
            <a:rPr lang="es-ES" sz="2000" dirty="0" smtClean="0"/>
            <a:t>Imp. RENTA</a:t>
          </a:r>
          <a:endParaRPr lang="es-ES" sz="2000" dirty="0"/>
        </a:p>
      </dgm:t>
    </dgm:pt>
    <dgm:pt modelId="{DF83FF0D-B60D-465F-BD5D-138634844702}" type="parTrans" cxnId="{3552B309-02B8-47C0-89F4-7520828C0C6B}">
      <dgm:prSet/>
      <dgm:spPr/>
      <dgm:t>
        <a:bodyPr/>
        <a:lstStyle/>
        <a:p>
          <a:endParaRPr lang="es-ES"/>
        </a:p>
      </dgm:t>
    </dgm:pt>
    <dgm:pt modelId="{9D44AE32-AE35-436D-8C81-BDBF184145EF}" type="sibTrans" cxnId="{3552B309-02B8-47C0-89F4-7520828C0C6B}">
      <dgm:prSet/>
      <dgm:spPr/>
      <dgm:t>
        <a:bodyPr/>
        <a:lstStyle/>
        <a:p>
          <a:endParaRPr lang="es-ES" dirty="0"/>
        </a:p>
      </dgm:t>
    </dgm:pt>
    <dgm:pt modelId="{5683F939-6966-442C-A390-0A48AF47AF01}">
      <dgm:prSet phldrT="[Texto]" custT="1"/>
      <dgm:spPr/>
      <dgm:t>
        <a:bodyPr/>
        <a:lstStyle/>
        <a:p>
          <a:r>
            <a:rPr lang="es-ES" sz="1100" dirty="0" smtClean="0"/>
            <a:t>Herencias, legados y donaciones</a:t>
          </a:r>
          <a:endParaRPr lang="es-ES" sz="1100" dirty="0"/>
        </a:p>
      </dgm:t>
    </dgm:pt>
    <dgm:pt modelId="{90913D90-B8CF-4F71-9961-788DFCA4D9F4}" type="parTrans" cxnId="{2A28640E-33F1-47D5-B474-6D6B262F1E0D}">
      <dgm:prSet/>
      <dgm:spPr/>
      <dgm:t>
        <a:bodyPr/>
        <a:lstStyle/>
        <a:p>
          <a:endParaRPr lang="es-ES"/>
        </a:p>
      </dgm:t>
    </dgm:pt>
    <dgm:pt modelId="{33AD5CFD-530E-4B59-BE59-0245E2FCD8D9}" type="sibTrans" cxnId="{2A28640E-33F1-47D5-B474-6D6B262F1E0D}">
      <dgm:prSet/>
      <dgm:spPr/>
      <dgm:t>
        <a:bodyPr/>
        <a:lstStyle/>
        <a:p>
          <a:endParaRPr lang="es-ES" dirty="0"/>
        </a:p>
      </dgm:t>
    </dgm:pt>
    <dgm:pt modelId="{AA189152-8FD8-4FD3-AA11-186E2E9B5BAC}">
      <dgm:prSet phldrT="[Texto]" custT="1"/>
      <dgm:spPr/>
      <dgm:t>
        <a:bodyPr/>
        <a:lstStyle/>
        <a:p>
          <a:r>
            <a:rPr lang="es-ES" sz="1100" dirty="0" smtClean="0"/>
            <a:t>Patrimonial</a:t>
          </a:r>
          <a:endParaRPr lang="es-ES" sz="1100" dirty="0"/>
        </a:p>
      </dgm:t>
    </dgm:pt>
    <dgm:pt modelId="{857E1197-5F2A-422B-98D5-AC94E07D86C1}" type="parTrans" cxnId="{4C014DF5-7ADA-42C3-B99E-B66C5C7C652A}">
      <dgm:prSet/>
      <dgm:spPr/>
      <dgm:t>
        <a:bodyPr/>
        <a:lstStyle/>
        <a:p>
          <a:endParaRPr lang="es-ES"/>
        </a:p>
      </dgm:t>
    </dgm:pt>
    <dgm:pt modelId="{CAAF3A65-BADA-480E-AFBC-16C3F114A681}" type="sibTrans" cxnId="{4C014DF5-7ADA-42C3-B99E-B66C5C7C652A}">
      <dgm:prSet/>
      <dgm:spPr/>
      <dgm:t>
        <a:bodyPr/>
        <a:lstStyle/>
        <a:p>
          <a:endParaRPr lang="es-ES" dirty="0"/>
        </a:p>
      </dgm:t>
    </dgm:pt>
    <dgm:pt modelId="{84931C97-63BF-4BC6-AA39-E5E148409121}">
      <dgm:prSet phldrT="[Texto]" custT="1"/>
      <dgm:spPr/>
      <dgm:t>
        <a:bodyPr/>
        <a:lstStyle/>
        <a:p>
          <a:r>
            <a:rPr lang="es-ES" sz="1100" dirty="0" smtClean="0"/>
            <a:t>Imp. Tierras Rurales</a:t>
          </a:r>
          <a:endParaRPr lang="es-ES" sz="1100" dirty="0"/>
        </a:p>
      </dgm:t>
    </dgm:pt>
    <dgm:pt modelId="{AEEC39B0-C80F-4FD9-8086-ADEF81C5EDBB}" type="parTrans" cxnId="{68E17098-CCE4-466A-A90C-E33278E31050}">
      <dgm:prSet/>
      <dgm:spPr/>
      <dgm:t>
        <a:bodyPr/>
        <a:lstStyle/>
        <a:p>
          <a:endParaRPr lang="es-ES"/>
        </a:p>
      </dgm:t>
    </dgm:pt>
    <dgm:pt modelId="{DAC94B0C-3830-49C5-AF8E-C6E1C3C055F4}" type="sibTrans" cxnId="{68E17098-CCE4-466A-A90C-E33278E31050}">
      <dgm:prSet/>
      <dgm:spPr/>
      <dgm:t>
        <a:bodyPr/>
        <a:lstStyle/>
        <a:p>
          <a:endParaRPr lang="es-ES" dirty="0"/>
        </a:p>
      </dgm:t>
    </dgm:pt>
    <dgm:pt modelId="{609A2B96-D5E4-44C6-987A-75E4F49ACDE2}">
      <dgm:prSet phldrT="[Texto]" custT="1"/>
      <dgm:spPr/>
      <dgm:t>
        <a:bodyPr/>
        <a:lstStyle/>
        <a:p>
          <a:r>
            <a:rPr lang="es-ES" sz="1100" dirty="0" smtClean="0"/>
            <a:t>Gastos Personales</a:t>
          </a:r>
          <a:endParaRPr lang="es-ES" sz="1100" dirty="0"/>
        </a:p>
      </dgm:t>
    </dgm:pt>
    <dgm:pt modelId="{2F6DEE9C-28EC-435F-8E00-73F3882C6057}" type="parTrans" cxnId="{C7545C51-D483-42E1-AC45-55124732AF87}">
      <dgm:prSet/>
      <dgm:spPr/>
      <dgm:t>
        <a:bodyPr/>
        <a:lstStyle/>
        <a:p>
          <a:endParaRPr lang="es-ES"/>
        </a:p>
      </dgm:t>
    </dgm:pt>
    <dgm:pt modelId="{9F3EE649-E4A2-407E-BCCF-B9D7DC099852}" type="sibTrans" cxnId="{C7545C51-D483-42E1-AC45-55124732AF87}">
      <dgm:prSet/>
      <dgm:spPr/>
      <dgm:t>
        <a:bodyPr/>
        <a:lstStyle/>
        <a:p>
          <a:endParaRPr lang="es-ES" dirty="0"/>
        </a:p>
      </dgm:t>
    </dgm:pt>
    <dgm:pt modelId="{1DE95E34-37DB-4B85-9AC1-50DF91A4C0C7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ES" sz="1400" dirty="0" smtClean="0"/>
            <a:t>IPVM</a:t>
          </a:r>
          <a:endParaRPr lang="es-ES" sz="1400" dirty="0"/>
        </a:p>
      </dgm:t>
    </dgm:pt>
    <dgm:pt modelId="{8D97A687-7042-4238-9948-B3D42A40E9E1}" type="parTrans" cxnId="{5A86802D-B867-454F-8297-454F85C7B64A}">
      <dgm:prSet/>
      <dgm:spPr/>
      <dgm:t>
        <a:bodyPr/>
        <a:lstStyle/>
        <a:p>
          <a:endParaRPr lang="es-ES"/>
        </a:p>
      </dgm:t>
    </dgm:pt>
    <dgm:pt modelId="{82471D9C-CE92-41B8-B21B-573508E400B6}" type="sibTrans" cxnId="{5A86802D-B867-454F-8297-454F85C7B64A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ES" dirty="0"/>
        </a:p>
      </dgm:t>
    </dgm:pt>
    <dgm:pt modelId="{881A6CDE-636B-4460-8C1F-9FFAB2205CE0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ES" sz="1100" dirty="0" smtClean="0"/>
            <a:t>Imp. Contaminación Ambiental</a:t>
          </a:r>
          <a:endParaRPr lang="es-ES" sz="1100" dirty="0"/>
        </a:p>
      </dgm:t>
    </dgm:pt>
    <dgm:pt modelId="{1660C70D-BAC7-4978-9C0C-2314C4FDD7BC}" type="parTrans" cxnId="{E999A563-EEFB-44EE-ABC5-3C187EC941B0}">
      <dgm:prSet/>
      <dgm:spPr/>
      <dgm:t>
        <a:bodyPr/>
        <a:lstStyle/>
        <a:p>
          <a:endParaRPr lang="es-ES"/>
        </a:p>
      </dgm:t>
    </dgm:pt>
    <dgm:pt modelId="{1CCE095E-C68F-4956-8E27-321EE803FDBE}" type="sibTrans" cxnId="{E999A563-EEFB-44EE-ABC5-3C187EC941B0}">
      <dgm:prSet/>
      <dgm:spPr>
        <a:solidFill>
          <a:srgbClr val="00B050"/>
        </a:solidFill>
      </dgm:spPr>
      <dgm:t>
        <a:bodyPr/>
        <a:lstStyle/>
        <a:p>
          <a:endParaRPr lang="es-ES" dirty="0"/>
        </a:p>
      </dgm:t>
    </dgm:pt>
    <dgm:pt modelId="{09313522-577D-430E-A3CA-9597D5C888DC}">
      <dgm:prSet phldrT="[Texto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ES" sz="1400" dirty="0" smtClean="0"/>
            <a:t>ISD</a:t>
          </a:r>
          <a:endParaRPr lang="es-ES" sz="1400" dirty="0"/>
        </a:p>
      </dgm:t>
    </dgm:pt>
    <dgm:pt modelId="{56621F31-F2AF-408D-B8CA-BFE9EF738F5A}" type="parTrans" cxnId="{4C6BFB90-F7C3-4F35-8248-6001E64DFA55}">
      <dgm:prSet/>
      <dgm:spPr/>
      <dgm:t>
        <a:bodyPr/>
        <a:lstStyle/>
        <a:p>
          <a:endParaRPr lang="es-ES"/>
        </a:p>
      </dgm:t>
    </dgm:pt>
    <dgm:pt modelId="{AB2CCCC0-5745-4743-89FF-CB72BBDAF680}" type="sibTrans" cxnId="{4C6BFB90-F7C3-4F35-8248-6001E64DFA55}">
      <dgm:prSet/>
      <dgm:spPr>
        <a:solidFill>
          <a:schemeClr val="bg2">
            <a:lumMod val="50000"/>
          </a:schemeClr>
        </a:solidFill>
      </dgm:spPr>
      <dgm:t>
        <a:bodyPr/>
        <a:lstStyle/>
        <a:p>
          <a:endParaRPr lang="es-ES" dirty="0"/>
        </a:p>
      </dgm:t>
    </dgm:pt>
    <dgm:pt modelId="{275F3A57-AE38-4156-AD8C-9A798A4049F8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sz="2000" dirty="0" smtClean="0"/>
            <a:t>IVA</a:t>
          </a:r>
          <a:endParaRPr lang="es-ES" sz="2000" dirty="0"/>
        </a:p>
      </dgm:t>
    </dgm:pt>
    <dgm:pt modelId="{8145B32E-6A79-4F33-8034-C10BE62E9827}" type="parTrans" cxnId="{2DB3058E-5388-4CD6-A1B1-06BDF2F15748}">
      <dgm:prSet/>
      <dgm:spPr/>
      <dgm:t>
        <a:bodyPr/>
        <a:lstStyle/>
        <a:p>
          <a:endParaRPr lang="es-ES"/>
        </a:p>
      </dgm:t>
    </dgm:pt>
    <dgm:pt modelId="{A05CC763-D6BC-4F0D-B38A-5E7803C554C4}" type="sibTrans" cxnId="{2DB3058E-5388-4CD6-A1B1-06BDF2F15748}">
      <dgm:prSet/>
      <dgm:spPr>
        <a:solidFill>
          <a:schemeClr val="tx2"/>
        </a:solidFill>
      </dgm:spPr>
      <dgm:t>
        <a:bodyPr/>
        <a:lstStyle/>
        <a:p>
          <a:endParaRPr lang="es-ES" dirty="0"/>
        </a:p>
      </dgm:t>
    </dgm:pt>
    <dgm:pt modelId="{35322F2E-3724-4573-A23B-8292F620A715}">
      <dgm:prSet phldrT="[Texto]" custT="1"/>
      <dgm:spPr>
        <a:solidFill>
          <a:schemeClr val="tx2"/>
        </a:solidFill>
      </dgm:spPr>
      <dgm:t>
        <a:bodyPr/>
        <a:lstStyle/>
        <a:p>
          <a:r>
            <a:rPr lang="es-ES" sz="1100" dirty="0" smtClean="0"/>
            <a:t>Clave declarar x internet</a:t>
          </a:r>
          <a:endParaRPr lang="es-ES" sz="1100" dirty="0"/>
        </a:p>
      </dgm:t>
    </dgm:pt>
    <dgm:pt modelId="{45A96061-AD47-4EF9-9ACA-BFA26047BA3B}" type="parTrans" cxnId="{CB26D2C0-5417-49A6-845A-B1C843986D51}">
      <dgm:prSet/>
      <dgm:spPr/>
      <dgm:t>
        <a:bodyPr/>
        <a:lstStyle/>
        <a:p>
          <a:endParaRPr lang="es-ES"/>
        </a:p>
      </dgm:t>
    </dgm:pt>
    <dgm:pt modelId="{8F0BEC07-D191-41D1-AFE2-2F4EDADCD149}" type="sibTrans" cxnId="{CB26D2C0-5417-49A6-845A-B1C843986D5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endParaRPr lang="es-ES" dirty="0"/>
        </a:p>
      </dgm:t>
    </dgm:pt>
    <dgm:pt modelId="{5FF9B51A-06DE-4DBA-B8F6-601913223F36}">
      <dgm:prSet phldrT="[Texto]" custT="1"/>
      <dgm:spPr>
        <a:solidFill>
          <a:srgbClr val="FFFF00"/>
        </a:solidFill>
      </dgm:spPr>
      <dgm:t>
        <a:bodyPr lIns="0" rIns="0"/>
        <a:lstStyle/>
        <a:p>
          <a:r>
            <a:rPr lang="es-ES" sz="1100" b="1" dirty="0" smtClean="0">
              <a:solidFill>
                <a:schemeClr val="tx1"/>
              </a:solidFill>
            </a:rPr>
            <a:t>Ruc Actualizado</a:t>
          </a:r>
          <a:endParaRPr lang="es-ES" sz="1100" b="1" dirty="0">
            <a:solidFill>
              <a:schemeClr val="tx1"/>
            </a:solidFill>
          </a:endParaRPr>
        </a:p>
      </dgm:t>
    </dgm:pt>
    <dgm:pt modelId="{D023BD4B-806E-4897-94D9-D7106B4BB6BA}" type="parTrans" cxnId="{2CA695C8-FD5F-493D-B988-F8FF2B7A8B6B}">
      <dgm:prSet/>
      <dgm:spPr/>
      <dgm:t>
        <a:bodyPr/>
        <a:lstStyle/>
        <a:p>
          <a:endParaRPr lang="es-ES"/>
        </a:p>
      </dgm:t>
    </dgm:pt>
    <dgm:pt modelId="{CB1B1603-6A96-4573-A0C8-6BF8EE7F6F98}" type="sibTrans" cxnId="{2CA695C8-FD5F-493D-B988-F8FF2B7A8B6B}">
      <dgm:prSet/>
      <dgm:spPr/>
      <dgm:t>
        <a:bodyPr/>
        <a:lstStyle/>
        <a:p>
          <a:endParaRPr lang="es-ES"/>
        </a:p>
      </dgm:t>
    </dgm:pt>
    <dgm:pt modelId="{B1C20866-6D44-42C5-AF73-C7D873DAF85A}">
      <dgm:prSet phldrT="[Texto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s-ES" sz="1100" dirty="0" smtClean="0"/>
            <a:t>Permiso de facturación</a:t>
          </a:r>
          <a:endParaRPr lang="es-ES" sz="1100" dirty="0"/>
        </a:p>
      </dgm:t>
    </dgm:pt>
    <dgm:pt modelId="{CA75B3EE-D647-4405-A00C-DF954FB53402}" type="parTrans" cxnId="{B835B35A-A6DE-4450-BD5C-D46CF6E624F8}">
      <dgm:prSet/>
      <dgm:spPr/>
      <dgm:t>
        <a:bodyPr/>
        <a:lstStyle/>
        <a:p>
          <a:endParaRPr lang="es-ES"/>
        </a:p>
      </dgm:t>
    </dgm:pt>
    <dgm:pt modelId="{DDDAF7B5-ABCA-4A6A-BBAA-F05E438322FF}" type="sibTrans" cxnId="{B835B35A-A6DE-4450-BD5C-D46CF6E624F8}">
      <dgm:prSet/>
      <dgm:spPr>
        <a:solidFill>
          <a:srgbClr val="FFFF00"/>
        </a:solidFill>
      </dgm:spPr>
      <dgm:t>
        <a:bodyPr/>
        <a:lstStyle/>
        <a:p>
          <a:endParaRPr lang="es-ES" dirty="0"/>
        </a:p>
      </dgm:t>
    </dgm:pt>
    <dgm:pt modelId="{A16C9FF3-E114-48DF-BF7A-E877CE643A17}" type="pres">
      <dgm:prSet presAssocID="{A462C3BA-9A1C-46D2-833A-7E4B3E544293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E0845A5C-9813-4023-A410-9D8F8BE7B7F1}" type="pres">
      <dgm:prSet presAssocID="{82CDFAF2-7017-44B7-887D-7425C3646605}" presName="firstNode" presStyleLbl="node1" presStyleIdx="0" presStyleCnt="12" custScaleX="133111" custScaleY="1324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BDDD4-52FE-47A7-9391-589AFE9D2AFC}" type="pres">
      <dgm:prSet presAssocID="{9D44AE32-AE35-436D-8C81-BDBF184145EF}" presName="sibTrans" presStyleLbl="sibTrans2D1" presStyleIdx="0" presStyleCnt="11"/>
      <dgm:spPr/>
      <dgm:t>
        <a:bodyPr/>
        <a:lstStyle/>
        <a:p>
          <a:endParaRPr lang="es-ES"/>
        </a:p>
      </dgm:t>
    </dgm:pt>
    <dgm:pt modelId="{B0D41A2F-C1DF-4490-9C8A-FF2D7195B793}" type="pres">
      <dgm:prSet presAssocID="{5683F939-6966-442C-A390-0A48AF47AF01}" presName="middleNode" presStyleCnt="0"/>
      <dgm:spPr/>
    </dgm:pt>
    <dgm:pt modelId="{75201B00-F29C-4059-B5DF-68203FABF019}" type="pres">
      <dgm:prSet presAssocID="{5683F939-6966-442C-A390-0A48AF47AF01}" presName="padding" presStyleLbl="node1" presStyleIdx="0" presStyleCnt="12"/>
      <dgm:spPr/>
    </dgm:pt>
    <dgm:pt modelId="{CCD576DD-3976-40E4-B6EC-4EF20D990FC8}" type="pres">
      <dgm:prSet presAssocID="{5683F939-6966-442C-A390-0A48AF47AF01}" presName="shape" presStyleLbl="node1" presStyleIdx="1" presStyleCnt="12" custScaleX="158413" custScaleY="144926" custLinFactNeighborX="-848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7AADEDE-5158-4DC1-BD2F-D4165E024F99}" type="pres">
      <dgm:prSet presAssocID="{33AD5CFD-530E-4B59-BE59-0245E2FCD8D9}" presName="sibTrans" presStyleLbl="sibTrans2D1" presStyleIdx="1" presStyleCnt="11"/>
      <dgm:spPr/>
      <dgm:t>
        <a:bodyPr/>
        <a:lstStyle/>
        <a:p>
          <a:endParaRPr lang="es-ES"/>
        </a:p>
      </dgm:t>
    </dgm:pt>
    <dgm:pt modelId="{83724A47-9A44-4E13-9C87-942073455F53}" type="pres">
      <dgm:prSet presAssocID="{AA189152-8FD8-4FD3-AA11-186E2E9B5BAC}" presName="middleNode" presStyleCnt="0"/>
      <dgm:spPr/>
    </dgm:pt>
    <dgm:pt modelId="{4D67D16F-D8CA-46D8-A944-8E41BC0CF829}" type="pres">
      <dgm:prSet presAssocID="{AA189152-8FD8-4FD3-AA11-186E2E9B5BAC}" presName="padding" presStyleLbl="node1" presStyleIdx="1" presStyleCnt="12"/>
      <dgm:spPr/>
    </dgm:pt>
    <dgm:pt modelId="{99C292FE-C6F6-4A1F-A559-3ACB699D4AC4}" type="pres">
      <dgm:prSet presAssocID="{AA189152-8FD8-4FD3-AA11-186E2E9B5BAC}" presName="shape" presStyleLbl="node1" presStyleIdx="2" presStyleCnt="12" custScaleX="171985" custScaleY="1433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4C45A9A-8EBC-4C85-A4AE-A68CE6027A60}" type="pres">
      <dgm:prSet presAssocID="{CAAF3A65-BADA-480E-AFBC-16C3F114A681}" presName="sibTrans" presStyleLbl="sibTrans2D1" presStyleIdx="2" presStyleCnt="11"/>
      <dgm:spPr/>
      <dgm:t>
        <a:bodyPr/>
        <a:lstStyle/>
        <a:p>
          <a:endParaRPr lang="es-ES"/>
        </a:p>
      </dgm:t>
    </dgm:pt>
    <dgm:pt modelId="{47199690-1BAC-40A4-9389-33E9701CC955}" type="pres">
      <dgm:prSet presAssocID="{84931C97-63BF-4BC6-AA39-E5E148409121}" presName="middleNode" presStyleCnt="0"/>
      <dgm:spPr/>
    </dgm:pt>
    <dgm:pt modelId="{8C39D63F-85A6-4E67-9604-873092944559}" type="pres">
      <dgm:prSet presAssocID="{84931C97-63BF-4BC6-AA39-E5E148409121}" presName="padding" presStyleLbl="node1" presStyleIdx="2" presStyleCnt="12"/>
      <dgm:spPr/>
    </dgm:pt>
    <dgm:pt modelId="{F031440B-9F48-4514-9B66-C9F5B451D0D1}" type="pres">
      <dgm:prSet presAssocID="{84931C97-63BF-4BC6-AA39-E5E148409121}" presName="shape" presStyleLbl="node1" presStyleIdx="3" presStyleCnt="12" custScaleX="126940" custScaleY="1205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A68EB8D-409D-4CA1-BB66-5359A8A4520B}" type="pres">
      <dgm:prSet presAssocID="{DAC94B0C-3830-49C5-AF8E-C6E1C3C055F4}" presName="sibTrans" presStyleLbl="sibTrans2D1" presStyleIdx="3" presStyleCnt="11"/>
      <dgm:spPr/>
      <dgm:t>
        <a:bodyPr/>
        <a:lstStyle/>
        <a:p>
          <a:endParaRPr lang="es-ES"/>
        </a:p>
      </dgm:t>
    </dgm:pt>
    <dgm:pt modelId="{054EE36E-1110-43F6-9879-EFC027D3B38A}" type="pres">
      <dgm:prSet presAssocID="{609A2B96-D5E4-44C6-987A-75E4F49ACDE2}" presName="middleNode" presStyleCnt="0"/>
      <dgm:spPr/>
    </dgm:pt>
    <dgm:pt modelId="{B492D801-4572-4A82-80B6-34BEEE525E9D}" type="pres">
      <dgm:prSet presAssocID="{609A2B96-D5E4-44C6-987A-75E4F49ACDE2}" presName="padding" presStyleLbl="node1" presStyleIdx="3" presStyleCnt="12"/>
      <dgm:spPr/>
    </dgm:pt>
    <dgm:pt modelId="{69546C49-7F8E-4C5E-B773-BB7129145569}" type="pres">
      <dgm:prSet presAssocID="{609A2B96-D5E4-44C6-987A-75E4F49ACDE2}" presName="shape" presStyleLbl="node1" presStyleIdx="4" presStyleCnt="12" custScaleX="148535" custScaleY="147348" custLinFactNeighborX="-1038" custLinFactNeighborY="-50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03BD0A-9721-4317-9E73-7C7CD754717A}" type="pres">
      <dgm:prSet presAssocID="{9F3EE649-E4A2-407E-BCCF-B9D7DC099852}" presName="sibTrans" presStyleLbl="sibTrans2D1" presStyleIdx="4" presStyleCnt="11" custScaleX="99999" custScaleY="101522" custLinFactNeighborX="12303" custLinFactNeighborY="3070"/>
      <dgm:spPr/>
      <dgm:t>
        <a:bodyPr/>
        <a:lstStyle/>
        <a:p>
          <a:endParaRPr lang="es-ES"/>
        </a:p>
      </dgm:t>
    </dgm:pt>
    <dgm:pt modelId="{AD572527-E357-47B9-AF50-1C6C21C7E0ED}" type="pres">
      <dgm:prSet presAssocID="{1DE95E34-37DB-4B85-9AC1-50DF91A4C0C7}" presName="middleNode" presStyleCnt="0"/>
      <dgm:spPr/>
    </dgm:pt>
    <dgm:pt modelId="{704C84D7-047C-4C12-9858-39E89342C320}" type="pres">
      <dgm:prSet presAssocID="{1DE95E34-37DB-4B85-9AC1-50DF91A4C0C7}" presName="padding" presStyleLbl="node1" presStyleIdx="4" presStyleCnt="12"/>
      <dgm:spPr/>
    </dgm:pt>
    <dgm:pt modelId="{C190A497-A091-4003-93E2-4D9A59EEEAFE}" type="pres">
      <dgm:prSet presAssocID="{1DE95E34-37DB-4B85-9AC1-50DF91A4C0C7}" presName="shape" presStyleLbl="node1" presStyleIdx="5" presStyleCnt="12" custScaleX="150610" custScaleY="1311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82DD95-AF7F-48F9-AAF4-EFEA2F3E7963}" type="pres">
      <dgm:prSet presAssocID="{82471D9C-CE92-41B8-B21B-573508E400B6}" presName="sibTrans" presStyleLbl="sibTrans2D1" presStyleIdx="5" presStyleCnt="11" custScaleX="90909"/>
      <dgm:spPr/>
      <dgm:t>
        <a:bodyPr/>
        <a:lstStyle/>
        <a:p>
          <a:endParaRPr lang="es-ES"/>
        </a:p>
      </dgm:t>
    </dgm:pt>
    <dgm:pt modelId="{20683BD6-6955-4B2B-8939-EBFC719495D3}" type="pres">
      <dgm:prSet presAssocID="{881A6CDE-636B-4460-8C1F-9FFAB2205CE0}" presName="middleNode" presStyleCnt="0"/>
      <dgm:spPr/>
    </dgm:pt>
    <dgm:pt modelId="{E059A767-3134-40CA-A5DB-268BCE1F248C}" type="pres">
      <dgm:prSet presAssocID="{881A6CDE-636B-4460-8C1F-9FFAB2205CE0}" presName="padding" presStyleLbl="node1" presStyleIdx="5" presStyleCnt="12"/>
      <dgm:spPr/>
    </dgm:pt>
    <dgm:pt modelId="{8AC21F89-61A6-4C2B-B1BA-091DDAE8E6A6}" type="pres">
      <dgm:prSet presAssocID="{881A6CDE-636B-4460-8C1F-9FFAB2205CE0}" presName="shape" presStyleLbl="node1" presStyleIdx="6" presStyleCnt="12" custScaleX="140640" custScaleY="13274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588AAB-25A2-437C-92B4-4B7B1F45A1F1}" type="pres">
      <dgm:prSet presAssocID="{1CCE095E-C68F-4956-8E27-321EE803FDBE}" presName="sibTrans" presStyleLbl="sibTrans2D1" presStyleIdx="6" presStyleCnt="11"/>
      <dgm:spPr/>
      <dgm:t>
        <a:bodyPr/>
        <a:lstStyle/>
        <a:p>
          <a:endParaRPr lang="es-ES"/>
        </a:p>
      </dgm:t>
    </dgm:pt>
    <dgm:pt modelId="{2C17F75F-6A45-49B3-B992-511E0BEFAAA2}" type="pres">
      <dgm:prSet presAssocID="{09313522-577D-430E-A3CA-9597D5C888DC}" presName="middleNode" presStyleCnt="0"/>
      <dgm:spPr/>
    </dgm:pt>
    <dgm:pt modelId="{DB91A582-A6EE-4236-927D-E3D5164A1A0D}" type="pres">
      <dgm:prSet presAssocID="{09313522-577D-430E-A3CA-9597D5C888DC}" presName="padding" presStyleLbl="node1" presStyleIdx="6" presStyleCnt="12"/>
      <dgm:spPr/>
    </dgm:pt>
    <dgm:pt modelId="{432E5DCE-1F6A-4EDC-8EB3-886D8604DE2E}" type="pres">
      <dgm:prSet presAssocID="{09313522-577D-430E-A3CA-9597D5C888DC}" presName="shape" presStyleLbl="node1" presStyleIdx="7" presStyleCnt="12" custScaleX="156760" custScaleY="1258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7900B1-3185-4B05-84DF-F452BABFA2CA}" type="pres">
      <dgm:prSet presAssocID="{AB2CCCC0-5745-4743-89FF-CB72BBDAF680}" presName="sibTrans" presStyleLbl="sibTrans2D1" presStyleIdx="7" presStyleCnt="11"/>
      <dgm:spPr/>
      <dgm:t>
        <a:bodyPr/>
        <a:lstStyle/>
        <a:p>
          <a:endParaRPr lang="es-ES"/>
        </a:p>
      </dgm:t>
    </dgm:pt>
    <dgm:pt modelId="{A84B47E2-2047-41A1-824F-85EE26F7993A}" type="pres">
      <dgm:prSet presAssocID="{275F3A57-AE38-4156-AD8C-9A798A4049F8}" presName="middleNode" presStyleCnt="0"/>
      <dgm:spPr/>
    </dgm:pt>
    <dgm:pt modelId="{A86BE482-6016-4020-8576-6C376D49931D}" type="pres">
      <dgm:prSet presAssocID="{275F3A57-AE38-4156-AD8C-9A798A4049F8}" presName="padding" presStyleLbl="node1" presStyleIdx="7" presStyleCnt="12"/>
      <dgm:spPr/>
    </dgm:pt>
    <dgm:pt modelId="{D770B932-5795-4C14-8BFF-CF96CFD6FA99}" type="pres">
      <dgm:prSet presAssocID="{275F3A57-AE38-4156-AD8C-9A798A4049F8}" presName="shape" presStyleLbl="node1" presStyleIdx="8" presStyleCnt="12" custScaleX="178377" custScaleY="176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57E430-D6A8-4AF9-AA5D-B3B81688A267}" type="pres">
      <dgm:prSet presAssocID="{A05CC763-D6BC-4F0D-B38A-5E7803C554C4}" presName="sibTrans" presStyleLbl="sibTrans2D1" presStyleIdx="8" presStyleCnt="11" custScaleX="72483"/>
      <dgm:spPr/>
      <dgm:t>
        <a:bodyPr/>
        <a:lstStyle/>
        <a:p>
          <a:endParaRPr lang="es-ES"/>
        </a:p>
      </dgm:t>
    </dgm:pt>
    <dgm:pt modelId="{43BA32D8-402F-4D30-8C8B-EB4531A5F899}" type="pres">
      <dgm:prSet presAssocID="{35322F2E-3724-4573-A23B-8292F620A715}" presName="middleNode" presStyleCnt="0"/>
      <dgm:spPr/>
    </dgm:pt>
    <dgm:pt modelId="{6D12C78F-8E93-4980-9156-D2B7138CC850}" type="pres">
      <dgm:prSet presAssocID="{35322F2E-3724-4573-A23B-8292F620A715}" presName="padding" presStyleLbl="node1" presStyleIdx="8" presStyleCnt="12"/>
      <dgm:spPr/>
    </dgm:pt>
    <dgm:pt modelId="{9B3415C7-2A6A-4E7C-86E3-632FE7D9BD67}" type="pres">
      <dgm:prSet presAssocID="{35322F2E-3724-4573-A23B-8292F620A715}" presName="shape" presStyleLbl="node1" presStyleIdx="9" presStyleCnt="12" custScaleX="122762" custScaleY="1310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B674386-7F17-4EB9-8D70-9A830E46E3F0}" type="pres">
      <dgm:prSet presAssocID="{8F0BEC07-D191-41D1-AFE2-2F4EDADCD149}" presName="sibTrans" presStyleLbl="sibTrans2D1" presStyleIdx="9" presStyleCnt="11"/>
      <dgm:spPr/>
      <dgm:t>
        <a:bodyPr/>
        <a:lstStyle/>
        <a:p>
          <a:endParaRPr lang="es-ES"/>
        </a:p>
      </dgm:t>
    </dgm:pt>
    <dgm:pt modelId="{55207B61-32DE-444E-AB58-A1DFFFA8B315}" type="pres">
      <dgm:prSet presAssocID="{B1C20866-6D44-42C5-AF73-C7D873DAF85A}" presName="middleNode" presStyleCnt="0"/>
      <dgm:spPr/>
    </dgm:pt>
    <dgm:pt modelId="{41E8E7CD-DBFE-4407-925B-0DF161AC424B}" type="pres">
      <dgm:prSet presAssocID="{B1C20866-6D44-42C5-AF73-C7D873DAF85A}" presName="padding" presStyleLbl="node1" presStyleIdx="9" presStyleCnt="12"/>
      <dgm:spPr/>
    </dgm:pt>
    <dgm:pt modelId="{42C1B161-EB9D-46F8-AFAD-F372CA3D655C}" type="pres">
      <dgm:prSet presAssocID="{B1C20866-6D44-42C5-AF73-C7D873DAF85A}" presName="shape" presStyleLbl="node1" presStyleIdx="10" presStyleCnt="12" custScaleX="147237" custScaleY="121772" custLinFactNeighborX="3610" custLinFactNeighborY="-1474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8F48FB-46C8-4CF2-9E13-96D0425CDC04}" type="pres">
      <dgm:prSet presAssocID="{DDDAF7B5-ABCA-4A6A-BBAA-F05E438322FF}" presName="sibTrans" presStyleLbl="sibTrans2D1" presStyleIdx="10" presStyleCnt="11"/>
      <dgm:spPr/>
      <dgm:t>
        <a:bodyPr/>
        <a:lstStyle/>
        <a:p>
          <a:endParaRPr lang="es-ES"/>
        </a:p>
      </dgm:t>
    </dgm:pt>
    <dgm:pt modelId="{59BDECE9-A166-41A7-990D-FDB343E88489}" type="pres">
      <dgm:prSet presAssocID="{5FF9B51A-06DE-4DBA-B8F6-601913223F36}" presName="lastNode" presStyleLbl="node1" presStyleIdx="11" presStyleCnt="12" custScaleX="114757" custScaleY="89783" custLinFactNeighborX="-1420" custLinFactNeighborY="-2977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59D0845-F132-4B2D-8FA8-627BC9A0FB43}" type="presOf" srcId="{5FF9B51A-06DE-4DBA-B8F6-601913223F36}" destId="{59BDECE9-A166-41A7-990D-FDB343E88489}" srcOrd="0" destOrd="0" presId="urn:microsoft.com/office/officeart/2005/8/layout/bProcess2"/>
    <dgm:cxn modelId="{2F1498C3-2FBC-4FFD-8ED3-436B4D3CB71E}" type="presOf" srcId="{1CCE095E-C68F-4956-8E27-321EE803FDBE}" destId="{4C588AAB-25A2-437C-92B4-4B7B1F45A1F1}" srcOrd="0" destOrd="0" presId="urn:microsoft.com/office/officeart/2005/8/layout/bProcess2"/>
    <dgm:cxn modelId="{2CA695C8-FD5F-493D-B988-F8FF2B7A8B6B}" srcId="{A462C3BA-9A1C-46D2-833A-7E4B3E544293}" destId="{5FF9B51A-06DE-4DBA-B8F6-601913223F36}" srcOrd="11" destOrd="0" parTransId="{D023BD4B-806E-4897-94D9-D7106B4BB6BA}" sibTransId="{CB1B1603-6A96-4573-A0C8-6BF8EE7F6F98}"/>
    <dgm:cxn modelId="{A277CED0-F874-4936-AE21-68287EBBE438}" type="presOf" srcId="{881A6CDE-636B-4460-8C1F-9FFAB2205CE0}" destId="{8AC21F89-61A6-4C2B-B1BA-091DDAE8E6A6}" srcOrd="0" destOrd="0" presId="urn:microsoft.com/office/officeart/2005/8/layout/bProcess2"/>
    <dgm:cxn modelId="{07163CC9-A385-4870-BF2D-CAF80CE97C3A}" type="presOf" srcId="{5683F939-6966-442C-A390-0A48AF47AF01}" destId="{CCD576DD-3976-40E4-B6EC-4EF20D990FC8}" srcOrd="0" destOrd="0" presId="urn:microsoft.com/office/officeart/2005/8/layout/bProcess2"/>
    <dgm:cxn modelId="{3FA506F3-B403-4CB5-BE32-5D80CC6B0B02}" type="presOf" srcId="{A05CC763-D6BC-4F0D-B38A-5E7803C554C4}" destId="{3A57E430-D6A8-4AF9-AA5D-B3B81688A267}" srcOrd="0" destOrd="0" presId="urn:microsoft.com/office/officeart/2005/8/layout/bProcess2"/>
    <dgm:cxn modelId="{AFE4CF89-EB86-4033-8713-40B7A23B1502}" type="presOf" srcId="{CAAF3A65-BADA-480E-AFBC-16C3F114A681}" destId="{04C45A9A-8EBC-4C85-A4AE-A68CE6027A60}" srcOrd="0" destOrd="0" presId="urn:microsoft.com/office/officeart/2005/8/layout/bProcess2"/>
    <dgm:cxn modelId="{9AE14598-3249-44F8-A5E0-AD99B223682E}" type="presOf" srcId="{275F3A57-AE38-4156-AD8C-9A798A4049F8}" destId="{D770B932-5795-4C14-8BFF-CF96CFD6FA99}" srcOrd="0" destOrd="0" presId="urn:microsoft.com/office/officeart/2005/8/layout/bProcess2"/>
    <dgm:cxn modelId="{43B14C0E-47F0-41AF-8652-C911F3FBE5C2}" type="presOf" srcId="{B1C20866-6D44-42C5-AF73-C7D873DAF85A}" destId="{42C1B161-EB9D-46F8-AFAD-F372CA3D655C}" srcOrd="0" destOrd="0" presId="urn:microsoft.com/office/officeart/2005/8/layout/bProcess2"/>
    <dgm:cxn modelId="{3552B309-02B8-47C0-89F4-7520828C0C6B}" srcId="{A462C3BA-9A1C-46D2-833A-7E4B3E544293}" destId="{82CDFAF2-7017-44B7-887D-7425C3646605}" srcOrd="0" destOrd="0" parTransId="{DF83FF0D-B60D-465F-BD5D-138634844702}" sibTransId="{9D44AE32-AE35-436D-8C81-BDBF184145EF}"/>
    <dgm:cxn modelId="{C372ED57-5EC4-472F-B4D8-6F95D4EF9D75}" type="presOf" srcId="{DDDAF7B5-ABCA-4A6A-BBAA-F05E438322FF}" destId="{768F48FB-46C8-4CF2-9E13-96D0425CDC04}" srcOrd="0" destOrd="0" presId="urn:microsoft.com/office/officeart/2005/8/layout/bProcess2"/>
    <dgm:cxn modelId="{29FA03D3-9942-484A-B043-D87234F81A89}" type="presOf" srcId="{DAC94B0C-3830-49C5-AF8E-C6E1C3C055F4}" destId="{6A68EB8D-409D-4CA1-BB66-5359A8A4520B}" srcOrd="0" destOrd="0" presId="urn:microsoft.com/office/officeart/2005/8/layout/bProcess2"/>
    <dgm:cxn modelId="{B7B059B7-D344-4DF4-BD86-05E69A6F68B1}" type="presOf" srcId="{AB2CCCC0-5745-4743-89FF-CB72BBDAF680}" destId="{E67900B1-3185-4B05-84DF-F452BABFA2CA}" srcOrd="0" destOrd="0" presId="urn:microsoft.com/office/officeart/2005/8/layout/bProcess2"/>
    <dgm:cxn modelId="{04915DB6-052C-4787-81CD-E2E3C4EB3AF9}" type="presOf" srcId="{A462C3BA-9A1C-46D2-833A-7E4B3E544293}" destId="{A16C9FF3-E114-48DF-BF7A-E877CE643A17}" srcOrd="0" destOrd="0" presId="urn:microsoft.com/office/officeart/2005/8/layout/bProcess2"/>
    <dgm:cxn modelId="{2A28640E-33F1-47D5-B474-6D6B262F1E0D}" srcId="{A462C3BA-9A1C-46D2-833A-7E4B3E544293}" destId="{5683F939-6966-442C-A390-0A48AF47AF01}" srcOrd="1" destOrd="0" parTransId="{90913D90-B8CF-4F71-9961-788DFCA4D9F4}" sibTransId="{33AD5CFD-530E-4B59-BE59-0245E2FCD8D9}"/>
    <dgm:cxn modelId="{A9228E00-ED83-431C-88FA-E19E85A90606}" type="presOf" srcId="{33AD5CFD-530E-4B59-BE59-0245E2FCD8D9}" destId="{A7AADEDE-5158-4DC1-BD2F-D4165E024F99}" srcOrd="0" destOrd="0" presId="urn:microsoft.com/office/officeart/2005/8/layout/bProcess2"/>
    <dgm:cxn modelId="{09BA91BA-5746-4B66-818C-4C505A50FDC6}" type="presOf" srcId="{82471D9C-CE92-41B8-B21B-573508E400B6}" destId="{2F82DD95-AF7F-48F9-AAF4-EFEA2F3E7963}" srcOrd="0" destOrd="0" presId="urn:microsoft.com/office/officeart/2005/8/layout/bProcess2"/>
    <dgm:cxn modelId="{68E17098-CCE4-466A-A90C-E33278E31050}" srcId="{A462C3BA-9A1C-46D2-833A-7E4B3E544293}" destId="{84931C97-63BF-4BC6-AA39-E5E148409121}" srcOrd="3" destOrd="0" parTransId="{AEEC39B0-C80F-4FD9-8086-ADEF81C5EDBB}" sibTransId="{DAC94B0C-3830-49C5-AF8E-C6E1C3C055F4}"/>
    <dgm:cxn modelId="{2BAF6EA5-154D-47F7-8F97-80EB45DCDDF8}" type="presOf" srcId="{1DE95E34-37DB-4B85-9AC1-50DF91A4C0C7}" destId="{C190A497-A091-4003-93E2-4D9A59EEEAFE}" srcOrd="0" destOrd="0" presId="urn:microsoft.com/office/officeart/2005/8/layout/bProcess2"/>
    <dgm:cxn modelId="{CB26D2C0-5417-49A6-845A-B1C843986D51}" srcId="{A462C3BA-9A1C-46D2-833A-7E4B3E544293}" destId="{35322F2E-3724-4573-A23B-8292F620A715}" srcOrd="9" destOrd="0" parTransId="{45A96061-AD47-4EF9-9ACA-BFA26047BA3B}" sibTransId="{8F0BEC07-D191-41D1-AFE2-2F4EDADCD149}"/>
    <dgm:cxn modelId="{DBAA3A36-1042-4469-A5F5-6AEF8D1281A5}" type="presOf" srcId="{35322F2E-3724-4573-A23B-8292F620A715}" destId="{9B3415C7-2A6A-4E7C-86E3-632FE7D9BD67}" srcOrd="0" destOrd="0" presId="urn:microsoft.com/office/officeart/2005/8/layout/bProcess2"/>
    <dgm:cxn modelId="{4C6BFB90-F7C3-4F35-8248-6001E64DFA55}" srcId="{A462C3BA-9A1C-46D2-833A-7E4B3E544293}" destId="{09313522-577D-430E-A3CA-9597D5C888DC}" srcOrd="7" destOrd="0" parTransId="{56621F31-F2AF-408D-B8CA-BFE9EF738F5A}" sibTransId="{AB2CCCC0-5745-4743-89FF-CB72BBDAF680}"/>
    <dgm:cxn modelId="{C2C1CB17-8348-4E1B-9817-6D11D0341883}" type="presOf" srcId="{82CDFAF2-7017-44B7-887D-7425C3646605}" destId="{E0845A5C-9813-4023-A410-9D8F8BE7B7F1}" srcOrd="0" destOrd="0" presId="urn:microsoft.com/office/officeart/2005/8/layout/bProcess2"/>
    <dgm:cxn modelId="{13668F2F-5168-4579-960A-3028984DA3A1}" type="presOf" srcId="{9F3EE649-E4A2-407E-BCCF-B9D7DC099852}" destId="{4A03BD0A-9721-4317-9E73-7C7CD754717A}" srcOrd="0" destOrd="0" presId="urn:microsoft.com/office/officeart/2005/8/layout/bProcess2"/>
    <dgm:cxn modelId="{4C014DF5-7ADA-42C3-B99E-B66C5C7C652A}" srcId="{A462C3BA-9A1C-46D2-833A-7E4B3E544293}" destId="{AA189152-8FD8-4FD3-AA11-186E2E9B5BAC}" srcOrd="2" destOrd="0" parTransId="{857E1197-5F2A-422B-98D5-AC94E07D86C1}" sibTransId="{CAAF3A65-BADA-480E-AFBC-16C3F114A681}"/>
    <dgm:cxn modelId="{5A86802D-B867-454F-8297-454F85C7B64A}" srcId="{A462C3BA-9A1C-46D2-833A-7E4B3E544293}" destId="{1DE95E34-37DB-4B85-9AC1-50DF91A4C0C7}" srcOrd="5" destOrd="0" parTransId="{8D97A687-7042-4238-9948-B3D42A40E9E1}" sibTransId="{82471D9C-CE92-41B8-B21B-573508E400B6}"/>
    <dgm:cxn modelId="{C7545C51-D483-42E1-AC45-55124732AF87}" srcId="{A462C3BA-9A1C-46D2-833A-7E4B3E544293}" destId="{609A2B96-D5E4-44C6-987A-75E4F49ACDE2}" srcOrd="4" destOrd="0" parTransId="{2F6DEE9C-28EC-435F-8E00-73F3882C6057}" sibTransId="{9F3EE649-E4A2-407E-BCCF-B9D7DC099852}"/>
    <dgm:cxn modelId="{BA720931-5408-46A9-9AA9-9F4FE7D7B11F}" type="presOf" srcId="{8F0BEC07-D191-41D1-AFE2-2F4EDADCD149}" destId="{5B674386-7F17-4EB9-8D70-9A830E46E3F0}" srcOrd="0" destOrd="0" presId="urn:microsoft.com/office/officeart/2005/8/layout/bProcess2"/>
    <dgm:cxn modelId="{E1624963-03A0-4DF8-8C23-DED4AE32F574}" type="presOf" srcId="{09313522-577D-430E-A3CA-9597D5C888DC}" destId="{432E5DCE-1F6A-4EDC-8EB3-886D8604DE2E}" srcOrd="0" destOrd="0" presId="urn:microsoft.com/office/officeart/2005/8/layout/bProcess2"/>
    <dgm:cxn modelId="{B835B35A-A6DE-4450-BD5C-D46CF6E624F8}" srcId="{A462C3BA-9A1C-46D2-833A-7E4B3E544293}" destId="{B1C20866-6D44-42C5-AF73-C7D873DAF85A}" srcOrd="10" destOrd="0" parTransId="{CA75B3EE-D647-4405-A00C-DF954FB53402}" sibTransId="{DDDAF7B5-ABCA-4A6A-BBAA-F05E438322FF}"/>
    <dgm:cxn modelId="{43C02F00-BE1D-4B7D-B081-A02BAE5531A6}" type="presOf" srcId="{609A2B96-D5E4-44C6-987A-75E4F49ACDE2}" destId="{69546C49-7F8E-4C5E-B773-BB7129145569}" srcOrd="0" destOrd="0" presId="urn:microsoft.com/office/officeart/2005/8/layout/bProcess2"/>
    <dgm:cxn modelId="{F8FD8533-874C-4C30-BB66-CC45A04576EF}" type="presOf" srcId="{84931C97-63BF-4BC6-AA39-E5E148409121}" destId="{F031440B-9F48-4514-9B66-C9F5B451D0D1}" srcOrd="0" destOrd="0" presId="urn:microsoft.com/office/officeart/2005/8/layout/bProcess2"/>
    <dgm:cxn modelId="{E999A563-EEFB-44EE-ABC5-3C187EC941B0}" srcId="{A462C3BA-9A1C-46D2-833A-7E4B3E544293}" destId="{881A6CDE-636B-4460-8C1F-9FFAB2205CE0}" srcOrd="6" destOrd="0" parTransId="{1660C70D-BAC7-4978-9C0C-2314C4FDD7BC}" sibTransId="{1CCE095E-C68F-4956-8E27-321EE803FDBE}"/>
    <dgm:cxn modelId="{B0C916FF-5EB6-4C87-A0AF-ACF91C4A2F19}" type="presOf" srcId="{AA189152-8FD8-4FD3-AA11-186E2E9B5BAC}" destId="{99C292FE-C6F6-4A1F-A559-3ACB699D4AC4}" srcOrd="0" destOrd="0" presId="urn:microsoft.com/office/officeart/2005/8/layout/bProcess2"/>
    <dgm:cxn modelId="{B9632C3B-0817-4F9F-A048-FEF371042B4D}" type="presOf" srcId="{9D44AE32-AE35-436D-8C81-BDBF184145EF}" destId="{609BDDD4-52FE-47A7-9391-589AFE9D2AFC}" srcOrd="0" destOrd="0" presId="urn:microsoft.com/office/officeart/2005/8/layout/bProcess2"/>
    <dgm:cxn modelId="{2DB3058E-5388-4CD6-A1B1-06BDF2F15748}" srcId="{A462C3BA-9A1C-46D2-833A-7E4B3E544293}" destId="{275F3A57-AE38-4156-AD8C-9A798A4049F8}" srcOrd="8" destOrd="0" parTransId="{8145B32E-6A79-4F33-8034-C10BE62E9827}" sibTransId="{A05CC763-D6BC-4F0D-B38A-5E7803C554C4}"/>
    <dgm:cxn modelId="{3A0E5DAA-8AE5-417C-9D24-734483EAF48A}" type="presParOf" srcId="{A16C9FF3-E114-48DF-BF7A-E877CE643A17}" destId="{E0845A5C-9813-4023-A410-9D8F8BE7B7F1}" srcOrd="0" destOrd="0" presId="urn:microsoft.com/office/officeart/2005/8/layout/bProcess2"/>
    <dgm:cxn modelId="{6A6A230A-74E6-42CE-833B-9928BDC64F3D}" type="presParOf" srcId="{A16C9FF3-E114-48DF-BF7A-E877CE643A17}" destId="{609BDDD4-52FE-47A7-9391-589AFE9D2AFC}" srcOrd="1" destOrd="0" presId="urn:microsoft.com/office/officeart/2005/8/layout/bProcess2"/>
    <dgm:cxn modelId="{28B2A27C-0EC1-4E6B-BB83-AA5D8DBDF9C2}" type="presParOf" srcId="{A16C9FF3-E114-48DF-BF7A-E877CE643A17}" destId="{B0D41A2F-C1DF-4490-9C8A-FF2D7195B793}" srcOrd="2" destOrd="0" presId="urn:microsoft.com/office/officeart/2005/8/layout/bProcess2"/>
    <dgm:cxn modelId="{1436DAE7-DAE0-4483-8F82-0361B6854122}" type="presParOf" srcId="{B0D41A2F-C1DF-4490-9C8A-FF2D7195B793}" destId="{75201B00-F29C-4059-B5DF-68203FABF019}" srcOrd="0" destOrd="0" presId="urn:microsoft.com/office/officeart/2005/8/layout/bProcess2"/>
    <dgm:cxn modelId="{ECDF3FA1-8AA1-4319-A7CF-0506C76BA145}" type="presParOf" srcId="{B0D41A2F-C1DF-4490-9C8A-FF2D7195B793}" destId="{CCD576DD-3976-40E4-B6EC-4EF20D990FC8}" srcOrd="1" destOrd="0" presId="urn:microsoft.com/office/officeart/2005/8/layout/bProcess2"/>
    <dgm:cxn modelId="{B0BCD7E7-4976-486E-80BA-3E4F7F7D4AF1}" type="presParOf" srcId="{A16C9FF3-E114-48DF-BF7A-E877CE643A17}" destId="{A7AADEDE-5158-4DC1-BD2F-D4165E024F99}" srcOrd="3" destOrd="0" presId="urn:microsoft.com/office/officeart/2005/8/layout/bProcess2"/>
    <dgm:cxn modelId="{5C585B4A-A0E4-41F0-93D6-4581AB8F1072}" type="presParOf" srcId="{A16C9FF3-E114-48DF-BF7A-E877CE643A17}" destId="{83724A47-9A44-4E13-9C87-942073455F53}" srcOrd="4" destOrd="0" presId="urn:microsoft.com/office/officeart/2005/8/layout/bProcess2"/>
    <dgm:cxn modelId="{41925321-9375-434C-A6A9-E58133B47D4F}" type="presParOf" srcId="{83724A47-9A44-4E13-9C87-942073455F53}" destId="{4D67D16F-D8CA-46D8-A944-8E41BC0CF829}" srcOrd="0" destOrd="0" presId="urn:microsoft.com/office/officeart/2005/8/layout/bProcess2"/>
    <dgm:cxn modelId="{600BFBF5-BB0D-4858-9B30-0DFE82347C4E}" type="presParOf" srcId="{83724A47-9A44-4E13-9C87-942073455F53}" destId="{99C292FE-C6F6-4A1F-A559-3ACB699D4AC4}" srcOrd="1" destOrd="0" presId="urn:microsoft.com/office/officeart/2005/8/layout/bProcess2"/>
    <dgm:cxn modelId="{A6283ECE-B776-40DF-BF52-655B4B3B286B}" type="presParOf" srcId="{A16C9FF3-E114-48DF-BF7A-E877CE643A17}" destId="{04C45A9A-8EBC-4C85-A4AE-A68CE6027A60}" srcOrd="5" destOrd="0" presId="urn:microsoft.com/office/officeart/2005/8/layout/bProcess2"/>
    <dgm:cxn modelId="{222C081A-C63C-429D-AEFE-B122A1DFAD74}" type="presParOf" srcId="{A16C9FF3-E114-48DF-BF7A-E877CE643A17}" destId="{47199690-1BAC-40A4-9389-33E9701CC955}" srcOrd="6" destOrd="0" presId="urn:microsoft.com/office/officeart/2005/8/layout/bProcess2"/>
    <dgm:cxn modelId="{CD635E20-DB3B-4E9B-898D-CB0E51A826F8}" type="presParOf" srcId="{47199690-1BAC-40A4-9389-33E9701CC955}" destId="{8C39D63F-85A6-4E67-9604-873092944559}" srcOrd="0" destOrd="0" presId="urn:microsoft.com/office/officeart/2005/8/layout/bProcess2"/>
    <dgm:cxn modelId="{53DC01E9-38FA-4217-A6E2-05ECC4FFC51D}" type="presParOf" srcId="{47199690-1BAC-40A4-9389-33E9701CC955}" destId="{F031440B-9F48-4514-9B66-C9F5B451D0D1}" srcOrd="1" destOrd="0" presId="urn:microsoft.com/office/officeart/2005/8/layout/bProcess2"/>
    <dgm:cxn modelId="{853D6397-33AC-4CBB-B196-4AD8D384FB18}" type="presParOf" srcId="{A16C9FF3-E114-48DF-BF7A-E877CE643A17}" destId="{6A68EB8D-409D-4CA1-BB66-5359A8A4520B}" srcOrd="7" destOrd="0" presId="urn:microsoft.com/office/officeart/2005/8/layout/bProcess2"/>
    <dgm:cxn modelId="{23EF2B5B-F402-4BF9-96CF-8B178C60F5F4}" type="presParOf" srcId="{A16C9FF3-E114-48DF-BF7A-E877CE643A17}" destId="{054EE36E-1110-43F6-9879-EFC027D3B38A}" srcOrd="8" destOrd="0" presId="urn:microsoft.com/office/officeart/2005/8/layout/bProcess2"/>
    <dgm:cxn modelId="{4CFB0DAA-9E0B-49B4-B27A-F96AB7DE14CB}" type="presParOf" srcId="{054EE36E-1110-43F6-9879-EFC027D3B38A}" destId="{B492D801-4572-4A82-80B6-34BEEE525E9D}" srcOrd="0" destOrd="0" presId="urn:microsoft.com/office/officeart/2005/8/layout/bProcess2"/>
    <dgm:cxn modelId="{BFFD2FE3-8F22-4693-8C18-B3A17C82BC32}" type="presParOf" srcId="{054EE36E-1110-43F6-9879-EFC027D3B38A}" destId="{69546C49-7F8E-4C5E-B773-BB7129145569}" srcOrd="1" destOrd="0" presId="urn:microsoft.com/office/officeart/2005/8/layout/bProcess2"/>
    <dgm:cxn modelId="{6B90CCB3-94F8-4575-AB57-88E14FA24A58}" type="presParOf" srcId="{A16C9FF3-E114-48DF-BF7A-E877CE643A17}" destId="{4A03BD0A-9721-4317-9E73-7C7CD754717A}" srcOrd="9" destOrd="0" presId="urn:microsoft.com/office/officeart/2005/8/layout/bProcess2"/>
    <dgm:cxn modelId="{3D36CA43-8CCF-4738-8308-6D5E9F52A4CE}" type="presParOf" srcId="{A16C9FF3-E114-48DF-BF7A-E877CE643A17}" destId="{AD572527-E357-47B9-AF50-1C6C21C7E0ED}" srcOrd="10" destOrd="0" presId="urn:microsoft.com/office/officeart/2005/8/layout/bProcess2"/>
    <dgm:cxn modelId="{B4A62709-8648-4D71-BBFE-C0066E70F3CF}" type="presParOf" srcId="{AD572527-E357-47B9-AF50-1C6C21C7E0ED}" destId="{704C84D7-047C-4C12-9858-39E89342C320}" srcOrd="0" destOrd="0" presId="urn:microsoft.com/office/officeart/2005/8/layout/bProcess2"/>
    <dgm:cxn modelId="{55042135-445A-47C4-8C59-9C3D6C258DA3}" type="presParOf" srcId="{AD572527-E357-47B9-AF50-1C6C21C7E0ED}" destId="{C190A497-A091-4003-93E2-4D9A59EEEAFE}" srcOrd="1" destOrd="0" presId="urn:microsoft.com/office/officeart/2005/8/layout/bProcess2"/>
    <dgm:cxn modelId="{EF2E6564-50EC-44B3-9C17-5385EF5AFA3D}" type="presParOf" srcId="{A16C9FF3-E114-48DF-BF7A-E877CE643A17}" destId="{2F82DD95-AF7F-48F9-AAF4-EFEA2F3E7963}" srcOrd="11" destOrd="0" presId="urn:microsoft.com/office/officeart/2005/8/layout/bProcess2"/>
    <dgm:cxn modelId="{AAF6CC2C-6466-40FE-8F2E-FE9F6341426B}" type="presParOf" srcId="{A16C9FF3-E114-48DF-BF7A-E877CE643A17}" destId="{20683BD6-6955-4B2B-8939-EBFC719495D3}" srcOrd="12" destOrd="0" presId="urn:microsoft.com/office/officeart/2005/8/layout/bProcess2"/>
    <dgm:cxn modelId="{9FA3A767-DA95-4A39-9941-51E3071FE821}" type="presParOf" srcId="{20683BD6-6955-4B2B-8939-EBFC719495D3}" destId="{E059A767-3134-40CA-A5DB-268BCE1F248C}" srcOrd="0" destOrd="0" presId="urn:microsoft.com/office/officeart/2005/8/layout/bProcess2"/>
    <dgm:cxn modelId="{A8A43E35-D33D-47AA-B60C-68CAF6368774}" type="presParOf" srcId="{20683BD6-6955-4B2B-8939-EBFC719495D3}" destId="{8AC21F89-61A6-4C2B-B1BA-091DDAE8E6A6}" srcOrd="1" destOrd="0" presId="urn:microsoft.com/office/officeart/2005/8/layout/bProcess2"/>
    <dgm:cxn modelId="{E3B8D6FA-86E0-4CA5-AFAE-FE3910CB51B7}" type="presParOf" srcId="{A16C9FF3-E114-48DF-BF7A-E877CE643A17}" destId="{4C588AAB-25A2-437C-92B4-4B7B1F45A1F1}" srcOrd="13" destOrd="0" presId="urn:microsoft.com/office/officeart/2005/8/layout/bProcess2"/>
    <dgm:cxn modelId="{56B4239D-04CA-4CAA-BF14-C6659D80C6C8}" type="presParOf" srcId="{A16C9FF3-E114-48DF-BF7A-E877CE643A17}" destId="{2C17F75F-6A45-49B3-B992-511E0BEFAAA2}" srcOrd="14" destOrd="0" presId="urn:microsoft.com/office/officeart/2005/8/layout/bProcess2"/>
    <dgm:cxn modelId="{06EF634F-C994-48D8-9499-2F2174774A24}" type="presParOf" srcId="{2C17F75F-6A45-49B3-B992-511E0BEFAAA2}" destId="{DB91A582-A6EE-4236-927D-E3D5164A1A0D}" srcOrd="0" destOrd="0" presId="urn:microsoft.com/office/officeart/2005/8/layout/bProcess2"/>
    <dgm:cxn modelId="{4DC64F82-73EB-43DF-A1B3-BED3D87D6A25}" type="presParOf" srcId="{2C17F75F-6A45-49B3-B992-511E0BEFAAA2}" destId="{432E5DCE-1F6A-4EDC-8EB3-886D8604DE2E}" srcOrd="1" destOrd="0" presId="urn:microsoft.com/office/officeart/2005/8/layout/bProcess2"/>
    <dgm:cxn modelId="{208B5563-D5A1-4024-84C3-F308813322ED}" type="presParOf" srcId="{A16C9FF3-E114-48DF-BF7A-E877CE643A17}" destId="{E67900B1-3185-4B05-84DF-F452BABFA2CA}" srcOrd="15" destOrd="0" presId="urn:microsoft.com/office/officeart/2005/8/layout/bProcess2"/>
    <dgm:cxn modelId="{07B0049E-99CC-40E4-B766-3AF5EBEBD36D}" type="presParOf" srcId="{A16C9FF3-E114-48DF-BF7A-E877CE643A17}" destId="{A84B47E2-2047-41A1-824F-85EE26F7993A}" srcOrd="16" destOrd="0" presId="urn:microsoft.com/office/officeart/2005/8/layout/bProcess2"/>
    <dgm:cxn modelId="{35B6E5E3-D5BC-45DE-A457-7E0C36712A05}" type="presParOf" srcId="{A84B47E2-2047-41A1-824F-85EE26F7993A}" destId="{A86BE482-6016-4020-8576-6C376D49931D}" srcOrd="0" destOrd="0" presId="urn:microsoft.com/office/officeart/2005/8/layout/bProcess2"/>
    <dgm:cxn modelId="{A832FD77-D2B2-4C42-BF13-F281E1241486}" type="presParOf" srcId="{A84B47E2-2047-41A1-824F-85EE26F7993A}" destId="{D770B932-5795-4C14-8BFF-CF96CFD6FA99}" srcOrd="1" destOrd="0" presId="urn:microsoft.com/office/officeart/2005/8/layout/bProcess2"/>
    <dgm:cxn modelId="{8AC9D948-9EAD-4B14-BAC0-F257B44D2D03}" type="presParOf" srcId="{A16C9FF3-E114-48DF-BF7A-E877CE643A17}" destId="{3A57E430-D6A8-4AF9-AA5D-B3B81688A267}" srcOrd="17" destOrd="0" presId="urn:microsoft.com/office/officeart/2005/8/layout/bProcess2"/>
    <dgm:cxn modelId="{FF71041C-765B-47BC-8582-345E378C720D}" type="presParOf" srcId="{A16C9FF3-E114-48DF-BF7A-E877CE643A17}" destId="{43BA32D8-402F-4D30-8C8B-EB4531A5F899}" srcOrd="18" destOrd="0" presId="urn:microsoft.com/office/officeart/2005/8/layout/bProcess2"/>
    <dgm:cxn modelId="{093E9B24-854C-413E-8353-0EC1867F5078}" type="presParOf" srcId="{43BA32D8-402F-4D30-8C8B-EB4531A5F899}" destId="{6D12C78F-8E93-4980-9156-D2B7138CC850}" srcOrd="0" destOrd="0" presId="urn:microsoft.com/office/officeart/2005/8/layout/bProcess2"/>
    <dgm:cxn modelId="{D737AB20-C2E1-4B97-9688-18BA281C9EA0}" type="presParOf" srcId="{43BA32D8-402F-4D30-8C8B-EB4531A5F899}" destId="{9B3415C7-2A6A-4E7C-86E3-632FE7D9BD67}" srcOrd="1" destOrd="0" presId="urn:microsoft.com/office/officeart/2005/8/layout/bProcess2"/>
    <dgm:cxn modelId="{A1CE3DE3-982A-44A9-8C0E-666FBE930970}" type="presParOf" srcId="{A16C9FF3-E114-48DF-BF7A-E877CE643A17}" destId="{5B674386-7F17-4EB9-8D70-9A830E46E3F0}" srcOrd="19" destOrd="0" presId="urn:microsoft.com/office/officeart/2005/8/layout/bProcess2"/>
    <dgm:cxn modelId="{0E6FC639-F07A-4458-8DDA-1C7914D62BD1}" type="presParOf" srcId="{A16C9FF3-E114-48DF-BF7A-E877CE643A17}" destId="{55207B61-32DE-444E-AB58-A1DFFFA8B315}" srcOrd="20" destOrd="0" presId="urn:microsoft.com/office/officeart/2005/8/layout/bProcess2"/>
    <dgm:cxn modelId="{11EF38A1-A911-4F04-A9A0-0707F1C9A5AB}" type="presParOf" srcId="{55207B61-32DE-444E-AB58-A1DFFFA8B315}" destId="{41E8E7CD-DBFE-4407-925B-0DF161AC424B}" srcOrd="0" destOrd="0" presId="urn:microsoft.com/office/officeart/2005/8/layout/bProcess2"/>
    <dgm:cxn modelId="{34D61296-0945-4781-B805-341FA4C6FD0D}" type="presParOf" srcId="{55207B61-32DE-444E-AB58-A1DFFFA8B315}" destId="{42C1B161-EB9D-46F8-AFAD-F372CA3D655C}" srcOrd="1" destOrd="0" presId="urn:microsoft.com/office/officeart/2005/8/layout/bProcess2"/>
    <dgm:cxn modelId="{C565C241-5E9E-44FC-80FF-C7D7E0810208}" type="presParOf" srcId="{A16C9FF3-E114-48DF-BF7A-E877CE643A17}" destId="{768F48FB-46C8-4CF2-9E13-96D0425CDC04}" srcOrd="21" destOrd="0" presId="urn:microsoft.com/office/officeart/2005/8/layout/bProcess2"/>
    <dgm:cxn modelId="{27364F9A-18B5-4E18-9C0A-38A2DAEE7D2C}" type="presParOf" srcId="{A16C9FF3-E114-48DF-BF7A-E877CE643A17}" destId="{59BDECE9-A166-41A7-990D-FDB343E88489}" srcOrd="22" destOrd="0" presId="urn:microsoft.com/office/officeart/2005/8/layout/bProcess2"/>
  </dgm:cxnLst>
  <dgm:bg/>
  <dgm:whole/>
  <dgm:extLst>
    <a:ext uri="http://schemas.microsoft.com/office/drawing/2008/diagram"/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8225A2-D1C2-4B0E-8F0C-962FDF4C89B4}" type="doc">
      <dgm:prSet loTypeId="urn:microsoft.com/office/officeart/2009/3/layout/FramedTextPicture" loCatId="picture" qsTypeId="urn:microsoft.com/office/officeart/2005/8/quickstyle/simple1#3" qsCatId="simple" csTypeId="urn:microsoft.com/office/officeart/2005/8/colors/accent0_2" csCatId="mainScheme" phldr="1"/>
      <dgm:spPr/>
      <dgm:t>
        <a:bodyPr/>
        <a:lstStyle/>
        <a:p>
          <a:endParaRPr lang="es-MX"/>
        </a:p>
      </dgm:t>
    </dgm:pt>
    <dgm:pt modelId="{7A16C9B7-C6D1-46CB-971A-88A9F58B7E2E}">
      <dgm:prSet phldrT="[Texto]"/>
      <dgm:spPr/>
      <dgm:t>
        <a:bodyPr/>
        <a:lstStyle/>
        <a:p>
          <a:r>
            <a:rPr lang="es-MX" dirty="0" smtClean="0"/>
            <a:t>Riesgo</a:t>
          </a:r>
          <a:endParaRPr lang="es-MX" dirty="0"/>
        </a:p>
      </dgm:t>
    </dgm:pt>
    <dgm:pt modelId="{D6B813E8-AAAA-4CDD-B185-AAA3BFC6CB74}" type="parTrans" cxnId="{1B8C8B6F-3487-4EA7-A942-B5297CF9ABC0}">
      <dgm:prSet/>
      <dgm:spPr/>
      <dgm:t>
        <a:bodyPr/>
        <a:lstStyle/>
        <a:p>
          <a:endParaRPr lang="es-MX"/>
        </a:p>
      </dgm:t>
    </dgm:pt>
    <dgm:pt modelId="{DC6DA1E7-6E69-4106-BEBA-9D96E53BB310}" type="sibTrans" cxnId="{1B8C8B6F-3487-4EA7-A942-B5297CF9ABC0}">
      <dgm:prSet/>
      <dgm:spPr/>
      <dgm:t>
        <a:bodyPr/>
        <a:lstStyle/>
        <a:p>
          <a:endParaRPr lang="es-MX"/>
        </a:p>
      </dgm:t>
    </dgm:pt>
    <dgm:pt modelId="{936D623C-20B2-4206-92CD-BEDA7AEF8629}" type="pres">
      <dgm:prSet presAssocID="{3D8225A2-D1C2-4B0E-8F0C-962FDF4C89B4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ES"/>
        </a:p>
      </dgm:t>
    </dgm:pt>
    <dgm:pt modelId="{B22D8EA6-7434-47C1-943A-5122A2333EE8}" type="pres">
      <dgm:prSet presAssocID="{7A16C9B7-C6D1-46CB-971A-88A9F58B7E2E}" presName="composite" presStyleCnt="0">
        <dgm:presLayoutVars>
          <dgm:chMax/>
          <dgm:chPref/>
        </dgm:presLayoutVars>
      </dgm:prSet>
      <dgm:spPr/>
    </dgm:pt>
    <dgm:pt modelId="{A9085BA2-AE13-4F59-BFD7-9C6E036D8C19}" type="pres">
      <dgm:prSet presAssocID="{7A16C9B7-C6D1-46CB-971A-88A9F58B7E2E}" presName="Image" presStyleLbl="bgImgPlace1" presStyleIdx="0" presStyleCnt="1" custScaleX="147083" custScaleY="137899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2F7154-9867-4072-96C1-18312F19C5CF}" type="pres">
      <dgm:prSet presAssocID="{7A16C9B7-C6D1-46CB-971A-88A9F58B7E2E}" presName="Parent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B03DF71-D3C9-4B23-B27A-06C5A80AAE73}" type="pres">
      <dgm:prSet presAssocID="{7A16C9B7-C6D1-46CB-971A-88A9F58B7E2E}" presName="tlFrame" presStyleLbl="node1" presStyleIdx="0" presStyleCnt="4"/>
      <dgm:spPr/>
    </dgm:pt>
    <dgm:pt modelId="{F74808F4-83F2-4DFC-AA86-B7E01218B165}" type="pres">
      <dgm:prSet presAssocID="{7A16C9B7-C6D1-46CB-971A-88A9F58B7E2E}" presName="trFrame" presStyleLbl="node1" presStyleIdx="1" presStyleCnt="4"/>
      <dgm:spPr/>
    </dgm:pt>
    <dgm:pt modelId="{5FC53F60-F63B-47AA-AAD1-A48BDBC1C2AE}" type="pres">
      <dgm:prSet presAssocID="{7A16C9B7-C6D1-46CB-971A-88A9F58B7E2E}" presName="blFrame" presStyleLbl="node1" presStyleIdx="2" presStyleCnt="4"/>
      <dgm:spPr/>
    </dgm:pt>
    <dgm:pt modelId="{1C626BE2-33F7-41E0-B4E8-33CAA07DAE1B}" type="pres">
      <dgm:prSet presAssocID="{7A16C9B7-C6D1-46CB-971A-88A9F58B7E2E}" presName="brFrame" presStyleLbl="node1" presStyleIdx="3" presStyleCnt="4"/>
      <dgm:spPr/>
    </dgm:pt>
  </dgm:ptLst>
  <dgm:cxnLst>
    <dgm:cxn modelId="{3407D94C-B153-405C-A064-738F2E1B2A35}" type="presOf" srcId="{7A16C9B7-C6D1-46CB-971A-88A9F58B7E2E}" destId="{FD2F7154-9867-4072-96C1-18312F19C5CF}" srcOrd="0" destOrd="0" presId="urn:microsoft.com/office/officeart/2009/3/layout/FramedTextPicture"/>
    <dgm:cxn modelId="{1B8C8B6F-3487-4EA7-A942-B5297CF9ABC0}" srcId="{3D8225A2-D1C2-4B0E-8F0C-962FDF4C89B4}" destId="{7A16C9B7-C6D1-46CB-971A-88A9F58B7E2E}" srcOrd="0" destOrd="0" parTransId="{D6B813E8-AAAA-4CDD-B185-AAA3BFC6CB74}" sibTransId="{DC6DA1E7-6E69-4106-BEBA-9D96E53BB310}"/>
    <dgm:cxn modelId="{E51C566A-D01F-41C1-808F-4FCA58C227BE}" type="presOf" srcId="{3D8225A2-D1C2-4B0E-8F0C-962FDF4C89B4}" destId="{936D623C-20B2-4206-92CD-BEDA7AEF8629}" srcOrd="0" destOrd="0" presId="urn:microsoft.com/office/officeart/2009/3/layout/FramedTextPicture"/>
    <dgm:cxn modelId="{C25550A6-99E7-4A2C-80D5-1C101CF696AB}" type="presParOf" srcId="{936D623C-20B2-4206-92CD-BEDA7AEF8629}" destId="{B22D8EA6-7434-47C1-943A-5122A2333EE8}" srcOrd="0" destOrd="0" presId="urn:microsoft.com/office/officeart/2009/3/layout/FramedTextPicture"/>
    <dgm:cxn modelId="{5042B5C4-2DD9-47FD-A641-0B4C727BB65D}" type="presParOf" srcId="{B22D8EA6-7434-47C1-943A-5122A2333EE8}" destId="{A9085BA2-AE13-4F59-BFD7-9C6E036D8C19}" srcOrd="0" destOrd="0" presId="urn:microsoft.com/office/officeart/2009/3/layout/FramedTextPicture"/>
    <dgm:cxn modelId="{60B9D896-6500-498A-ACBD-E3CE08737C03}" type="presParOf" srcId="{B22D8EA6-7434-47C1-943A-5122A2333EE8}" destId="{FD2F7154-9867-4072-96C1-18312F19C5CF}" srcOrd="1" destOrd="0" presId="urn:microsoft.com/office/officeart/2009/3/layout/FramedTextPicture"/>
    <dgm:cxn modelId="{9492AEC4-9B1D-4292-9434-02EBFD86798A}" type="presParOf" srcId="{B22D8EA6-7434-47C1-943A-5122A2333EE8}" destId="{6B03DF71-D3C9-4B23-B27A-06C5A80AAE73}" srcOrd="2" destOrd="0" presId="urn:microsoft.com/office/officeart/2009/3/layout/FramedTextPicture"/>
    <dgm:cxn modelId="{DBBA485F-1804-4767-9E47-5C69366A43D7}" type="presParOf" srcId="{B22D8EA6-7434-47C1-943A-5122A2333EE8}" destId="{F74808F4-83F2-4DFC-AA86-B7E01218B165}" srcOrd="3" destOrd="0" presId="urn:microsoft.com/office/officeart/2009/3/layout/FramedTextPicture"/>
    <dgm:cxn modelId="{E5705970-FDA4-478C-A48F-67BBDD1A1529}" type="presParOf" srcId="{B22D8EA6-7434-47C1-943A-5122A2333EE8}" destId="{5FC53F60-F63B-47AA-AAD1-A48BDBC1C2AE}" srcOrd="4" destOrd="0" presId="urn:microsoft.com/office/officeart/2009/3/layout/FramedTextPicture"/>
    <dgm:cxn modelId="{59A7A4D9-9853-4549-BD8C-D5D05F911ED4}" type="presParOf" srcId="{B22D8EA6-7434-47C1-943A-5122A2333EE8}" destId="{1C626BE2-33F7-41E0-B4E8-33CAA07DAE1B}" srcOrd="5" destOrd="0" presId="urn:microsoft.com/office/officeart/2009/3/layout/FramedTextPicture"/>
  </dgm:cxnLst>
  <dgm:bg/>
  <dgm:whole/>
  <dgm:extLst>
    <a:ext uri="http://schemas.microsoft.com/office/drawing/2008/diagram"/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C69D8-E2BA-4097-BB65-17E44538FAD3}" type="doc">
      <dgm:prSet loTypeId="urn:microsoft.com/office/officeart/2005/8/layout/vList2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D001B9E-14DF-42D2-A598-7FF9A1D7D36D}">
      <dgm:prSet phldrT="[Texto]"/>
      <dgm:spPr/>
      <dgm:t>
        <a:bodyPr/>
        <a:lstStyle/>
        <a:p>
          <a:r>
            <a:rPr lang="es-ES" dirty="0" smtClean="0"/>
            <a:t>INSCRIPCIÓN</a:t>
          </a:r>
          <a:endParaRPr lang="es-ES" dirty="0"/>
        </a:p>
      </dgm:t>
    </dgm:pt>
    <dgm:pt modelId="{24635BD2-A8EA-4A97-9DF9-AFB340FA5D90}" type="parTrans" cxnId="{FB77479C-831E-498E-BDEF-B74033E8E9F1}">
      <dgm:prSet/>
      <dgm:spPr/>
      <dgm:t>
        <a:bodyPr/>
        <a:lstStyle/>
        <a:p>
          <a:endParaRPr lang="es-ES"/>
        </a:p>
      </dgm:t>
    </dgm:pt>
    <dgm:pt modelId="{F91CE0C8-B20A-4184-B919-CE8C0460663A}" type="sibTrans" cxnId="{FB77479C-831E-498E-BDEF-B74033E8E9F1}">
      <dgm:prSet/>
      <dgm:spPr/>
      <dgm:t>
        <a:bodyPr/>
        <a:lstStyle/>
        <a:p>
          <a:endParaRPr lang="es-ES"/>
        </a:p>
      </dgm:t>
    </dgm:pt>
    <dgm:pt modelId="{D7D7648D-19F6-45AA-8F84-1B6738C800DE}">
      <dgm:prSet phldrT="[Texto]"/>
      <dgm:spPr/>
      <dgm:t>
        <a:bodyPr/>
        <a:lstStyle/>
        <a:p>
          <a:r>
            <a:rPr lang="es-ES_tradnl" dirty="0" smtClean="0"/>
            <a:t>Profesionales potenciales y no registrados.</a:t>
          </a:r>
          <a:endParaRPr lang="es-ES" dirty="0"/>
        </a:p>
      </dgm:t>
    </dgm:pt>
    <dgm:pt modelId="{018D497B-19F0-40B1-B741-EE804FC12766}" type="parTrans" cxnId="{C057588F-8AB6-4E94-9687-8A82E7CA07FC}">
      <dgm:prSet/>
      <dgm:spPr/>
      <dgm:t>
        <a:bodyPr/>
        <a:lstStyle/>
        <a:p>
          <a:endParaRPr lang="es-ES"/>
        </a:p>
      </dgm:t>
    </dgm:pt>
    <dgm:pt modelId="{4F3AFAB5-9445-4E6A-B758-D2B994777EB0}" type="sibTrans" cxnId="{C057588F-8AB6-4E94-9687-8A82E7CA07FC}">
      <dgm:prSet/>
      <dgm:spPr/>
      <dgm:t>
        <a:bodyPr/>
        <a:lstStyle/>
        <a:p>
          <a:endParaRPr lang="es-ES"/>
        </a:p>
      </dgm:t>
    </dgm:pt>
    <dgm:pt modelId="{923C48DD-D727-488E-8DB5-9F640314595D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FACTURACIÓN</a:t>
          </a:r>
          <a:endParaRPr lang="es-ES" dirty="0"/>
        </a:p>
      </dgm:t>
    </dgm:pt>
    <dgm:pt modelId="{AE6424F8-D7E1-4413-B888-F6590D613677}" type="parTrans" cxnId="{21BFEFEE-A0DB-4A63-89BC-49DFC0E24856}">
      <dgm:prSet/>
      <dgm:spPr/>
      <dgm:t>
        <a:bodyPr/>
        <a:lstStyle/>
        <a:p>
          <a:endParaRPr lang="es-ES"/>
        </a:p>
      </dgm:t>
    </dgm:pt>
    <dgm:pt modelId="{CD1EB0DA-A223-42E3-9E8C-1B9CFC249E64}" type="sibTrans" cxnId="{21BFEFEE-A0DB-4A63-89BC-49DFC0E24856}">
      <dgm:prSet/>
      <dgm:spPr/>
      <dgm:t>
        <a:bodyPr/>
        <a:lstStyle/>
        <a:p>
          <a:endParaRPr lang="es-ES"/>
        </a:p>
      </dgm:t>
    </dgm:pt>
    <dgm:pt modelId="{9C29E239-B3C6-4A33-AA1C-D326E6911AC3}">
      <dgm:prSet phldrT="[Texto]"/>
      <dgm:spPr/>
      <dgm:t>
        <a:bodyPr/>
        <a:lstStyle/>
        <a:p>
          <a:pPr algn="just"/>
          <a:r>
            <a:rPr lang="es-EC" dirty="0" smtClean="0"/>
            <a:t>Profesionales que a pesar de estar activos no poseen comprobantes de venta y de retención de ser el caso. </a:t>
          </a:r>
          <a:endParaRPr lang="es-ES" dirty="0"/>
        </a:p>
      </dgm:t>
    </dgm:pt>
    <dgm:pt modelId="{B153BB4F-2F25-46CF-865C-E990DF4CB595}" type="parTrans" cxnId="{A4DEEFCC-0794-4ABF-9AAF-60571B876ADF}">
      <dgm:prSet/>
      <dgm:spPr/>
      <dgm:t>
        <a:bodyPr/>
        <a:lstStyle/>
        <a:p>
          <a:endParaRPr lang="es-ES"/>
        </a:p>
      </dgm:t>
    </dgm:pt>
    <dgm:pt modelId="{A5162D63-9278-4392-A1E6-43A926BE388B}" type="sibTrans" cxnId="{A4DEEFCC-0794-4ABF-9AAF-60571B876ADF}">
      <dgm:prSet/>
      <dgm:spPr/>
      <dgm:t>
        <a:bodyPr/>
        <a:lstStyle/>
        <a:p>
          <a:endParaRPr lang="es-ES"/>
        </a:p>
      </dgm:t>
    </dgm:pt>
    <dgm:pt modelId="{A181F946-D9C4-4B2F-AC38-4ED2BC13252E}">
      <dgm:prSet/>
      <dgm:spPr/>
      <dgm:t>
        <a:bodyPr/>
        <a:lstStyle/>
        <a:p>
          <a:pPr algn="just"/>
          <a:r>
            <a:rPr lang="es-EC" dirty="0" smtClean="0"/>
            <a:t>Profesionales que no entregan comprobantes de venta (o retención y guías de remisión) vigentes y válidos a los contribuyentes, al realizar la prestación de sus servicios. </a:t>
          </a:r>
          <a:endParaRPr lang="es-ES" dirty="0" smtClean="0"/>
        </a:p>
      </dgm:t>
    </dgm:pt>
    <dgm:pt modelId="{50D7A2DB-6CB1-48B9-84E6-BF791406898D}" type="parTrans" cxnId="{9FC4ACA5-A84D-4710-9FFC-325CEC036073}">
      <dgm:prSet/>
      <dgm:spPr/>
      <dgm:t>
        <a:bodyPr/>
        <a:lstStyle/>
        <a:p>
          <a:endParaRPr lang="es-ES"/>
        </a:p>
      </dgm:t>
    </dgm:pt>
    <dgm:pt modelId="{5C1673E3-6B00-4025-B18F-58053DB9DD5E}" type="sibTrans" cxnId="{9FC4ACA5-A84D-4710-9FFC-325CEC036073}">
      <dgm:prSet/>
      <dgm:spPr/>
      <dgm:t>
        <a:bodyPr/>
        <a:lstStyle/>
        <a:p>
          <a:endParaRPr lang="es-ES"/>
        </a:p>
      </dgm:t>
    </dgm:pt>
    <dgm:pt modelId="{4C232785-B007-45EA-96CD-717AFBD1BE6B}">
      <dgm:prSet/>
      <dgm:spPr/>
      <dgm:t>
        <a:bodyPr/>
        <a:lstStyle/>
        <a:p>
          <a:pPr algn="just"/>
          <a:r>
            <a:rPr lang="es-EC" dirty="0" smtClean="0"/>
            <a:t>Contribuyentes que no tienen una actividad económica, pero que emiten comprobantes de venta para sustentar operaciones inexistentes.</a:t>
          </a:r>
          <a:endParaRPr lang="es-ES" dirty="0" smtClean="0"/>
        </a:p>
      </dgm:t>
    </dgm:pt>
    <dgm:pt modelId="{EA5334AA-5412-4FF0-9F97-6C44187CD2FE}" type="parTrans" cxnId="{259EF04D-A567-4F46-B5CF-BE068D32E3D2}">
      <dgm:prSet/>
      <dgm:spPr/>
      <dgm:t>
        <a:bodyPr/>
        <a:lstStyle/>
        <a:p>
          <a:endParaRPr lang="es-ES"/>
        </a:p>
      </dgm:t>
    </dgm:pt>
    <dgm:pt modelId="{384ABB9F-1AEA-44D9-A8C1-7A7173B38863}" type="sibTrans" cxnId="{259EF04D-A567-4F46-B5CF-BE068D32E3D2}">
      <dgm:prSet/>
      <dgm:spPr/>
      <dgm:t>
        <a:bodyPr/>
        <a:lstStyle/>
        <a:p>
          <a:endParaRPr lang="es-ES"/>
        </a:p>
      </dgm:t>
    </dgm:pt>
    <dgm:pt modelId="{C0C39213-514E-4D8D-B828-32F7E1804BDC}">
      <dgm:prSet phldrT="[Texto]"/>
      <dgm:spPr/>
      <dgm:t>
        <a:bodyPr/>
        <a:lstStyle/>
        <a:p>
          <a:r>
            <a:rPr lang="es-ES" dirty="0" smtClean="0"/>
            <a:t>Profesionales mal registrados (calidad de la brecha).</a:t>
          </a:r>
          <a:endParaRPr lang="es-ES" dirty="0"/>
        </a:p>
      </dgm:t>
    </dgm:pt>
    <dgm:pt modelId="{A55683BE-3558-4EBA-863E-0C5BDBD85ECC}" type="parTrans" cxnId="{B29506E4-502E-499A-AF8B-264BED5DDAD0}">
      <dgm:prSet/>
      <dgm:spPr/>
      <dgm:t>
        <a:bodyPr/>
        <a:lstStyle/>
        <a:p>
          <a:endParaRPr lang="es-ES"/>
        </a:p>
      </dgm:t>
    </dgm:pt>
    <dgm:pt modelId="{7095460A-43D3-4EA1-8C11-431C2365D353}" type="sibTrans" cxnId="{B29506E4-502E-499A-AF8B-264BED5DDAD0}">
      <dgm:prSet/>
      <dgm:spPr/>
      <dgm:t>
        <a:bodyPr/>
        <a:lstStyle/>
        <a:p>
          <a:endParaRPr lang="es-ES"/>
        </a:p>
      </dgm:t>
    </dgm:pt>
    <dgm:pt modelId="{5DB20FE4-4A27-4F83-B0FA-D68A50CA416C}">
      <dgm:prSet phldrT="[Texto]"/>
      <dgm:spPr/>
      <dgm:t>
        <a:bodyPr/>
        <a:lstStyle/>
        <a:p>
          <a:endParaRPr lang="es-ES" dirty="0"/>
        </a:p>
      </dgm:t>
    </dgm:pt>
    <dgm:pt modelId="{96135E6D-CE80-43D5-AB0E-55D077E6A4C5}" type="parTrans" cxnId="{8323BE7B-4CE1-4275-9931-4302569450B4}">
      <dgm:prSet/>
      <dgm:spPr/>
      <dgm:t>
        <a:bodyPr/>
        <a:lstStyle/>
        <a:p>
          <a:endParaRPr lang="es-ES"/>
        </a:p>
      </dgm:t>
    </dgm:pt>
    <dgm:pt modelId="{E51C1D84-D0C9-4542-8DFB-B6056D2842EE}" type="sibTrans" cxnId="{8323BE7B-4CE1-4275-9931-4302569450B4}">
      <dgm:prSet/>
      <dgm:spPr/>
      <dgm:t>
        <a:bodyPr/>
        <a:lstStyle/>
        <a:p>
          <a:endParaRPr lang="es-ES"/>
        </a:p>
      </dgm:t>
    </dgm:pt>
    <dgm:pt modelId="{4678AEAC-A846-437E-A9C1-F63CC2393AD4}" type="pres">
      <dgm:prSet presAssocID="{F6FC69D8-E2BA-4097-BB65-17E44538F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969E6C-3077-45E1-8C21-0CC4CD182E67}" type="pres">
      <dgm:prSet presAssocID="{1D001B9E-14DF-42D2-A598-7FF9A1D7D3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F0ED7C-9D35-4197-9111-ECC9491111D0}" type="pres">
      <dgm:prSet presAssocID="{1D001B9E-14DF-42D2-A598-7FF9A1D7D36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34EF8-4DA9-4DC6-B7F1-A5395F3864F6}" type="pres">
      <dgm:prSet presAssocID="{923C48DD-D727-488E-8DB5-9F64031459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B6ACD-B7F9-45C4-A400-741C50ACBE16}" type="pres">
      <dgm:prSet presAssocID="{923C48DD-D727-488E-8DB5-9F640314595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BFEFEE-A0DB-4A63-89BC-49DFC0E24856}" srcId="{F6FC69D8-E2BA-4097-BB65-17E44538FAD3}" destId="{923C48DD-D727-488E-8DB5-9F640314595D}" srcOrd="1" destOrd="0" parTransId="{AE6424F8-D7E1-4413-B888-F6590D613677}" sibTransId="{CD1EB0DA-A223-42E3-9E8C-1B9CFC249E64}"/>
    <dgm:cxn modelId="{BF7118DB-014E-479F-B165-E74FB99C2335}" type="presOf" srcId="{D7D7648D-19F6-45AA-8F84-1B6738C800DE}" destId="{20F0ED7C-9D35-4197-9111-ECC9491111D0}" srcOrd="0" destOrd="0" presId="urn:microsoft.com/office/officeart/2005/8/layout/vList2"/>
    <dgm:cxn modelId="{C057588F-8AB6-4E94-9687-8A82E7CA07FC}" srcId="{1D001B9E-14DF-42D2-A598-7FF9A1D7D36D}" destId="{D7D7648D-19F6-45AA-8F84-1B6738C800DE}" srcOrd="0" destOrd="0" parTransId="{018D497B-19F0-40B1-B741-EE804FC12766}" sibTransId="{4F3AFAB5-9445-4E6A-B758-D2B994777EB0}"/>
    <dgm:cxn modelId="{9841208C-B18E-49AB-BF35-9AD92ACEE4ED}" type="presOf" srcId="{1D001B9E-14DF-42D2-A598-7FF9A1D7D36D}" destId="{A0969E6C-3077-45E1-8C21-0CC4CD182E67}" srcOrd="0" destOrd="0" presId="urn:microsoft.com/office/officeart/2005/8/layout/vList2"/>
    <dgm:cxn modelId="{3F51C3A3-3973-45F6-8779-988CD62404C7}" type="presOf" srcId="{F6FC69D8-E2BA-4097-BB65-17E44538FAD3}" destId="{4678AEAC-A846-437E-A9C1-F63CC2393AD4}" srcOrd="0" destOrd="0" presId="urn:microsoft.com/office/officeart/2005/8/layout/vList2"/>
    <dgm:cxn modelId="{51C8E6B6-1E5D-48AA-BAD2-9C8690A7F03E}" type="presOf" srcId="{C0C39213-514E-4D8D-B828-32F7E1804BDC}" destId="{20F0ED7C-9D35-4197-9111-ECC9491111D0}" srcOrd="0" destOrd="1" presId="urn:microsoft.com/office/officeart/2005/8/layout/vList2"/>
    <dgm:cxn modelId="{FB77479C-831E-498E-BDEF-B74033E8E9F1}" srcId="{F6FC69D8-E2BA-4097-BB65-17E44538FAD3}" destId="{1D001B9E-14DF-42D2-A598-7FF9A1D7D36D}" srcOrd="0" destOrd="0" parTransId="{24635BD2-A8EA-4A97-9DF9-AFB340FA5D90}" sibTransId="{F91CE0C8-B20A-4184-B919-CE8C0460663A}"/>
    <dgm:cxn modelId="{3EAFF391-1A9C-455A-99E1-45843A49761E}" type="presOf" srcId="{9C29E239-B3C6-4A33-AA1C-D326E6911AC3}" destId="{6F2B6ACD-B7F9-45C4-A400-741C50ACBE16}" srcOrd="0" destOrd="0" presId="urn:microsoft.com/office/officeart/2005/8/layout/vList2"/>
    <dgm:cxn modelId="{80BD1CF1-2C93-432B-BEE2-2DAADE3F37B0}" type="presOf" srcId="{4C232785-B007-45EA-96CD-717AFBD1BE6B}" destId="{6F2B6ACD-B7F9-45C4-A400-741C50ACBE16}" srcOrd="0" destOrd="2" presId="urn:microsoft.com/office/officeart/2005/8/layout/vList2"/>
    <dgm:cxn modelId="{A4DEEFCC-0794-4ABF-9AAF-60571B876ADF}" srcId="{923C48DD-D727-488E-8DB5-9F640314595D}" destId="{9C29E239-B3C6-4A33-AA1C-D326E6911AC3}" srcOrd="0" destOrd="0" parTransId="{B153BB4F-2F25-46CF-865C-E990DF4CB595}" sibTransId="{A5162D63-9278-4392-A1E6-43A926BE388B}"/>
    <dgm:cxn modelId="{D6D11BA1-3088-4279-952B-8B5B90BC56BB}" type="presOf" srcId="{5DB20FE4-4A27-4F83-B0FA-D68A50CA416C}" destId="{20F0ED7C-9D35-4197-9111-ECC9491111D0}" srcOrd="0" destOrd="2" presId="urn:microsoft.com/office/officeart/2005/8/layout/vList2"/>
    <dgm:cxn modelId="{8323BE7B-4CE1-4275-9931-4302569450B4}" srcId="{1D001B9E-14DF-42D2-A598-7FF9A1D7D36D}" destId="{5DB20FE4-4A27-4F83-B0FA-D68A50CA416C}" srcOrd="2" destOrd="0" parTransId="{96135E6D-CE80-43D5-AB0E-55D077E6A4C5}" sibTransId="{E51C1D84-D0C9-4542-8DFB-B6056D2842EE}"/>
    <dgm:cxn modelId="{57CF4E63-69A8-4C2C-9981-43CE700A3886}" type="presOf" srcId="{923C48DD-D727-488E-8DB5-9F640314595D}" destId="{61E34EF8-4DA9-4DC6-B7F1-A5395F3864F6}" srcOrd="0" destOrd="0" presId="urn:microsoft.com/office/officeart/2005/8/layout/vList2"/>
    <dgm:cxn modelId="{3988ACA6-BF8C-4964-AA53-DCD935F40525}" type="presOf" srcId="{A181F946-D9C4-4B2F-AC38-4ED2BC13252E}" destId="{6F2B6ACD-B7F9-45C4-A400-741C50ACBE16}" srcOrd="0" destOrd="1" presId="urn:microsoft.com/office/officeart/2005/8/layout/vList2"/>
    <dgm:cxn modelId="{259EF04D-A567-4F46-B5CF-BE068D32E3D2}" srcId="{923C48DD-D727-488E-8DB5-9F640314595D}" destId="{4C232785-B007-45EA-96CD-717AFBD1BE6B}" srcOrd="2" destOrd="0" parTransId="{EA5334AA-5412-4FF0-9F97-6C44187CD2FE}" sibTransId="{384ABB9F-1AEA-44D9-A8C1-7A7173B38863}"/>
    <dgm:cxn modelId="{B29506E4-502E-499A-AF8B-264BED5DDAD0}" srcId="{1D001B9E-14DF-42D2-A598-7FF9A1D7D36D}" destId="{C0C39213-514E-4D8D-B828-32F7E1804BDC}" srcOrd="1" destOrd="0" parTransId="{A55683BE-3558-4EBA-863E-0C5BDBD85ECC}" sibTransId="{7095460A-43D3-4EA1-8C11-431C2365D353}"/>
    <dgm:cxn modelId="{9FC4ACA5-A84D-4710-9FFC-325CEC036073}" srcId="{923C48DD-D727-488E-8DB5-9F640314595D}" destId="{A181F946-D9C4-4B2F-AC38-4ED2BC13252E}" srcOrd="1" destOrd="0" parTransId="{50D7A2DB-6CB1-48B9-84E6-BF791406898D}" sibTransId="{5C1673E3-6B00-4025-B18F-58053DB9DD5E}"/>
    <dgm:cxn modelId="{DA89F086-601E-4352-A29F-C4FC0287065F}" type="presParOf" srcId="{4678AEAC-A846-437E-A9C1-F63CC2393AD4}" destId="{A0969E6C-3077-45E1-8C21-0CC4CD182E67}" srcOrd="0" destOrd="0" presId="urn:microsoft.com/office/officeart/2005/8/layout/vList2"/>
    <dgm:cxn modelId="{5986F4BE-CDEC-48CE-96CF-09D4A6CC500F}" type="presParOf" srcId="{4678AEAC-A846-437E-A9C1-F63CC2393AD4}" destId="{20F0ED7C-9D35-4197-9111-ECC9491111D0}" srcOrd="1" destOrd="0" presId="urn:microsoft.com/office/officeart/2005/8/layout/vList2"/>
    <dgm:cxn modelId="{8BB41666-D757-4452-AF24-6CD9C51406E1}" type="presParOf" srcId="{4678AEAC-A846-437E-A9C1-F63CC2393AD4}" destId="{61E34EF8-4DA9-4DC6-B7F1-A5395F3864F6}" srcOrd="2" destOrd="0" presId="urn:microsoft.com/office/officeart/2005/8/layout/vList2"/>
    <dgm:cxn modelId="{7D531072-E723-468F-B661-5240A98BC26F}" type="presParOf" srcId="{4678AEAC-A846-437E-A9C1-F63CC2393AD4}" destId="{6F2B6ACD-B7F9-45C4-A400-741C50ACBE16}" srcOrd="3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6FC69D8-E2BA-4097-BB65-17E44538FAD3}" type="doc">
      <dgm:prSet loTypeId="urn:microsoft.com/office/officeart/2005/8/layout/vList2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D001B9E-14DF-42D2-A598-7FF9A1D7D36D}">
      <dgm:prSet phldrT="[Texto]"/>
      <dgm:spPr/>
      <dgm:t>
        <a:bodyPr/>
        <a:lstStyle/>
        <a:p>
          <a:r>
            <a:rPr lang="es-ES" dirty="0" smtClean="0"/>
            <a:t>VERACIDAD: </a:t>
          </a:r>
          <a:r>
            <a:rPr lang="es-ES_tradnl" dirty="0" smtClean="0"/>
            <a:t>Diferencias entre la información declarada por los contribuyentes y su realidad económica.</a:t>
          </a:r>
          <a:endParaRPr lang="es-ES" dirty="0"/>
        </a:p>
      </dgm:t>
    </dgm:pt>
    <dgm:pt modelId="{24635BD2-A8EA-4A97-9DF9-AFB340FA5D90}" type="parTrans" cxnId="{FB77479C-831E-498E-BDEF-B74033E8E9F1}">
      <dgm:prSet/>
      <dgm:spPr/>
      <dgm:t>
        <a:bodyPr/>
        <a:lstStyle/>
        <a:p>
          <a:endParaRPr lang="es-ES"/>
        </a:p>
      </dgm:t>
    </dgm:pt>
    <dgm:pt modelId="{F91CE0C8-B20A-4184-B919-CE8C0460663A}" type="sibTrans" cxnId="{FB77479C-831E-498E-BDEF-B74033E8E9F1}">
      <dgm:prSet/>
      <dgm:spPr/>
      <dgm:t>
        <a:bodyPr/>
        <a:lstStyle/>
        <a:p>
          <a:endParaRPr lang="es-ES"/>
        </a:p>
      </dgm:t>
    </dgm:pt>
    <dgm:pt modelId="{D7D7648D-19F6-45AA-8F84-1B6738C800DE}">
      <dgm:prSet phldrT="[Texto]"/>
      <dgm:spPr/>
      <dgm:t>
        <a:bodyPr/>
        <a:lstStyle/>
        <a:p>
          <a:pPr algn="just"/>
          <a:r>
            <a:rPr lang="es-ES" dirty="0" smtClean="0"/>
            <a:t>Ocultamiento de ingresos</a:t>
          </a:r>
          <a:endParaRPr lang="es-ES" dirty="0"/>
        </a:p>
      </dgm:t>
    </dgm:pt>
    <dgm:pt modelId="{018D497B-19F0-40B1-B741-EE804FC12766}" type="parTrans" cxnId="{C057588F-8AB6-4E94-9687-8A82E7CA07FC}">
      <dgm:prSet/>
      <dgm:spPr/>
      <dgm:t>
        <a:bodyPr/>
        <a:lstStyle/>
        <a:p>
          <a:endParaRPr lang="es-ES"/>
        </a:p>
      </dgm:t>
    </dgm:pt>
    <dgm:pt modelId="{4F3AFAB5-9445-4E6A-B758-D2B994777EB0}" type="sibTrans" cxnId="{C057588F-8AB6-4E94-9687-8A82E7CA07FC}">
      <dgm:prSet/>
      <dgm:spPr/>
      <dgm:t>
        <a:bodyPr/>
        <a:lstStyle/>
        <a:p>
          <a:endParaRPr lang="es-ES"/>
        </a:p>
      </dgm:t>
    </dgm:pt>
    <dgm:pt modelId="{923C48DD-D727-488E-8DB5-9F640314595D}">
      <dgm:prSet phldrT="[Texto]" custT="1"/>
      <dgm:spPr/>
      <dgm:t>
        <a:bodyPr/>
        <a:lstStyle/>
        <a:p>
          <a:pPr algn="just"/>
          <a:r>
            <a:rPr lang="es-ES" sz="2100" dirty="0" smtClean="0"/>
            <a:t>PAGO: </a:t>
          </a:r>
          <a:r>
            <a:rPr lang="es-ES_tradnl" sz="1800" dirty="0" smtClean="0"/>
            <a:t>Diferencia entre el impuesto declarado como debido por los contribuyentes o determinado en firme por la Administración y el impuesto efectivamente pagado por los contribuyentes.</a:t>
          </a:r>
          <a:endParaRPr lang="es-ES" sz="1800" dirty="0"/>
        </a:p>
      </dgm:t>
    </dgm:pt>
    <dgm:pt modelId="{AE6424F8-D7E1-4413-B888-F6590D613677}" type="parTrans" cxnId="{21BFEFEE-A0DB-4A63-89BC-49DFC0E24856}">
      <dgm:prSet/>
      <dgm:spPr/>
      <dgm:t>
        <a:bodyPr/>
        <a:lstStyle/>
        <a:p>
          <a:endParaRPr lang="es-ES"/>
        </a:p>
      </dgm:t>
    </dgm:pt>
    <dgm:pt modelId="{CD1EB0DA-A223-42E3-9E8C-1B9CFC249E64}" type="sibTrans" cxnId="{21BFEFEE-A0DB-4A63-89BC-49DFC0E24856}">
      <dgm:prSet/>
      <dgm:spPr/>
      <dgm:t>
        <a:bodyPr/>
        <a:lstStyle/>
        <a:p>
          <a:endParaRPr lang="es-ES"/>
        </a:p>
      </dgm:t>
    </dgm:pt>
    <dgm:pt modelId="{9C29E239-B3C6-4A33-AA1C-D326E6911AC3}">
      <dgm:prSet phldrT="[Texto]"/>
      <dgm:spPr/>
      <dgm:t>
        <a:bodyPr/>
        <a:lstStyle/>
        <a:p>
          <a:pPr algn="just"/>
          <a:r>
            <a:rPr lang="es-ES" dirty="0" smtClean="0"/>
            <a:t>No pago de declaraciones.</a:t>
          </a:r>
          <a:endParaRPr lang="es-ES" dirty="0"/>
        </a:p>
      </dgm:t>
    </dgm:pt>
    <dgm:pt modelId="{B153BB4F-2F25-46CF-865C-E990DF4CB595}" type="parTrans" cxnId="{A4DEEFCC-0794-4ABF-9AAF-60571B876ADF}">
      <dgm:prSet/>
      <dgm:spPr/>
      <dgm:t>
        <a:bodyPr/>
        <a:lstStyle/>
        <a:p>
          <a:endParaRPr lang="es-ES"/>
        </a:p>
      </dgm:t>
    </dgm:pt>
    <dgm:pt modelId="{A5162D63-9278-4392-A1E6-43A926BE388B}" type="sibTrans" cxnId="{A4DEEFCC-0794-4ABF-9AAF-60571B876ADF}">
      <dgm:prSet/>
      <dgm:spPr/>
      <dgm:t>
        <a:bodyPr/>
        <a:lstStyle/>
        <a:p>
          <a:endParaRPr lang="es-ES"/>
        </a:p>
      </dgm:t>
    </dgm:pt>
    <dgm:pt modelId="{0FAA1521-E8A0-427C-A282-5C2F9A015023}">
      <dgm:prSet phldrT="[Texto]"/>
      <dgm:spPr/>
      <dgm:t>
        <a:bodyPr/>
        <a:lstStyle/>
        <a:p>
          <a:pPr algn="just"/>
          <a:r>
            <a:rPr lang="es-ES" dirty="0" smtClean="0"/>
            <a:t>No consolidación de ingresos (varias fuentes)</a:t>
          </a:r>
          <a:endParaRPr lang="es-ES" dirty="0"/>
        </a:p>
      </dgm:t>
    </dgm:pt>
    <dgm:pt modelId="{F424115D-9C8A-458F-8061-8B2252848C97}" type="parTrans" cxnId="{5F31CE67-4CC8-41CB-9CEE-8A04F5AD8505}">
      <dgm:prSet/>
      <dgm:spPr/>
      <dgm:t>
        <a:bodyPr/>
        <a:lstStyle/>
        <a:p>
          <a:endParaRPr lang="es-ES"/>
        </a:p>
      </dgm:t>
    </dgm:pt>
    <dgm:pt modelId="{1C55B4AC-4F90-4CC6-BBC0-4993944DC983}" type="sibTrans" cxnId="{5F31CE67-4CC8-41CB-9CEE-8A04F5AD8505}">
      <dgm:prSet/>
      <dgm:spPr/>
      <dgm:t>
        <a:bodyPr/>
        <a:lstStyle/>
        <a:p>
          <a:endParaRPr lang="es-ES"/>
        </a:p>
      </dgm:t>
    </dgm:pt>
    <dgm:pt modelId="{76E3119E-6DD9-4EC1-8C9F-23D0062EAD60}">
      <dgm:prSet phldrT="[Texto]"/>
      <dgm:spPr/>
      <dgm:t>
        <a:bodyPr/>
        <a:lstStyle/>
        <a:p>
          <a:pPr algn="just"/>
          <a:r>
            <a:rPr lang="es-ES" dirty="0" smtClean="0"/>
            <a:t>Incremento de gastos (gastos irreales)</a:t>
          </a:r>
          <a:endParaRPr lang="es-ES" dirty="0"/>
        </a:p>
      </dgm:t>
    </dgm:pt>
    <dgm:pt modelId="{AF46CAE8-0031-46CF-8230-810C93DC1B36}" type="parTrans" cxnId="{EAEBAD2D-B15F-47CD-B012-551A2C87E526}">
      <dgm:prSet/>
      <dgm:spPr/>
      <dgm:t>
        <a:bodyPr/>
        <a:lstStyle/>
        <a:p>
          <a:endParaRPr lang="es-ES"/>
        </a:p>
      </dgm:t>
    </dgm:pt>
    <dgm:pt modelId="{DE1EF736-012C-4F65-86B4-F48C2BC69A99}" type="sibTrans" cxnId="{EAEBAD2D-B15F-47CD-B012-551A2C87E526}">
      <dgm:prSet/>
      <dgm:spPr/>
      <dgm:t>
        <a:bodyPr/>
        <a:lstStyle/>
        <a:p>
          <a:endParaRPr lang="es-ES"/>
        </a:p>
      </dgm:t>
    </dgm:pt>
    <dgm:pt modelId="{6FB78880-743E-4995-BD50-27C0AAE72010}">
      <dgm:prSet phldrT="[Texto]"/>
      <dgm:spPr/>
      <dgm:t>
        <a:bodyPr/>
        <a:lstStyle/>
        <a:p>
          <a:pPr algn="just"/>
          <a:r>
            <a:rPr lang="es-ES" dirty="0" smtClean="0"/>
            <a:t>Gastos Personales excesivos y/o no sustentados.</a:t>
          </a:r>
          <a:endParaRPr lang="es-ES" dirty="0"/>
        </a:p>
      </dgm:t>
    </dgm:pt>
    <dgm:pt modelId="{51DEAA73-9C3B-4531-BD41-10F98264E8CB}" type="parTrans" cxnId="{A072A53D-6192-48F7-8121-EEAC2F6A3809}">
      <dgm:prSet/>
      <dgm:spPr/>
      <dgm:t>
        <a:bodyPr/>
        <a:lstStyle/>
        <a:p>
          <a:endParaRPr lang="es-ES"/>
        </a:p>
      </dgm:t>
    </dgm:pt>
    <dgm:pt modelId="{20C72612-9135-4A45-9875-CC4B70629A00}" type="sibTrans" cxnId="{A072A53D-6192-48F7-8121-EEAC2F6A3809}">
      <dgm:prSet/>
      <dgm:spPr/>
      <dgm:t>
        <a:bodyPr/>
        <a:lstStyle/>
        <a:p>
          <a:endParaRPr lang="es-ES"/>
        </a:p>
      </dgm:t>
    </dgm:pt>
    <dgm:pt modelId="{604C9466-1BB0-4738-A17C-F5A646EA141B}">
      <dgm:prSet phldrT="[Texto]"/>
      <dgm:spPr/>
      <dgm:t>
        <a:bodyPr/>
        <a:lstStyle/>
        <a:p>
          <a:pPr algn="just"/>
          <a:r>
            <a:rPr lang="es-ES" dirty="0" smtClean="0"/>
            <a:t>Gastos no relacionados a la actividad económica.</a:t>
          </a:r>
          <a:endParaRPr lang="es-ES" dirty="0"/>
        </a:p>
      </dgm:t>
    </dgm:pt>
    <dgm:pt modelId="{41895049-606E-4910-9EC4-A3B607226341}" type="parTrans" cxnId="{A9F690C9-DFB8-4559-9852-1F595154244D}">
      <dgm:prSet/>
      <dgm:spPr/>
      <dgm:t>
        <a:bodyPr/>
        <a:lstStyle/>
        <a:p>
          <a:endParaRPr lang="es-ES"/>
        </a:p>
      </dgm:t>
    </dgm:pt>
    <dgm:pt modelId="{04DD7C9B-E52A-4AD2-83A2-07097594328B}" type="sibTrans" cxnId="{A9F690C9-DFB8-4559-9852-1F595154244D}">
      <dgm:prSet/>
      <dgm:spPr/>
      <dgm:t>
        <a:bodyPr/>
        <a:lstStyle/>
        <a:p>
          <a:endParaRPr lang="es-ES"/>
        </a:p>
      </dgm:t>
    </dgm:pt>
    <dgm:pt modelId="{B5C21DFC-43FA-45F7-8F60-A955A4CFE32A}">
      <dgm:prSet phldrT="[Texto]"/>
      <dgm:spPr/>
      <dgm:t>
        <a:bodyPr/>
        <a:lstStyle/>
        <a:p>
          <a:pPr algn="just"/>
          <a:r>
            <a:rPr lang="es-ES" dirty="0" smtClean="0"/>
            <a:t>Pago de los contribuyentes no apegado a la realidad.</a:t>
          </a:r>
          <a:endParaRPr lang="es-ES" dirty="0"/>
        </a:p>
      </dgm:t>
    </dgm:pt>
    <dgm:pt modelId="{247ED661-F4D9-4280-8F59-0DBDEA623BE3}" type="parTrans" cxnId="{DB5C9BFC-04A7-4065-9AE7-40A61EA7DB1F}">
      <dgm:prSet/>
      <dgm:spPr/>
      <dgm:t>
        <a:bodyPr/>
        <a:lstStyle/>
        <a:p>
          <a:endParaRPr lang="es-ES"/>
        </a:p>
      </dgm:t>
    </dgm:pt>
    <dgm:pt modelId="{9A0684D0-BE24-4F92-A852-163A3573E51D}" type="sibTrans" cxnId="{DB5C9BFC-04A7-4065-9AE7-40A61EA7DB1F}">
      <dgm:prSet/>
      <dgm:spPr/>
      <dgm:t>
        <a:bodyPr/>
        <a:lstStyle/>
        <a:p>
          <a:endParaRPr lang="es-ES"/>
        </a:p>
      </dgm:t>
    </dgm:pt>
    <dgm:pt modelId="{4678AEAC-A846-437E-A9C1-F63CC2393AD4}" type="pres">
      <dgm:prSet presAssocID="{F6FC69D8-E2BA-4097-BB65-17E44538FAD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0969E6C-3077-45E1-8C21-0CC4CD182E67}" type="pres">
      <dgm:prSet presAssocID="{1D001B9E-14DF-42D2-A598-7FF9A1D7D36D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F0ED7C-9D35-4197-9111-ECC9491111D0}" type="pres">
      <dgm:prSet presAssocID="{1D001B9E-14DF-42D2-A598-7FF9A1D7D36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E34EF8-4DA9-4DC6-B7F1-A5395F3864F6}" type="pres">
      <dgm:prSet presAssocID="{923C48DD-D727-488E-8DB5-9F640314595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2B6ACD-B7F9-45C4-A400-741C50ACBE16}" type="pres">
      <dgm:prSet presAssocID="{923C48DD-D727-488E-8DB5-9F640314595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1BFEFEE-A0DB-4A63-89BC-49DFC0E24856}" srcId="{F6FC69D8-E2BA-4097-BB65-17E44538FAD3}" destId="{923C48DD-D727-488E-8DB5-9F640314595D}" srcOrd="1" destOrd="0" parTransId="{AE6424F8-D7E1-4413-B888-F6590D613677}" sibTransId="{CD1EB0DA-A223-42E3-9E8C-1B9CFC249E64}"/>
    <dgm:cxn modelId="{5F31CE67-4CC8-41CB-9CEE-8A04F5AD8505}" srcId="{1D001B9E-14DF-42D2-A598-7FF9A1D7D36D}" destId="{0FAA1521-E8A0-427C-A282-5C2F9A015023}" srcOrd="1" destOrd="0" parTransId="{F424115D-9C8A-458F-8061-8B2252848C97}" sibTransId="{1C55B4AC-4F90-4CC6-BBC0-4993944DC983}"/>
    <dgm:cxn modelId="{3B44E30E-5F5F-4758-AFD5-F578AA1DCCC2}" type="presOf" srcId="{923C48DD-D727-488E-8DB5-9F640314595D}" destId="{61E34EF8-4DA9-4DC6-B7F1-A5395F3864F6}" srcOrd="0" destOrd="0" presId="urn:microsoft.com/office/officeart/2005/8/layout/vList2"/>
    <dgm:cxn modelId="{C057588F-8AB6-4E94-9687-8A82E7CA07FC}" srcId="{1D001B9E-14DF-42D2-A598-7FF9A1D7D36D}" destId="{D7D7648D-19F6-45AA-8F84-1B6738C800DE}" srcOrd="0" destOrd="0" parTransId="{018D497B-19F0-40B1-B741-EE804FC12766}" sibTransId="{4F3AFAB5-9445-4E6A-B758-D2B994777EB0}"/>
    <dgm:cxn modelId="{D462CEB9-2292-47DB-A5A6-A6A5636C7371}" type="presOf" srcId="{9C29E239-B3C6-4A33-AA1C-D326E6911AC3}" destId="{6F2B6ACD-B7F9-45C4-A400-741C50ACBE16}" srcOrd="0" destOrd="0" presId="urn:microsoft.com/office/officeart/2005/8/layout/vList2"/>
    <dgm:cxn modelId="{C2344FB3-3E87-4DB7-912D-64FFB14DE209}" type="presOf" srcId="{604C9466-1BB0-4738-A17C-F5A646EA141B}" destId="{20F0ED7C-9D35-4197-9111-ECC9491111D0}" srcOrd="0" destOrd="3" presId="urn:microsoft.com/office/officeart/2005/8/layout/vList2"/>
    <dgm:cxn modelId="{EAEBAD2D-B15F-47CD-B012-551A2C87E526}" srcId="{1D001B9E-14DF-42D2-A598-7FF9A1D7D36D}" destId="{76E3119E-6DD9-4EC1-8C9F-23D0062EAD60}" srcOrd="2" destOrd="0" parTransId="{AF46CAE8-0031-46CF-8230-810C93DC1B36}" sibTransId="{DE1EF736-012C-4F65-86B4-F48C2BC69A99}"/>
    <dgm:cxn modelId="{A9F690C9-DFB8-4559-9852-1F595154244D}" srcId="{1D001B9E-14DF-42D2-A598-7FF9A1D7D36D}" destId="{604C9466-1BB0-4738-A17C-F5A646EA141B}" srcOrd="3" destOrd="0" parTransId="{41895049-606E-4910-9EC4-A3B607226341}" sibTransId="{04DD7C9B-E52A-4AD2-83A2-07097594328B}"/>
    <dgm:cxn modelId="{DB5C9BFC-04A7-4065-9AE7-40A61EA7DB1F}" srcId="{923C48DD-D727-488E-8DB5-9F640314595D}" destId="{B5C21DFC-43FA-45F7-8F60-A955A4CFE32A}" srcOrd="1" destOrd="0" parTransId="{247ED661-F4D9-4280-8F59-0DBDEA623BE3}" sibTransId="{9A0684D0-BE24-4F92-A852-163A3573E51D}"/>
    <dgm:cxn modelId="{FB77479C-831E-498E-BDEF-B74033E8E9F1}" srcId="{F6FC69D8-E2BA-4097-BB65-17E44538FAD3}" destId="{1D001B9E-14DF-42D2-A598-7FF9A1D7D36D}" srcOrd="0" destOrd="0" parTransId="{24635BD2-A8EA-4A97-9DF9-AFB340FA5D90}" sibTransId="{F91CE0C8-B20A-4184-B919-CE8C0460663A}"/>
    <dgm:cxn modelId="{3235D5A3-2BA8-4540-9812-75A59EB1E286}" type="presOf" srcId="{B5C21DFC-43FA-45F7-8F60-A955A4CFE32A}" destId="{6F2B6ACD-B7F9-45C4-A400-741C50ACBE16}" srcOrd="0" destOrd="1" presId="urn:microsoft.com/office/officeart/2005/8/layout/vList2"/>
    <dgm:cxn modelId="{A4DEEFCC-0794-4ABF-9AAF-60571B876ADF}" srcId="{923C48DD-D727-488E-8DB5-9F640314595D}" destId="{9C29E239-B3C6-4A33-AA1C-D326E6911AC3}" srcOrd="0" destOrd="0" parTransId="{B153BB4F-2F25-46CF-865C-E990DF4CB595}" sibTransId="{A5162D63-9278-4392-A1E6-43A926BE388B}"/>
    <dgm:cxn modelId="{A072A53D-6192-48F7-8121-EEAC2F6A3809}" srcId="{1D001B9E-14DF-42D2-A598-7FF9A1D7D36D}" destId="{6FB78880-743E-4995-BD50-27C0AAE72010}" srcOrd="4" destOrd="0" parTransId="{51DEAA73-9C3B-4531-BD41-10F98264E8CB}" sibTransId="{20C72612-9135-4A45-9875-CC4B70629A00}"/>
    <dgm:cxn modelId="{064D4FEB-2260-416B-A37B-3DC247CAFD02}" type="presOf" srcId="{0FAA1521-E8A0-427C-A282-5C2F9A015023}" destId="{20F0ED7C-9D35-4197-9111-ECC9491111D0}" srcOrd="0" destOrd="1" presId="urn:microsoft.com/office/officeart/2005/8/layout/vList2"/>
    <dgm:cxn modelId="{22120999-EFD1-4C96-A4FB-F0F678A833AF}" type="presOf" srcId="{76E3119E-6DD9-4EC1-8C9F-23D0062EAD60}" destId="{20F0ED7C-9D35-4197-9111-ECC9491111D0}" srcOrd="0" destOrd="2" presId="urn:microsoft.com/office/officeart/2005/8/layout/vList2"/>
    <dgm:cxn modelId="{4FC46D32-5319-4136-ACE9-93761E5B313C}" type="presOf" srcId="{D7D7648D-19F6-45AA-8F84-1B6738C800DE}" destId="{20F0ED7C-9D35-4197-9111-ECC9491111D0}" srcOrd="0" destOrd="0" presId="urn:microsoft.com/office/officeart/2005/8/layout/vList2"/>
    <dgm:cxn modelId="{1CD93C4A-AF63-44B3-BB20-93950C4935F3}" type="presOf" srcId="{6FB78880-743E-4995-BD50-27C0AAE72010}" destId="{20F0ED7C-9D35-4197-9111-ECC9491111D0}" srcOrd="0" destOrd="4" presId="urn:microsoft.com/office/officeart/2005/8/layout/vList2"/>
    <dgm:cxn modelId="{17BBFB74-FD45-49BF-848D-2D7603399F7E}" type="presOf" srcId="{1D001B9E-14DF-42D2-A598-7FF9A1D7D36D}" destId="{A0969E6C-3077-45E1-8C21-0CC4CD182E67}" srcOrd="0" destOrd="0" presId="urn:microsoft.com/office/officeart/2005/8/layout/vList2"/>
    <dgm:cxn modelId="{6FB23E9F-F961-4A46-A855-AE13CF145B51}" type="presOf" srcId="{F6FC69D8-E2BA-4097-BB65-17E44538FAD3}" destId="{4678AEAC-A846-437E-A9C1-F63CC2393AD4}" srcOrd="0" destOrd="0" presId="urn:microsoft.com/office/officeart/2005/8/layout/vList2"/>
    <dgm:cxn modelId="{318ED685-F181-4E03-95E5-872281B8F1BC}" type="presParOf" srcId="{4678AEAC-A846-437E-A9C1-F63CC2393AD4}" destId="{A0969E6C-3077-45E1-8C21-0CC4CD182E67}" srcOrd="0" destOrd="0" presId="urn:microsoft.com/office/officeart/2005/8/layout/vList2"/>
    <dgm:cxn modelId="{FF7EFB96-C71D-4758-9D0A-AF22969D06EB}" type="presParOf" srcId="{4678AEAC-A846-437E-A9C1-F63CC2393AD4}" destId="{20F0ED7C-9D35-4197-9111-ECC9491111D0}" srcOrd="1" destOrd="0" presId="urn:microsoft.com/office/officeart/2005/8/layout/vList2"/>
    <dgm:cxn modelId="{7E838B5B-8BA0-4D1D-B5EF-18407C2B923C}" type="presParOf" srcId="{4678AEAC-A846-437E-A9C1-F63CC2393AD4}" destId="{61E34EF8-4DA9-4DC6-B7F1-A5395F3864F6}" srcOrd="2" destOrd="0" presId="urn:microsoft.com/office/officeart/2005/8/layout/vList2"/>
    <dgm:cxn modelId="{3D3935C2-746E-4352-B1C7-594A3E29C00B}" type="presParOf" srcId="{4678AEAC-A846-437E-A9C1-F63CC2393AD4}" destId="{6F2B6ACD-B7F9-45C4-A400-741C50ACBE16}" srcOrd="3" destOrd="0" presId="urn:microsoft.com/office/officeart/2005/8/layout/vList2"/>
  </dgm:cxnLst>
  <dgm:bg/>
  <dgm:whole/>
  <dgm:extLst>
    <a:ext uri="http://schemas.microsoft.com/office/drawing/2008/diagram"/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F58EAD6-155A-48D3-924E-B95312316C4E}" type="doc">
      <dgm:prSet loTypeId="urn:microsoft.com/office/officeart/2005/8/layout/vList6" loCatId="process" qsTypeId="urn:microsoft.com/office/officeart/2005/8/quickstyle/simple1#4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8AB38732-A0FD-4A3B-AA4E-B4218C11421E}">
      <dgm:prSet phldrT="[Texto]" custT="1"/>
      <dgm:spPr/>
      <dgm:t>
        <a:bodyPr/>
        <a:lstStyle/>
        <a:p>
          <a:pPr algn="ctr"/>
          <a:r>
            <a:rPr lang="es-ES" sz="1600" b="1" dirty="0" smtClean="0"/>
            <a:t>No están obligados a llevar contabilidad</a:t>
          </a:r>
          <a:r>
            <a:rPr lang="es-ES" sz="1600" b="1" dirty="0" smtClean="0">
              <a:sym typeface="Wingdings" pitchFamily="2" charset="2"/>
            </a:rPr>
            <a:t> </a:t>
          </a:r>
        </a:p>
        <a:p>
          <a:pPr algn="l"/>
          <a:r>
            <a:rPr lang="es-ES" sz="1400" dirty="0" smtClean="0">
              <a:sym typeface="Wingdings" pitchFamily="2" charset="2"/>
            </a:rPr>
            <a:t>- No realizan retenciones</a:t>
          </a:r>
        </a:p>
        <a:p>
          <a:pPr algn="l"/>
          <a:r>
            <a:rPr lang="es-ES" sz="1400" dirty="0" smtClean="0">
              <a:sym typeface="Wingdings" pitchFamily="2" charset="2"/>
            </a:rPr>
            <a:t>- No presentaban Anexos (Carencia de información)</a:t>
          </a:r>
          <a:endParaRPr lang="es-ES" sz="1400" dirty="0"/>
        </a:p>
      </dgm:t>
    </dgm:pt>
    <dgm:pt modelId="{DB673FD2-21F1-4FA5-9A82-E28D06CB02BE}" type="sibTrans" cxnId="{09724B90-BD73-4D35-978E-DD9DF0B33C32}">
      <dgm:prSet/>
      <dgm:spPr/>
      <dgm:t>
        <a:bodyPr/>
        <a:lstStyle/>
        <a:p>
          <a:endParaRPr lang="es-ES"/>
        </a:p>
      </dgm:t>
    </dgm:pt>
    <dgm:pt modelId="{DF92EEF5-F000-4290-A950-966E0F51D60A}" type="parTrans" cxnId="{09724B90-BD73-4D35-978E-DD9DF0B33C32}">
      <dgm:prSet/>
      <dgm:spPr/>
      <dgm:t>
        <a:bodyPr/>
        <a:lstStyle/>
        <a:p>
          <a:endParaRPr lang="es-ES"/>
        </a:p>
      </dgm:t>
    </dgm:pt>
    <dgm:pt modelId="{8BDB5B50-312A-4F86-AD65-02BD6B5396B4}">
      <dgm:prSet phldrT="[Texto]" custT="1"/>
      <dgm:spPr/>
      <dgm:t>
        <a:bodyPr/>
        <a:lstStyle/>
        <a:p>
          <a:pPr algn="ctr"/>
          <a:r>
            <a:rPr lang="es-ES" sz="1600" b="1" dirty="0" smtClean="0"/>
            <a:t>Patrimonios importantes que no están siendo reportados.</a:t>
          </a:r>
        </a:p>
        <a:p>
          <a:pPr algn="l"/>
          <a:r>
            <a:rPr lang="es-ES" sz="1400" dirty="0" smtClean="0"/>
            <a:t>- No presentación de la Declaración Patrimonial</a:t>
          </a:r>
        </a:p>
        <a:p>
          <a:pPr algn="l"/>
          <a:r>
            <a:rPr lang="es-ES" sz="1400" dirty="0" smtClean="0"/>
            <a:t>- Presentación de Declaración patrimonial con patrimonios irreales</a:t>
          </a:r>
          <a:endParaRPr lang="es-ES" sz="1400" dirty="0"/>
        </a:p>
      </dgm:t>
    </dgm:pt>
    <dgm:pt modelId="{6C6083F7-C71A-4FBB-AA38-57F5C3077795}" type="parTrans" cxnId="{66226DD2-A3A9-471F-A0DF-C160EAE0A1B9}">
      <dgm:prSet/>
      <dgm:spPr/>
      <dgm:t>
        <a:bodyPr/>
        <a:lstStyle/>
        <a:p>
          <a:endParaRPr lang="es-ES"/>
        </a:p>
      </dgm:t>
    </dgm:pt>
    <dgm:pt modelId="{1DC33F90-43C8-4D5F-99C4-2A16B8E22770}" type="sibTrans" cxnId="{66226DD2-A3A9-471F-A0DF-C160EAE0A1B9}">
      <dgm:prSet/>
      <dgm:spPr/>
      <dgm:t>
        <a:bodyPr/>
        <a:lstStyle/>
        <a:p>
          <a:endParaRPr lang="es-ES"/>
        </a:p>
      </dgm:t>
    </dgm:pt>
    <dgm:pt modelId="{8418786E-D0F9-4FAE-A606-548FD4C989FF}">
      <dgm:prSet phldrT="[Texto]" custT="1"/>
      <dgm:spPr/>
      <dgm:t>
        <a:bodyPr/>
        <a:lstStyle/>
        <a:p>
          <a:r>
            <a:rPr lang="es-ES" sz="1600" b="1" dirty="0" smtClean="0"/>
            <a:t>Riesgo de la sociedad conyugal (división de bienes).</a:t>
          </a:r>
        </a:p>
        <a:p>
          <a:endParaRPr lang="es-ES" sz="1600" dirty="0"/>
        </a:p>
      </dgm:t>
    </dgm:pt>
    <dgm:pt modelId="{C8FE431F-8F43-40A2-80BD-A19AD6CF0012}" type="parTrans" cxnId="{560D449E-F972-4710-91EC-F4040B5CF715}">
      <dgm:prSet/>
      <dgm:spPr/>
      <dgm:t>
        <a:bodyPr/>
        <a:lstStyle/>
        <a:p>
          <a:endParaRPr lang="es-ES"/>
        </a:p>
      </dgm:t>
    </dgm:pt>
    <dgm:pt modelId="{BCBF9B0E-AEB6-4A4F-8581-563AA026FE0A}" type="sibTrans" cxnId="{560D449E-F972-4710-91EC-F4040B5CF715}">
      <dgm:prSet/>
      <dgm:spPr/>
      <dgm:t>
        <a:bodyPr/>
        <a:lstStyle/>
        <a:p>
          <a:endParaRPr lang="es-ES"/>
        </a:p>
      </dgm:t>
    </dgm:pt>
    <dgm:pt modelId="{F60BE6AE-918E-431F-AE92-1C56E9AF8781}">
      <dgm:prSet phldrT="[Texto]" custT="1"/>
      <dgm:spPr/>
      <dgm:t>
        <a:bodyPr/>
        <a:lstStyle/>
        <a:p>
          <a:r>
            <a:rPr lang="es-ES" sz="1600" b="1" dirty="0" smtClean="0"/>
            <a:t>Generalmente trabajan con consumidores finales (no entregar comprobantes) </a:t>
          </a:r>
          <a:r>
            <a:rPr lang="es-ES" sz="1600" b="1" dirty="0" smtClean="0">
              <a:sym typeface="Wingdings" pitchFamily="2" charset="2"/>
            </a:rPr>
            <a:t> tampoco reportan información</a:t>
          </a:r>
          <a:endParaRPr lang="es-ES" sz="1600" b="1" dirty="0"/>
        </a:p>
      </dgm:t>
    </dgm:pt>
    <dgm:pt modelId="{69CB17C4-84B1-4003-883B-8FC83F7AF9EB}" type="parTrans" cxnId="{D5DC9F1D-5858-49B4-AE1A-E7B5027D0865}">
      <dgm:prSet/>
      <dgm:spPr/>
      <dgm:t>
        <a:bodyPr/>
        <a:lstStyle/>
        <a:p>
          <a:endParaRPr lang="es-ES"/>
        </a:p>
      </dgm:t>
    </dgm:pt>
    <dgm:pt modelId="{44EA1FDD-2658-4CCE-B710-80B7D9B1AEA2}" type="sibTrans" cxnId="{D5DC9F1D-5858-49B4-AE1A-E7B5027D0865}">
      <dgm:prSet/>
      <dgm:spPr/>
      <dgm:t>
        <a:bodyPr/>
        <a:lstStyle/>
        <a:p>
          <a:endParaRPr lang="es-ES"/>
        </a:p>
      </dgm:t>
    </dgm:pt>
    <dgm:pt modelId="{C3E84D87-743E-4373-9A9D-CFE3738857DC}">
      <dgm:prSet phldrT="[Texto]" custT="1"/>
      <dgm:spPr/>
      <dgm:t>
        <a:bodyPr/>
        <a:lstStyle/>
        <a:p>
          <a:r>
            <a:rPr lang="es-ES" sz="1600" b="1" dirty="0" smtClean="0"/>
            <a:t>Ocultar su actividad real (empresarial) baja la figura de Profesionales. </a:t>
          </a:r>
          <a:endParaRPr lang="es-ES" sz="1600" b="1" dirty="0"/>
        </a:p>
      </dgm:t>
    </dgm:pt>
    <dgm:pt modelId="{EA9F6557-3B26-408A-A263-974C55400EC6}" type="parTrans" cxnId="{E47CECB1-1E8D-4396-9DB5-F0F3E748341A}">
      <dgm:prSet/>
      <dgm:spPr/>
      <dgm:t>
        <a:bodyPr/>
        <a:lstStyle/>
        <a:p>
          <a:endParaRPr lang="es-ES"/>
        </a:p>
      </dgm:t>
    </dgm:pt>
    <dgm:pt modelId="{D1514667-6A39-4565-B068-A26E9A2B7D20}" type="sibTrans" cxnId="{E47CECB1-1E8D-4396-9DB5-F0F3E748341A}">
      <dgm:prSet/>
      <dgm:spPr/>
      <dgm:t>
        <a:bodyPr/>
        <a:lstStyle/>
        <a:p>
          <a:endParaRPr lang="es-ES"/>
        </a:p>
      </dgm:t>
    </dgm:pt>
    <dgm:pt modelId="{E7929900-DE36-433B-8271-3A5E718EB4E9}" type="pres">
      <dgm:prSet presAssocID="{2F58EAD6-155A-48D3-924E-B95312316C4E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AE0B92B-941E-4836-965B-C6CDC67C5D34}" type="pres">
      <dgm:prSet presAssocID="{8AB38732-A0FD-4A3B-AA4E-B4218C11421E}" presName="linNode" presStyleCnt="0"/>
      <dgm:spPr/>
    </dgm:pt>
    <dgm:pt modelId="{CCF25C1A-3A58-404F-8B4C-96690B3C9BE0}" type="pres">
      <dgm:prSet presAssocID="{8AB38732-A0FD-4A3B-AA4E-B4218C11421E}" presName="parentShp" presStyleLbl="node1" presStyleIdx="0" presStyleCnt="5" custScaleX="222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35B18F0-7026-4567-B949-6FDB98264B5D}" type="pres">
      <dgm:prSet presAssocID="{8AB38732-A0FD-4A3B-AA4E-B4218C11421E}" presName="childShp" presStyleLbl="bgAccFollowNode1" presStyleIdx="0" presStyleCnt="5" custScaleX="1458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B2067-976D-4733-9204-D603CF049F0D}" type="pres">
      <dgm:prSet presAssocID="{DB673FD2-21F1-4FA5-9A82-E28D06CB02BE}" presName="spacing" presStyleCnt="0"/>
      <dgm:spPr/>
    </dgm:pt>
    <dgm:pt modelId="{117C8580-C5F5-407D-8657-923851590A93}" type="pres">
      <dgm:prSet presAssocID="{8BDB5B50-312A-4F86-AD65-02BD6B5396B4}" presName="linNode" presStyleCnt="0"/>
      <dgm:spPr/>
    </dgm:pt>
    <dgm:pt modelId="{4DA95B45-4971-42B2-84A0-C2AD50466764}" type="pres">
      <dgm:prSet presAssocID="{8BDB5B50-312A-4F86-AD65-02BD6B5396B4}" presName="parentShp" presStyleLbl="node1" presStyleIdx="1" presStyleCnt="5" custScaleX="222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908647-13A4-40E3-BA3B-1204DFCDE25F}" type="pres">
      <dgm:prSet presAssocID="{8BDB5B50-312A-4F86-AD65-02BD6B5396B4}" presName="childShp" presStyleLbl="bgAccFollowNode1" presStyleIdx="1" presStyleCnt="5" custScaleX="14582">
        <dgm:presLayoutVars>
          <dgm:bulletEnabled val="1"/>
        </dgm:presLayoutVars>
      </dgm:prSet>
      <dgm:spPr/>
    </dgm:pt>
    <dgm:pt modelId="{4974318D-052D-4CB6-971D-62CB071C32FB}" type="pres">
      <dgm:prSet presAssocID="{1DC33F90-43C8-4D5F-99C4-2A16B8E22770}" presName="spacing" presStyleCnt="0"/>
      <dgm:spPr/>
    </dgm:pt>
    <dgm:pt modelId="{073F80FD-DF9B-497E-8D49-3BD625E1B676}" type="pres">
      <dgm:prSet presAssocID="{8418786E-D0F9-4FAE-A606-548FD4C989FF}" presName="linNode" presStyleCnt="0"/>
      <dgm:spPr/>
    </dgm:pt>
    <dgm:pt modelId="{689F6BCC-0221-4576-9335-FF1C4A3FC4F3}" type="pres">
      <dgm:prSet presAssocID="{8418786E-D0F9-4FAE-A606-548FD4C989FF}" presName="parentShp" presStyleLbl="node1" presStyleIdx="2" presStyleCnt="5" custScaleX="222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BE3328-B1F1-417C-B4FD-DB5C81BBB361}" type="pres">
      <dgm:prSet presAssocID="{8418786E-D0F9-4FAE-A606-548FD4C989FF}" presName="childShp" presStyleLbl="bgAccFollowNode1" presStyleIdx="2" presStyleCnt="5" custScaleX="14582">
        <dgm:presLayoutVars>
          <dgm:bulletEnabled val="1"/>
        </dgm:presLayoutVars>
      </dgm:prSet>
      <dgm:spPr/>
    </dgm:pt>
    <dgm:pt modelId="{F417A470-A05F-4787-9C21-39BAB0BCC446}" type="pres">
      <dgm:prSet presAssocID="{BCBF9B0E-AEB6-4A4F-8581-563AA026FE0A}" presName="spacing" presStyleCnt="0"/>
      <dgm:spPr/>
    </dgm:pt>
    <dgm:pt modelId="{5540342D-9E70-4D65-AB90-306DEC131918}" type="pres">
      <dgm:prSet presAssocID="{F60BE6AE-918E-431F-AE92-1C56E9AF8781}" presName="linNode" presStyleCnt="0"/>
      <dgm:spPr/>
    </dgm:pt>
    <dgm:pt modelId="{83448DF1-8609-4854-A851-F9733476F6B2}" type="pres">
      <dgm:prSet presAssocID="{F60BE6AE-918E-431F-AE92-1C56E9AF8781}" presName="parentShp" presStyleLbl="node1" presStyleIdx="3" presStyleCnt="5" custScaleX="2222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07CFFF-0873-4132-A8D3-47665A08BD8F}" type="pres">
      <dgm:prSet presAssocID="{F60BE6AE-918E-431F-AE92-1C56E9AF8781}" presName="childShp" presStyleLbl="bgAccFollowNode1" presStyleIdx="3" presStyleCnt="5" custScaleX="14582">
        <dgm:presLayoutVars>
          <dgm:bulletEnabled val="1"/>
        </dgm:presLayoutVars>
      </dgm:prSet>
      <dgm:spPr/>
    </dgm:pt>
    <dgm:pt modelId="{494598CD-C43A-4A1A-A832-F776EC43F971}" type="pres">
      <dgm:prSet presAssocID="{44EA1FDD-2658-4CCE-B710-80B7D9B1AEA2}" presName="spacing" presStyleCnt="0"/>
      <dgm:spPr/>
    </dgm:pt>
    <dgm:pt modelId="{19F0E8B2-D8D9-44AC-B139-ADB299E77D74}" type="pres">
      <dgm:prSet presAssocID="{C3E84D87-743E-4373-9A9D-CFE3738857DC}" presName="linNode" presStyleCnt="0"/>
      <dgm:spPr/>
    </dgm:pt>
    <dgm:pt modelId="{F0A4638A-A4E3-4E4C-99C7-E0545DF564A4}" type="pres">
      <dgm:prSet presAssocID="{C3E84D87-743E-4373-9A9D-CFE3738857DC}" presName="parentShp" presStyleLbl="node1" presStyleIdx="4" presStyleCnt="5" custScaleX="1171634" custLinFactNeighborX="14885" custLinFactNeighborY="-532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F447DD-507C-4ED9-830F-412F7C072E8E}" type="pres">
      <dgm:prSet presAssocID="{C3E84D87-743E-4373-9A9D-CFE3738857DC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F3B1A9DA-04CB-49F7-96D1-6350FD8AF811}" type="presOf" srcId="{F60BE6AE-918E-431F-AE92-1C56E9AF8781}" destId="{83448DF1-8609-4854-A851-F9733476F6B2}" srcOrd="0" destOrd="0" presId="urn:microsoft.com/office/officeart/2005/8/layout/vList6"/>
    <dgm:cxn modelId="{793868CA-ED81-4DE3-B01C-3FEA183DDE4A}" type="presOf" srcId="{8BDB5B50-312A-4F86-AD65-02BD6B5396B4}" destId="{4DA95B45-4971-42B2-84A0-C2AD50466764}" srcOrd="0" destOrd="0" presId="urn:microsoft.com/office/officeart/2005/8/layout/vList6"/>
    <dgm:cxn modelId="{D5DC9F1D-5858-49B4-AE1A-E7B5027D0865}" srcId="{2F58EAD6-155A-48D3-924E-B95312316C4E}" destId="{F60BE6AE-918E-431F-AE92-1C56E9AF8781}" srcOrd="3" destOrd="0" parTransId="{69CB17C4-84B1-4003-883B-8FC83F7AF9EB}" sibTransId="{44EA1FDD-2658-4CCE-B710-80B7D9B1AEA2}"/>
    <dgm:cxn modelId="{E4B05228-DE59-44DB-800A-432BE9D0F637}" type="presOf" srcId="{C3E84D87-743E-4373-9A9D-CFE3738857DC}" destId="{F0A4638A-A4E3-4E4C-99C7-E0545DF564A4}" srcOrd="0" destOrd="0" presId="urn:microsoft.com/office/officeart/2005/8/layout/vList6"/>
    <dgm:cxn modelId="{E47CECB1-1E8D-4396-9DB5-F0F3E748341A}" srcId="{2F58EAD6-155A-48D3-924E-B95312316C4E}" destId="{C3E84D87-743E-4373-9A9D-CFE3738857DC}" srcOrd="4" destOrd="0" parTransId="{EA9F6557-3B26-408A-A263-974C55400EC6}" sibTransId="{D1514667-6A39-4565-B068-A26E9A2B7D20}"/>
    <dgm:cxn modelId="{09724B90-BD73-4D35-978E-DD9DF0B33C32}" srcId="{2F58EAD6-155A-48D3-924E-B95312316C4E}" destId="{8AB38732-A0FD-4A3B-AA4E-B4218C11421E}" srcOrd="0" destOrd="0" parTransId="{DF92EEF5-F000-4290-A950-966E0F51D60A}" sibTransId="{DB673FD2-21F1-4FA5-9A82-E28D06CB02BE}"/>
    <dgm:cxn modelId="{66226DD2-A3A9-471F-A0DF-C160EAE0A1B9}" srcId="{2F58EAD6-155A-48D3-924E-B95312316C4E}" destId="{8BDB5B50-312A-4F86-AD65-02BD6B5396B4}" srcOrd="1" destOrd="0" parTransId="{6C6083F7-C71A-4FBB-AA38-57F5C3077795}" sibTransId="{1DC33F90-43C8-4D5F-99C4-2A16B8E22770}"/>
    <dgm:cxn modelId="{16CDDC32-9E73-4369-9D32-A317A7CD2720}" type="presOf" srcId="{8418786E-D0F9-4FAE-A606-548FD4C989FF}" destId="{689F6BCC-0221-4576-9335-FF1C4A3FC4F3}" srcOrd="0" destOrd="0" presId="urn:microsoft.com/office/officeart/2005/8/layout/vList6"/>
    <dgm:cxn modelId="{560D449E-F972-4710-91EC-F4040B5CF715}" srcId="{2F58EAD6-155A-48D3-924E-B95312316C4E}" destId="{8418786E-D0F9-4FAE-A606-548FD4C989FF}" srcOrd="2" destOrd="0" parTransId="{C8FE431F-8F43-40A2-80BD-A19AD6CF0012}" sibTransId="{BCBF9B0E-AEB6-4A4F-8581-563AA026FE0A}"/>
    <dgm:cxn modelId="{D666C2FD-59FB-40F8-8922-043513553123}" type="presOf" srcId="{8AB38732-A0FD-4A3B-AA4E-B4218C11421E}" destId="{CCF25C1A-3A58-404F-8B4C-96690B3C9BE0}" srcOrd="0" destOrd="0" presId="urn:microsoft.com/office/officeart/2005/8/layout/vList6"/>
    <dgm:cxn modelId="{4A67C28F-26F9-4D18-A256-256058CEBFB3}" type="presOf" srcId="{2F58EAD6-155A-48D3-924E-B95312316C4E}" destId="{E7929900-DE36-433B-8271-3A5E718EB4E9}" srcOrd="0" destOrd="0" presId="urn:microsoft.com/office/officeart/2005/8/layout/vList6"/>
    <dgm:cxn modelId="{0B73C5D3-3FEF-4AE3-835A-6DEF7520B2FD}" type="presParOf" srcId="{E7929900-DE36-433B-8271-3A5E718EB4E9}" destId="{2AE0B92B-941E-4836-965B-C6CDC67C5D34}" srcOrd="0" destOrd="0" presId="urn:microsoft.com/office/officeart/2005/8/layout/vList6"/>
    <dgm:cxn modelId="{2BC31444-9908-4874-A058-D6470A061809}" type="presParOf" srcId="{2AE0B92B-941E-4836-965B-C6CDC67C5D34}" destId="{CCF25C1A-3A58-404F-8B4C-96690B3C9BE0}" srcOrd="0" destOrd="0" presId="urn:microsoft.com/office/officeart/2005/8/layout/vList6"/>
    <dgm:cxn modelId="{3BA3BD1C-4E2E-4F73-8F16-7745A6A3CC41}" type="presParOf" srcId="{2AE0B92B-941E-4836-965B-C6CDC67C5D34}" destId="{C35B18F0-7026-4567-B949-6FDB98264B5D}" srcOrd="1" destOrd="0" presId="urn:microsoft.com/office/officeart/2005/8/layout/vList6"/>
    <dgm:cxn modelId="{6944153B-E1B2-4AE4-B17A-0DD6B02FE053}" type="presParOf" srcId="{E7929900-DE36-433B-8271-3A5E718EB4E9}" destId="{F46B2067-976D-4733-9204-D603CF049F0D}" srcOrd="1" destOrd="0" presId="urn:microsoft.com/office/officeart/2005/8/layout/vList6"/>
    <dgm:cxn modelId="{2E86922B-1977-46D1-8E65-DA3BB9E9A2ED}" type="presParOf" srcId="{E7929900-DE36-433B-8271-3A5E718EB4E9}" destId="{117C8580-C5F5-407D-8657-923851590A93}" srcOrd="2" destOrd="0" presId="urn:microsoft.com/office/officeart/2005/8/layout/vList6"/>
    <dgm:cxn modelId="{FCEC6240-2C04-4117-8BCC-D591C915CE1C}" type="presParOf" srcId="{117C8580-C5F5-407D-8657-923851590A93}" destId="{4DA95B45-4971-42B2-84A0-C2AD50466764}" srcOrd="0" destOrd="0" presId="urn:microsoft.com/office/officeart/2005/8/layout/vList6"/>
    <dgm:cxn modelId="{FDBE0AC7-F4E9-4CCC-B8F8-799849DCAD4F}" type="presParOf" srcId="{117C8580-C5F5-407D-8657-923851590A93}" destId="{69908647-13A4-40E3-BA3B-1204DFCDE25F}" srcOrd="1" destOrd="0" presId="urn:microsoft.com/office/officeart/2005/8/layout/vList6"/>
    <dgm:cxn modelId="{A7D722D6-F466-4538-93CE-CC45D7D34505}" type="presParOf" srcId="{E7929900-DE36-433B-8271-3A5E718EB4E9}" destId="{4974318D-052D-4CB6-971D-62CB071C32FB}" srcOrd="3" destOrd="0" presId="urn:microsoft.com/office/officeart/2005/8/layout/vList6"/>
    <dgm:cxn modelId="{5121B742-DB2F-43A9-91C8-93EABC194251}" type="presParOf" srcId="{E7929900-DE36-433B-8271-3A5E718EB4E9}" destId="{073F80FD-DF9B-497E-8D49-3BD625E1B676}" srcOrd="4" destOrd="0" presId="urn:microsoft.com/office/officeart/2005/8/layout/vList6"/>
    <dgm:cxn modelId="{2998B9E0-4F7B-4479-A008-8593F3F74B39}" type="presParOf" srcId="{073F80FD-DF9B-497E-8D49-3BD625E1B676}" destId="{689F6BCC-0221-4576-9335-FF1C4A3FC4F3}" srcOrd="0" destOrd="0" presId="urn:microsoft.com/office/officeart/2005/8/layout/vList6"/>
    <dgm:cxn modelId="{7BB6D312-A4B6-4384-AA4F-E74D14749165}" type="presParOf" srcId="{073F80FD-DF9B-497E-8D49-3BD625E1B676}" destId="{CABE3328-B1F1-417C-B4FD-DB5C81BBB361}" srcOrd="1" destOrd="0" presId="urn:microsoft.com/office/officeart/2005/8/layout/vList6"/>
    <dgm:cxn modelId="{5FBB5649-E68E-4CA8-AAE9-0832649AA634}" type="presParOf" srcId="{E7929900-DE36-433B-8271-3A5E718EB4E9}" destId="{F417A470-A05F-4787-9C21-39BAB0BCC446}" srcOrd="5" destOrd="0" presId="urn:microsoft.com/office/officeart/2005/8/layout/vList6"/>
    <dgm:cxn modelId="{8DBC0A36-EB3D-472D-A161-2C09F65DB896}" type="presParOf" srcId="{E7929900-DE36-433B-8271-3A5E718EB4E9}" destId="{5540342D-9E70-4D65-AB90-306DEC131918}" srcOrd="6" destOrd="0" presId="urn:microsoft.com/office/officeart/2005/8/layout/vList6"/>
    <dgm:cxn modelId="{FA1D2AE7-2AB5-40FB-9895-14F6CD865357}" type="presParOf" srcId="{5540342D-9E70-4D65-AB90-306DEC131918}" destId="{83448DF1-8609-4854-A851-F9733476F6B2}" srcOrd="0" destOrd="0" presId="urn:microsoft.com/office/officeart/2005/8/layout/vList6"/>
    <dgm:cxn modelId="{44899AEC-A8C9-4070-9EB2-3A992332E742}" type="presParOf" srcId="{5540342D-9E70-4D65-AB90-306DEC131918}" destId="{D307CFFF-0873-4132-A8D3-47665A08BD8F}" srcOrd="1" destOrd="0" presId="urn:microsoft.com/office/officeart/2005/8/layout/vList6"/>
    <dgm:cxn modelId="{A17A6367-2E6E-49BC-A35E-00BEC275DCBB}" type="presParOf" srcId="{E7929900-DE36-433B-8271-3A5E718EB4E9}" destId="{494598CD-C43A-4A1A-A832-F776EC43F971}" srcOrd="7" destOrd="0" presId="urn:microsoft.com/office/officeart/2005/8/layout/vList6"/>
    <dgm:cxn modelId="{E4ECFAA7-D21A-4A35-86B6-3DC53129B953}" type="presParOf" srcId="{E7929900-DE36-433B-8271-3A5E718EB4E9}" destId="{19F0E8B2-D8D9-44AC-B139-ADB299E77D74}" srcOrd="8" destOrd="0" presId="urn:microsoft.com/office/officeart/2005/8/layout/vList6"/>
    <dgm:cxn modelId="{3D689659-D5DD-4EAF-898F-9848D7AB6DB8}" type="presParOf" srcId="{19F0E8B2-D8D9-44AC-B139-ADB299E77D74}" destId="{F0A4638A-A4E3-4E4C-99C7-E0545DF564A4}" srcOrd="0" destOrd="0" presId="urn:microsoft.com/office/officeart/2005/8/layout/vList6"/>
    <dgm:cxn modelId="{35A721F3-1FE9-425C-A98A-DC43EA3FE42D}" type="presParOf" srcId="{19F0E8B2-D8D9-44AC-B139-ADB299E77D74}" destId="{B4F447DD-507C-4ED9-830F-412F7C072E8E}" srcOrd="1" destOrd="0" presId="urn:microsoft.com/office/officeart/2005/8/layout/vList6"/>
  </dgm:cxnLst>
  <dgm:bg/>
  <dgm:whole/>
  <dgm:extLst>
    <a:ext uri="http://schemas.microsoft.com/office/drawing/2008/diagram"/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3974777-5126-4C9F-AA38-DCAC8F940E36}" type="doc">
      <dgm:prSet loTypeId="urn:microsoft.com/office/officeart/2005/8/layout/chevron2" loCatId="list" qsTypeId="urn:microsoft.com/office/officeart/2005/8/quickstyle/simple1#5" qsCatId="simple" csTypeId="urn:microsoft.com/office/officeart/2005/8/colors/accent1_2#3" csCatId="accent1" phldr="1"/>
      <dgm:spPr/>
      <dgm:t>
        <a:bodyPr/>
        <a:lstStyle/>
        <a:p>
          <a:endParaRPr lang="es-ES"/>
        </a:p>
      </dgm:t>
    </dgm:pt>
    <dgm:pt modelId="{DB7E25F2-DFC0-423C-964F-64F0AC2D9DA8}">
      <dgm:prSet phldrT="[Text]"/>
      <dgm:spPr/>
      <dgm:t>
        <a:bodyPr/>
        <a:lstStyle/>
        <a:p>
          <a:r>
            <a:rPr lang="en-US" dirty="0" err="1" smtClean="0"/>
            <a:t>Resoluciones</a:t>
          </a:r>
          <a:endParaRPr lang="es-ES" dirty="0"/>
        </a:p>
      </dgm:t>
    </dgm:pt>
    <dgm:pt modelId="{6959B293-61FE-4C75-8BB7-290258092BF9}" type="parTrans" cxnId="{4B4CAFDF-3780-496F-A07E-EF45E96CC730}">
      <dgm:prSet/>
      <dgm:spPr/>
      <dgm:t>
        <a:bodyPr/>
        <a:lstStyle/>
        <a:p>
          <a:endParaRPr lang="es-ES"/>
        </a:p>
      </dgm:t>
    </dgm:pt>
    <dgm:pt modelId="{0968255B-98CE-4913-AAD2-04F2374B1603}" type="sibTrans" cxnId="{4B4CAFDF-3780-496F-A07E-EF45E96CC730}">
      <dgm:prSet/>
      <dgm:spPr/>
      <dgm:t>
        <a:bodyPr/>
        <a:lstStyle/>
        <a:p>
          <a:endParaRPr lang="es-ES"/>
        </a:p>
      </dgm:t>
    </dgm:pt>
    <dgm:pt modelId="{14375977-5EAA-47F1-9E86-614576EF21BC}">
      <dgm:prSet phldrT="[Text]"/>
      <dgm:spPr/>
      <dgm:t>
        <a:bodyPr/>
        <a:lstStyle/>
        <a:p>
          <a:r>
            <a:rPr lang="es-ES" b="0" smtClean="0">
              <a:latin typeface="+mj-lt"/>
            </a:rPr>
            <a:t>Cambió los montos para la presentación de anexos, sin importar si llevan o no contabilidad.</a:t>
          </a:r>
          <a:endParaRPr lang="es-ES" dirty="0"/>
        </a:p>
      </dgm:t>
    </dgm:pt>
    <dgm:pt modelId="{00D4B0A6-015D-46F8-A0CF-9A2AC1D1F45A}" type="parTrans" cxnId="{49F68D03-5BF6-4F3C-BF75-FCB344F42970}">
      <dgm:prSet/>
      <dgm:spPr/>
      <dgm:t>
        <a:bodyPr/>
        <a:lstStyle/>
        <a:p>
          <a:endParaRPr lang="es-ES"/>
        </a:p>
      </dgm:t>
    </dgm:pt>
    <dgm:pt modelId="{D13E67C0-142F-4F67-8B1A-E1D829CE1E4B}" type="sibTrans" cxnId="{49F68D03-5BF6-4F3C-BF75-FCB344F42970}">
      <dgm:prSet/>
      <dgm:spPr/>
      <dgm:t>
        <a:bodyPr/>
        <a:lstStyle/>
        <a:p>
          <a:endParaRPr lang="es-ES"/>
        </a:p>
      </dgm:t>
    </dgm:pt>
    <dgm:pt modelId="{3D2806CA-6CBE-435E-A465-BF9F3F300006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Iniciativas</a:t>
          </a:r>
          <a:r>
            <a:rPr lang="en-US" dirty="0" smtClean="0"/>
            <a:t> </a:t>
          </a:r>
          <a:r>
            <a:rPr lang="en-US" dirty="0" err="1" smtClean="0"/>
            <a:t>Regionales</a:t>
          </a:r>
          <a:endParaRPr lang="es-ES" dirty="0"/>
        </a:p>
      </dgm:t>
    </dgm:pt>
    <dgm:pt modelId="{1D92655A-462B-46BC-9A13-4AA61F37EA8A}" type="parTrans" cxnId="{DC268A1A-EDC7-4D66-A2B1-4F170B3CA72E}">
      <dgm:prSet/>
      <dgm:spPr/>
      <dgm:t>
        <a:bodyPr/>
        <a:lstStyle/>
        <a:p>
          <a:endParaRPr lang="es-ES"/>
        </a:p>
      </dgm:t>
    </dgm:pt>
    <dgm:pt modelId="{DCE9CA8F-43D2-4D86-B917-134E937A88E3}" type="sibTrans" cxnId="{DC268A1A-EDC7-4D66-A2B1-4F170B3CA72E}">
      <dgm:prSet/>
      <dgm:spPr/>
      <dgm:t>
        <a:bodyPr/>
        <a:lstStyle/>
        <a:p>
          <a:endParaRPr lang="es-ES"/>
        </a:p>
      </dgm:t>
    </dgm:pt>
    <dgm:pt modelId="{7692D120-8B94-46BE-B996-032718A5A070}">
      <dgm:prSet phldrT="[Text]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dirty="0" smtClean="0"/>
            <a:t>Programas y campañas de visita por parte de las Direcciones Regionales.</a:t>
          </a:r>
          <a:endParaRPr lang="es-ES" dirty="0"/>
        </a:p>
      </dgm:t>
    </dgm:pt>
    <dgm:pt modelId="{77E0AF22-F322-403C-942C-46329F525668}" type="parTrans" cxnId="{533D3769-DAC4-4E9D-9A71-C3B0918F6073}">
      <dgm:prSet/>
      <dgm:spPr/>
      <dgm:t>
        <a:bodyPr/>
        <a:lstStyle/>
        <a:p>
          <a:endParaRPr lang="es-ES"/>
        </a:p>
      </dgm:t>
    </dgm:pt>
    <dgm:pt modelId="{4EAB6DEC-3359-40D9-9C82-C444472C7273}" type="sibTrans" cxnId="{533D3769-DAC4-4E9D-9A71-C3B0918F6073}">
      <dgm:prSet/>
      <dgm:spPr/>
      <dgm:t>
        <a:bodyPr/>
        <a:lstStyle/>
        <a:p>
          <a:endParaRPr lang="es-ES"/>
        </a:p>
      </dgm:t>
    </dgm:pt>
    <dgm:pt modelId="{EC8A8A3A-338A-46DB-8FD9-EFD67B5C1379}">
      <dgm:prSet/>
      <dgm:spPr/>
      <dgm:t>
        <a:bodyPr/>
        <a:lstStyle/>
        <a:p>
          <a:r>
            <a:rPr lang="es-ES" dirty="0" smtClean="0"/>
            <a:t>Disminución de condiciones y montos para presentar  el Anexo de gastos personales.</a:t>
          </a:r>
          <a:endParaRPr lang="es-EC" dirty="0"/>
        </a:p>
      </dgm:t>
    </dgm:pt>
    <dgm:pt modelId="{3E146928-3FDD-4242-85D4-EEE75FD7B359}" type="parTrans" cxnId="{70A4BAD9-6FC7-4A69-9EAC-BF23BA5369C9}">
      <dgm:prSet/>
      <dgm:spPr/>
      <dgm:t>
        <a:bodyPr/>
        <a:lstStyle/>
        <a:p>
          <a:endParaRPr lang="es-ES"/>
        </a:p>
      </dgm:t>
    </dgm:pt>
    <dgm:pt modelId="{4D9C3D97-0AE9-4B58-A704-50ADA4C7BA2A}" type="sibTrans" cxnId="{70A4BAD9-6FC7-4A69-9EAC-BF23BA5369C9}">
      <dgm:prSet/>
      <dgm:spPr/>
      <dgm:t>
        <a:bodyPr/>
        <a:lstStyle/>
        <a:p>
          <a:endParaRPr lang="es-ES"/>
        </a:p>
      </dgm:t>
    </dgm:pt>
    <dgm:pt modelId="{560941CA-DA3A-490F-91E7-844A46E2E02D}">
      <dgm:prSet/>
      <dgm:spPr/>
      <dgm:t>
        <a:bodyPr/>
        <a:lstStyle/>
        <a:p>
          <a:r>
            <a:rPr lang="es-ES" dirty="0" smtClean="0"/>
            <a:t>Anexo de </a:t>
          </a:r>
          <a:r>
            <a:rPr lang="es-ES" dirty="0" err="1" smtClean="0"/>
            <a:t>IFI´s</a:t>
          </a:r>
          <a:r>
            <a:rPr lang="es-ES" dirty="0" smtClean="0"/>
            <a:t> (movimientos en cuenta y tarjetas de crédito)</a:t>
          </a:r>
          <a:endParaRPr lang="es-EC" dirty="0"/>
        </a:p>
      </dgm:t>
    </dgm:pt>
    <dgm:pt modelId="{9C28E4D8-E874-4698-8CE7-C203D0CEEE41}" type="parTrans" cxnId="{39FA1FE9-8B39-4939-9759-07D0C2CDF382}">
      <dgm:prSet/>
      <dgm:spPr/>
      <dgm:t>
        <a:bodyPr/>
        <a:lstStyle/>
        <a:p>
          <a:endParaRPr lang="es-ES"/>
        </a:p>
      </dgm:t>
    </dgm:pt>
    <dgm:pt modelId="{BAA78EB9-E46F-454A-8CF4-952FF940B1C0}" type="sibTrans" cxnId="{39FA1FE9-8B39-4939-9759-07D0C2CDF382}">
      <dgm:prSet/>
      <dgm:spPr/>
      <dgm:t>
        <a:bodyPr/>
        <a:lstStyle/>
        <a:p>
          <a:endParaRPr lang="es-ES"/>
        </a:p>
      </dgm:t>
    </dgm:pt>
    <dgm:pt modelId="{955CF887-0520-4AEB-A683-141D6360347B}" type="pres">
      <dgm:prSet presAssocID="{B3974777-5126-4C9F-AA38-DCAC8F940E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E45C45-F096-4663-9FAA-EAFBCF68E803}" type="pres">
      <dgm:prSet presAssocID="{DB7E25F2-DFC0-423C-964F-64F0AC2D9DA8}" presName="composite" presStyleCnt="0"/>
      <dgm:spPr/>
    </dgm:pt>
    <dgm:pt modelId="{45DA1118-B38B-4DA1-9297-6D44DDE0A5B5}" type="pres">
      <dgm:prSet presAssocID="{DB7E25F2-DFC0-423C-964F-64F0AC2D9DA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35969-1995-4824-9A50-443A8DDE7F5C}" type="pres">
      <dgm:prSet presAssocID="{DB7E25F2-DFC0-423C-964F-64F0AC2D9DA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56BC5-C0B0-457C-8527-9761D8A29791}" type="pres">
      <dgm:prSet presAssocID="{0968255B-98CE-4913-AAD2-04F2374B1603}" presName="sp" presStyleCnt="0"/>
      <dgm:spPr/>
    </dgm:pt>
    <dgm:pt modelId="{D6A36E37-D3D7-43C7-816C-5B428678031B}" type="pres">
      <dgm:prSet presAssocID="{3D2806CA-6CBE-435E-A465-BF9F3F300006}" presName="composite" presStyleCnt="0"/>
      <dgm:spPr/>
    </dgm:pt>
    <dgm:pt modelId="{4B3E96FC-D6E9-4B29-A8B4-C596A7993500}" type="pres">
      <dgm:prSet presAssocID="{3D2806CA-6CBE-435E-A465-BF9F3F30000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AAD8A-CCA5-4FBD-BBA0-5F9B61C85383}" type="pres">
      <dgm:prSet presAssocID="{3D2806CA-6CBE-435E-A465-BF9F3F30000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06EDC1-906A-4299-B5BD-2B3DCB33C6DF}" type="presOf" srcId="{560941CA-DA3A-490F-91E7-844A46E2E02D}" destId="{03035969-1995-4824-9A50-443A8DDE7F5C}" srcOrd="0" destOrd="2" presId="urn:microsoft.com/office/officeart/2005/8/layout/chevron2"/>
    <dgm:cxn modelId="{533D3769-DAC4-4E9D-9A71-C3B0918F6073}" srcId="{3D2806CA-6CBE-435E-A465-BF9F3F300006}" destId="{7692D120-8B94-46BE-B996-032718A5A070}" srcOrd="0" destOrd="0" parTransId="{77E0AF22-F322-403C-942C-46329F525668}" sibTransId="{4EAB6DEC-3359-40D9-9C82-C444472C7273}"/>
    <dgm:cxn modelId="{1F90AE27-F589-4BC6-BEF4-EF679267F8E9}" type="presOf" srcId="{EC8A8A3A-338A-46DB-8FD9-EFD67B5C1379}" destId="{03035969-1995-4824-9A50-443A8DDE7F5C}" srcOrd="0" destOrd="1" presId="urn:microsoft.com/office/officeart/2005/8/layout/chevron2"/>
    <dgm:cxn modelId="{556BF877-6362-4DBF-9953-AAC1EE5DCB5D}" type="presOf" srcId="{14375977-5EAA-47F1-9E86-614576EF21BC}" destId="{03035969-1995-4824-9A50-443A8DDE7F5C}" srcOrd="0" destOrd="0" presId="urn:microsoft.com/office/officeart/2005/8/layout/chevron2"/>
    <dgm:cxn modelId="{11826BD8-D24B-427B-AF82-4095CE70799A}" type="presOf" srcId="{B3974777-5126-4C9F-AA38-DCAC8F940E36}" destId="{955CF887-0520-4AEB-A683-141D6360347B}" srcOrd="0" destOrd="0" presId="urn:microsoft.com/office/officeart/2005/8/layout/chevron2"/>
    <dgm:cxn modelId="{9CE608FE-C486-4B09-984C-20CD6DCC5AE0}" type="presOf" srcId="{3D2806CA-6CBE-435E-A465-BF9F3F300006}" destId="{4B3E96FC-D6E9-4B29-A8B4-C596A7993500}" srcOrd="0" destOrd="0" presId="urn:microsoft.com/office/officeart/2005/8/layout/chevron2"/>
    <dgm:cxn modelId="{DC268A1A-EDC7-4D66-A2B1-4F170B3CA72E}" srcId="{B3974777-5126-4C9F-AA38-DCAC8F940E36}" destId="{3D2806CA-6CBE-435E-A465-BF9F3F300006}" srcOrd="1" destOrd="0" parTransId="{1D92655A-462B-46BC-9A13-4AA61F37EA8A}" sibTransId="{DCE9CA8F-43D2-4D86-B917-134E937A88E3}"/>
    <dgm:cxn modelId="{4B4CAFDF-3780-496F-A07E-EF45E96CC730}" srcId="{B3974777-5126-4C9F-AA38-DCAC8F940E36}" destId="{DB7E25F2-DFC0-423C-964F-64F0AC2D9DA8}" srcOrd="0" destOrd="0" parTransId="{6959B293-61FE-4C75-8BB7-290258092BF9}" sibTransId="{0968255B-98CE-4913-AAD2-04F2374B1603}"/>
    <dgm:cxn modelId="{70A4BAD9-6FC7-4A69-9EAC-BF23BA5369C9}" srcId="{DB7E25F2-DFC0-423C-964F-64F0AC2D9DA8}" destId="{EC8A8A3A-338A-46DB-8FD9-EFD67B5C1379}" srcOrd="1" destOrd="0" parTransId="{3E146928-3FDD-4242-85D4-EEE75FD7B359}" sibTransId="{4D9C3D97-0AE9-4B58-A704-50ADA4C7BA2A}"/>
    <dgm:cxn modelId="{49F68D03-5BF6-4F3C-BF75-FCB344F42970}" srcId="{DB7E25F2-DFC0-423C-964F-64F0AC2D9DA8}" destId="{14375977-5EAA-47F1-9E86-614576EF21BC}" srcOrd="0" destOrd="0" parTransId="{00D4B0A6-015D-46F8-A0CF-9A2AC1D1F45A}" sibTransId="{D13E67C0-142F-4F67-8B1A-E1D829CE1E4B}"/>
    <dgm:cxn modelId="{4D4381D2-46B7-4C9E-9906-46D3BD5D74B5}" type="presOf" srcId="{7692D120-8B94-46BE-B996-032718A5A070}" destId="{142AAD8A-CCA5-4FBD-BBA0-5F9B61C85383}" srcOrd="0" destOrd="0" presId="urn:microsoft.com/office/officeart/2005/8/layout/chevron2"/>
    <dgm:cxn modelId="{1E4F7E8F-06E8-4C1F-8AEC-2606E1AC2B60}" type="presOf" srcId="{DB7E25F2-DFC0-423C-964F-64F0AC2D9DA8}" destId="{45DA1118-B38B-4DA1-9297-6D44DDE0A5B5}" srcOrd="0" destOrd="0" presId="urn:microsoft.com/office/officeart/2005/8/layout/chevron2"/>
    <dgm:cxn modelId="{39FA1FE9-8B39-4939-9759-07D0C2CDF382}" srcId="{DB7E25F2-DFC0-423C-964F-64F0AC2D9DA8}" destId="{560941CA-DA3A-490F-91E7-844A46E2E02D}" srcOrd="2" destOrd="0" parTransId="{9C28E4D8-E874-4698-8CE7-C203D0CEEE41}" sibTransId="{BAA78EB9-E46F-454A-8CF4-952FF940B1C0}"/>
    <dgm:cxn modelId="{FA81AF69-70F5-41D3-932A-8F9042B26CF3}" type="presParOf" srcId="{955CF887-0520-4AEB-A683-141D6360347B}" destId="{A9E45C45-F096-4663-9FAA-EAFBCF68E803}" srcOrd="0" destOrd="0" presId="urn:microsoft.com/office/officeart/2005/8/layout/chevron2"/>
    <dgm:cxn modelId="{94827AF7-2461-4CA5-8F5E-C4BAB7BD2654}" type="presParOf" srcId="{A9E45C45-F096-4663-9FAA-EAFBCF68E803}" destId="{45DA1118-B38B-4DA1-9297-6D44DDE0A5B5}" srcOrd="0" destOrd="0" presId="urn:microsoft.com/office/officeart/2005/8/layout/chevron2"/>
    <dgm:cxn modelId="{52AE1D68-18D6-4594-AB15-C07C94502F24}" type="presParOf" srcId="{A9E45C45-F096-4663-9FAA-EAFBCF68E803}" destId="{03035969-1995-4824-9A50-443A8DDE7F5C}" srcOrd="1" destOrd="0" presId="urn:microsoft.com/office/officeart/2005/8/layout/chevron2"/>
    <dgm:cxn modelId="{370628AD-47AD-4E6E-8A5B-896C99F71966}" type="presParOf" srcId="{955CF887-0520-4AEB-A683-141D6360347B}" destId="{2DB56BC5-C0B0-457C-8527-9761D8A29791}" srcOrd="1" destOrd="0" presId="urn:microsoft.com/office/officeart/2005/8/layout/chevron2"/>
    <dgm:cxn modelId="{9B1B29BF-DAB3-4A78-8F0A-116BD382E06F}" type="presParOf" srcId="{955CF887-0520-4AEB-A683-141D6360347B}" destId="{D6A36E37-D3D7-43C7-816C-5B428678031B}" srcOrd="2" destOrd="0" presId="urn:microsoft.com/office/officeart/2005/8/layout/chevron2"/>
    <dgm:cxn modelId="{C8B72AFB-5EB7-4EE3-9174-4F4346018541}" type="presParOf" srcId="{D6A36E37-D3D7-43C7-816C-5B428678031B}" destId="{4B3E96FC-D6E9-4B29-A8B4-C596A7993500}" srcOrd="0" destOrd="0" presId="urn:microsoft.com/office/officeart/2005/8/layout/chevron2"/>
    <dgm:cxn modelId="{70E95646-78CB-48B9-93E8-9AFF53382E00}" type="presParOf" srcId="{D6A36E37-D3D7-43C7-816C-5B428678031B}" destId="{142AAD8A-CCA5-4FBD-BBA0-5F9B61C85383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3974777-5126-4C9F-AA38-DCAC8F940E36}" type="doc">
      <dgm:prSet loTypeId="urn:microsoft.com/office/officeart/2005/8/layout/chevron2" loCatId="list" qsTypeId="urn:microsoft.com/office/officeart/2005/8/quickstyle/simple1#6" qsCatId="simple" csTypeId="urn:microsoft.com/office/officeart/2005/8/colors/accent1_2#4" csCatId="accent1" phldr="1"/>
      <dgm:spPr/>
      <dgm:t>
        <a:bodyPr/>
        <a:lstStyle/>
        <a:p>
          <a:endParaRPr lang="es-ES"/>
        </a:p>
      </dgm:t>
    </dgm:pt>
    <dgm:pt modelId="{DB7E25F2-DFC0-423C-964F-64F0AC2D9DA8}">
      <dgm:prSet phldrT="[Text]" custT="1"/>
      <dgm:spPr/>
      <dgm:t>
        <a:bodyPr/>
        <a:lstStyle/>
        <a:p>
          <a:r>
            <a:rPr lang="en-US" sz="1900" dirty="0" smtClean="0"/>
            <a:t>Comunicación</a:t>
          </a:r>
          <a:endParaRPr lang="es-ES" sz="1900" dirty="0"/>
        </a:p>
      </dgm:t>
    </dgm:pt>
    <dgm:pt modelId="{6959B293-61FE-4C75-8BB7-290258092BF9}" type="parTrans" cxnId="{4B4CAFDF-3780-496F-A07E-EF45E96CC730}">
      <dgm:prSet/>
      <dgm:spPr/>
      <dgm:t>
        <a:bodyPr/>
        <a:lstStyle/>
        <a:p>
          <a:endParaRPr lang="es-ES" sz="1500"/>
        </a:p>
      </dgm:t>
    </dgm:pt>
    <dgm:pt modelId="{0968255B-98CE-4913-AAD2-04F2374B1603}" type="sibTrans" cxnId="{4B4CAFDF-3780-496F-A07E-EF45E96CC730}">
      <dgm:prSet/>
      <dgm:spPr/>
      <dgm:t>
        <a:bodyPr/>
        <a:lstStyle/>
        <a:p>
          <a:endParaRPr lang="es-ES" sz="1500"/>
        </a:p>
      </dgm:t>
    </dgm:pt>
    <dgm:pt modelId="{14375977-5EAA-47F1-9E86-614576EF21BC}">
      <dgm:prSet phldrT="[Text]" custT="1"/>
      <dgm:spPr/>
      <dgm:t>
        <a:bodyPr/>
        <a:lstStyle/>
        <a:p>
          <a:r>
            <a:rPr lang="es-ES" sz="1500" dirty="0" smtClean="0"/>
            <a:t>Campaña de comunicación y difusión </a:t>
          </a:r>
          <a:r>
            <a:rPr lang="es-ES" sz="1500" dirty="0" smtClean="0">
              <a:sym typeface="Wingdings" pitchFamily="2" charset="2"/>
            </a:rPr>
            <a:t> Compare su Impuesto a la Renta Causado.</a:t>
          </a:r>
          <a:endParaRPr lang="es-ES" sz="1500" dirty="0"/>
        </a:p>
      </dgm:t>
    </dgm:pt>
    <dgm:pt modelId="{00D4B0A6-015D-46F8-A0CF-9A2AC1D1F45A}" type="parTrans" cxnId="{49F68D03-5BF6-4F3C-BF75-FCB344F42970}">
      <dgm:prSet/>
      <dgm:spPr/>
      <dgm:t>
        <a:bodyPr/>
        <a:lstStyle/>
        <a:p>
          <a:endParaRPr lang="es-ES" sz="1500"/>
        </a:p>
      </dgm:t>
    </dgm:pt>
    <dgm:pt modelId="{D13E67C0-142F-4F67-8B1A-E1D829CE1E4B}" type="sibTrans" cxnId="{49F68D03-5BF6-4F3C-BF75-FCB344F42970}">
      <dgm:prSet/>
      <dgm:spPr/>
      <dgm:t>
        <a:bodyPr/>
        <a:lstStyle/>
        <a:p>
          <a:endParaRPr lang="es-ES" sz="1500"/>
        </a:p>
      </dgm:t>
    </dgm:pt>
    <dgm:pt modelId="{3D2806CA-6CBE-435E-A465-BF9F3F300006}">
      <dgm:prSet phldrT="[Text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dirty="0" err="1" smtClean="0"/>
            <a:t>Campañas</a:t>
          </a:r>
          <a:endParaRPr lang="es-ES" sz="2000" dirty="0"/>
        </a:p>
      </dgm:t>
    </dgm:pt>
    <dgm:pt modelId="{1D92655A-462B-46BC-9A13-4AA61F37EA8A}" type="parTrans" cxnId="{DC268A1A-EDC7-4D66-A2B1-4F170B3CA72E}">
      <dgm:prSet/>
      <dgm:spPr/>
      <dgm:t>
        <a:bodyPr/>
        <a:lstStyle/>
        <a:p>
          <a:endParaRPr lang="es-ES" sz="1500"/>
        </a:p>
      </dgm:t>
    </dgm:pt>
    <dgm:pt modelId="{DCE9CA8F-43D2-4D86-B917-134E937A88E3}" type="sibTrans" cxnId="{DC268A1A-EDC7-4D66-A2B1-4F170B3CA72E}">
      <dgm:prSet/>
      <dgm:spPr/>
      <dgm:t>
        <a:bodyPr/>
        <a:lstStyle/>
        <a:p>
          <a:endParaRPr lang="es-ES" sz="1500"/>
        </a:p>
      </dgm:t>
    </dgm:pt>
    <dgm:pt modelId="{7692D120-8B94-46BE-B996-032718A5A070}">
      <dgm:prSet phldrT="[Text]" custT="1"/>
      <dgm:spPr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ES" sz="1500" dirty="0" smtClean="0"/>
            <a:t>Programa de Depuración de RUCS.</a:t>
          </a:r>
          <a:endParaRPr lang="es-ES" sz="1500" dirty="0"/>
        </a:p>
      </dgm:t>
    </dgm:pt>
    <dgm:pt modelId="{77E0AF22-F322-403C-942C-46329F525668}" type="parTrans" cxnId="{533D3769-DAC4-4E9D-9A71-C3B0918F6073}">
      <dgm:prSet/>
      <dgm:spPr/>
      <dgm:t>
        <a:bodyPr/>
        <a:lstStyle/>
        <a:p>
          <a:endParaRPr lang="es-ES" sz="1500"/>
        </a:p>
      </dgm:t>
    </dgm:pt>
    <dgm:pt modelId="{4EAB6DEC-3359-40D9-9C82-C444472C7273}" type="sibTrans" cxnId="{533D3769-DAC4-4E9D-9A71-C3B0918F6073}">
      <dgm:prSet/>
      <dgm:spPr/>
      <dgm:t>
        <a:bodyPr/>
        <a:lstStyle/>
        <a:p>
          <a:endParaRPr lang="es-ES" sz="1500"/>
        </a:p>
      </dgm:t>
    </dgm:pt>
    <dgm:pt modelId="{EF0BD125-B6DF-41F3-83B0-FF70FD129C43}">
      <dgm:prSet custT="1"/>
      <dgm:spPr/>
      <dgm:t>
        <a:bodyPr/>
        <a:lstStyle/>
        <a:p>
          <a:r>
            <a:rPr lang="es-ES" sz="1500" dirty="0" smtClean="0"/>
            <a:t>Publicación de Información en la Página Web sobre el Impuesto a la Renta Causado por todos los profesionales </a:t>
          </a:r>
          <a:r>
            <a:rPr lang="es-ES" sz="1500" dirty="0" smtClean="0">
              <a:sym typeface="Wingdings" pitchFamily="2" charset="2"/>
            </a:rPr>
            <a:t> Presión social y moral.</a:t>
          </a:r>
          <a:endParaRPr lang="es-EC" sz="1500" dirty="0"/>
        </a:p>
      </dgm:t>
    </dgm:pt>
    <dgm:pt modelId="{A8DCC4CA-8E3A-435B-A67B-0FBDD3EBB090}" type="parTrans" cxnId="{82889FB8-9A0E-4E44-8F05-9B0D08553B54}">
      <dgm:prSet/>
      <dgm:spPr/>
      <dgm:t>
        <a:bodyPr/>
        <a:lstStyle/>
        <a:p>
          <a:endParaRPr lang="es-ES" sz="1500"/>
        </a:p>
      </dgm:t>
    </dgm:pt>
    <dgm:pt modelId="{EC6C0AB4-8B7D-4E86-B36A-5F1D78538522}" type="sibTrans" cxnId="{82889FB8-9A0E-4E44-8F05-9B0D08553B54}">
      <dgm:prSet/>
      <dgm:spPr/>
      <dgm:t>
        <a:bodyPr/>
        <a:lstStyle/>
        <a:p>
          <a:endParaRPr lang="es-ES" sz="1500"/>
        </a:p>
      </dgm:t>
    </dgm:pt>
    <dgm:pt modelId="{955CF887-0520-4AEB-A683-141D6360347B}" type="pres">
      <dgm:prSet presAssocID="{B3974777-5126-4C9F-AA38-DCAC8F940E3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E45C45-F096-4663-9FAA-EAFBCF68E803}" type="pres">
      <dgm:prSet presAssocID="{DB7E25F2-DFC0-423C-964F-64F0AC2D9DA8}" presName="composite" presStyleCnt="0"/>
      <dgm:spPr/>
    </dgm:pt>
    <dgm:pt modelId="{45DA1118-B38B-4DA1-9297-6D44DDE0A5B5}" type="pres">
      <dgm:prSet presAssocID="{DB7E25F2-DFC0-423C-964F-64F0AC2D9DA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3035969-1995-4824-9A50-443A8DDE7F5C}" type="pres">
      <dgm:prSet presAssocID="{DB7E25F2-DFC0-423C-964F-64F0AC2D9DA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DB56BC5-C0B0-457C-8527-9761D8A29791}" type="pres">
      <dgm:prSet presAssocID="{0968255B-98CE-4913-AAD2-04F2374B1603}" presName="sp" presStyleCnt="0"/>
      <dgm:spPr/>
    </dgm:pt>
    <dgm:pt modelId="{D6A36E37-D3D7-43C7-816C-5B428678031B}" type="pres">
      <dgm:prSet presAssocID="{3D2806CA-6CBE-435E-A465-BF9F3F300006}" presName="composite" presStyleCnt="0"/>
      <dgm:spPr/>
    </dgm:pt>
    <dgm:pt modelId="{4B3E96FC-D6E9-4B29-A8B4-C596A7993500}" type="pres">
      <dgm:prSet presAssocID="{3D2806CA-6CBE-435E-A465-BF9F3F30000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42AAD8A-CCA5-4FBD-BBA0-5F9B61C85383}" type="pres">
      <dgm:prSet presAssocID="{3D2806CA-6CBE-435E-A465-BF9F3F300006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F0D7E16-2F42-4316-B9D2-3CA31B6EE842}" type="presOf" srcId="{EF0BD125-B6DF-41F3-83B0-FF70FD129C43}" destId="{03035969-1995-4824-9A50-443A8DDE7F5C}" srcOrd="0" destOrd="1" presId="urn:microsoft.com/office/officeart/2005/8/layout/chevron2"/>
    <dgm:cxn modelId="{533D3769-DAC4-4E9D-9A71-C3B0918F6073}" srcId="{3D2806CA-6CBE-435E-A465-BF9F3F300006}" destId="{7692D120-8B94-46BE-B996-032718A5A070}" srcOrd="0" destOrd="0" parTransId="{77E0AF22-F322-403C-942C-46329F525668}" sibTransId="{4EAB6DEC-3359-40D9-9C82-C444472C7273}"/>
    <dgm:cxn modelId="{B906C2ED-6CD2-4E1F-B8AE-073D5EDD6D9D}" type="presOf" srcId="{DB7E25F2-DFC0-423C-964F-64F0AC2D9DA8}" destId="{45DA1118-B38B-4DA1-9297-6D44DDE0A5B5}" srcOrd="0" destOrd="0" presId="urn:microsoft.com/office/officeart/2005/8/layout/chevron2"/>
    <dgm:cxn modelId="{DC268A1A-EDC7-4D66-A2B1-4F170B3CA72E}" srcId="{B3974777-5126-4C9F-AA38-DCAC8F940E36}" destId="{3D2806CA-6CBE-435E-A465-BF9F3F300006}" srcOrd="1" destOrd="0" parTransId="{1D92655A-462B-46BC-9A13-4AA61F37EA8A}" sibTransId="{DCE9CA8F-43D2-4D86-B917-134E937A88E3}"/>
    <dgm:cxn modelId="{4B4CAFDF-3780-496F-A07E-EF45E96CC730}" srcId="{B3974777-5126-4C9F-AA38-DCAC8F940E36}" destId="{DB7E25F2-DFC0-423C-964F-64F0AC2D9DA8}" srcOrd="0" destOrd="0" parTransId="{6959B293-61FE-4C75-8BB7-290258092BF9}" sibTransId="{0968255B-98CE-4913-AAD2-04F2374B1603}"/>
    <dgm:cxn modelId="{3EDB576B-D51D-4EEC-901A-37A47FA1C4A2}" type="presOf" srcId="{14375977-5EAA-47F1-9E86-614576EF21BC}" destId="{03035969-1995-4824-9A50-443A8DDE7F5C}" srcOrd="0" destOrd="0" presId="urn:microsoft.com/office/officeart/2005/8/layout/chevron2"/>
    <dgm:cxn modelId="{49F68D03-5BF6-4F3C-BF75-FCB344F42970}" srcId="{DB7E25F2-DFC0-423C-964F-64F0AC2D9DA8}" destId="{14375977-5EAA-47F1-9E86-614576EF21BC}" srcOrd="0" destOrd="0" parTransId="{00D4B0A6-015D-46F8-A0CF-9A2AC1D1F45A}" sibTransId="{D13E67C0-142F-4F67-8B1A-E1D829CE1E4B}"/>
    <dgm:cxn modelId="{EF00E90D-FEEC-4880-A342-ADCA3F64F984}" type="presOf" srcId="{7692D120-8B94-46BE-B996-032718A5A070}" destId="{142AAD8A-CCA5-4FBD-BBA0-5F9B61C85383}" srcOrd="0" destOrd="0" presId="urn:microsoft.com/office/officeart/2005/8/layout/chevron2"/>
    <dgm:cxn modelId="{82889FB8-9A0E-4E44-8F05-9B0D08553B54}" srcId="{DB7E25F2-DFC0-423C-964F-64F0AC2D9DA8}" destId="{EF0BD125-B6DF-41F3-83B0-FF70FD129C43}" srcOrd="1" destOrd="0" parTransId="{A8DCC4CA-8E3A-435B-A67B-0FBDD3EBB090}" sibTransId="{EC6C0AB4-8B7D-4E86-B36A-5F1D78538522}"/>
    <dgm:cxn modelId="{9BB8F472-DCDB-4F69-9E27-D2D9F78BF5EF}" type="presOf" srcId="{B3974777-5126-4C9F-AA38-DCAC8F940E36}" destId="{955CF887-0520-4AEB-A683-141D6360347B}" srcOrd="0" destOrd="0" presId="urn:microsoft.com/office/officeart/2005/8/layout/chevron2"/>
    <dgm:cxn modelId="{1C486ACE-F81E-4DDB-8D6B-40FF4794EB1A}" type="presOf" srcId="{3D2806CA-6CBE-435E-A465-BF9F3F300006}" destId="{4B3E96FC-D6E9-4B29-A8B4-C596A7993500}" srcOrd="0" destOrd="0" presId="urn:microsoft.com/office/officeart/2005/8/layout/chevron2"/>
    <dgm:cxn modelId="{024674F8-D233-47DE-808C-E296B9791FFC}" type="presParOf" srcId="{955CF887-0520-4AEB-A683-141D6360347B}" destId="{A9E45C45-F096-4663-9FAA-EAFBCF68E803}" srcOrd="0" destOrd="0" presId="urn:microsoft.com/office/officeart/2005/8/layout/chevron2"/>
    <dgm:cxn modelId="{02111ED8-FBDD-479A-AE4C-C43BC1DF4993}" type="presParOf" srcId="{A9E45C45-F096-4663-9FAA-EAFBCF68E803}" destId="{45DA1118-B38B-4DA1-9297-6D44DDE0A5B5}" srcOrd="0" destOrd="0" presId="urn:microsoft.com/office/officeart/2005/8/layout/chevron2"/>
    <dgm:cxn modelId="{29780800-4D37-4C96-A6FA-0FE0F46AD08F}" type="presParOf" srcId="{A9E45C45-F096-4663-9FAA-EAFBCF68E803}" destId="{03035969-1995-4824-9A50-443A8DDE7F5C}" srcOrd="1" destOrd="0" presId="urn:microsoft.com/office/officeart/2005/8/layout/chevron2"/>
    <dgm:cxn modelId="{E97BD18D-D249-40B4-9C2D-B07DF18EDF08}" type="presParOf" srcId="{955CF887-0520-4AEB-A683-141D6360347B}" destId="{2DB56BC5-C0B0-457C-8527-9761D8A29791}" srcOrd="1" destOrd="0" presId="urn:microsoft.com/office/officeart/2005/8/layout/chevron2"/>
    <dgm:cxn modelId="{FC378CB7-5215-4F28-BD9D-F52911454CEF}" type="presParOf" srcId="{955CF887-0520-4AEB-A683-141D6360347B}" destId="{D6A36E37-D3D7-43C7-816C-5B428678031B}" srcOrd="2" destOrd="0" presId="urn:microsoft.com/office/officeart/2005/8/layout/chevron2"/>
    <dgm:cxn modelId="{92F7167A-4C82-44DD-8AEA-976C9F240964}" type="presParOf" srcId="{D6A36E37-D3D7-43C7-816C-5B428678031B}" destId="{4B3E96FC-D6E9-4B29-A8B4-C596A7993500}" srcOrd="0" destOrd="0" presId="urn:microsoft.com/office/officeart/2005/8/layout/chevron2"/>
    <dgm:cxn modelId="{9FB09B18-2426-4A67-BFD0-5273AE6EF948}" type="presParOf" srcId="{D6A36E37-D3D7-43C7-816C-5B428678031B}" destId="{142AAD8A-CCA5-4FBD-BBA0-5F9B61C85383}" srcOrd="1" destOrd="0" presId="urn:microsoft.com/office/officeart/2005/8/layout/chevron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dirty="0">
                <a:latin typeface="Arial" charset="0"/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dirty="0">
                <a:latin typeface="Arial" charset="0"/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66C7B4E4-5D95-4CED-AD93-653F82DC8C37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16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CC332E-57FE-4B21-B837-B99295F36BCF}" type="slidenum">
              <a:rPr lang="es-ES_tradnl" smtClean="0">
                <a:ea typeface="ＭＳ Ｐゴシック"/>
                <a:cs typeface="ＭＳ Ｐゴシック"/>
              </a:rPr>
              <a:pPr/>
              <a:t>1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94B42B-9348-4D72-922E-CB6BB9925DC6}" type="slidenum">
              <a:rPr lang="es-ES_tradnl" smtClean="0">
                <a:ea typeface="ＭＳ Ｐゴシック"/>
                <a:cs typeface="ＭＳ Ｐゴシック"/>
              </a:rPr>
              <a:pPr/>
              <a:t>21</a:t>
            </a:fld>
            <a:endParaRPr lang="es-ES_tradnl" smtClean="0">
              <a:ea typeface="ＭＳ Ｐゴシック"/>
              <a:cs typeface="ＭＳ Ｐゴシック"/>
            </a:endParaRP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5E7AB36-39E8-46D9-987C-10782BB296EA}" type="slidenum">
              <a:rPr lang="es-ES_tradnl" smtClean="0"/>
              <a:pPr>
                <a:defRPr/>
              </a:pPr>
              <a:t>2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F228C5-33B5-431B-9D96-C45ED3BEE436}" type="slidenum">
              <a:rPr lang="es-ES_tradnl" smtClean="0"/>
              <a:pPr>
                <a:defRPr/>
              </a:pPr>
              <a:t>3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411F68-1F2F-483C-BC65-FB7A8976F8AC}" type="slidenum">
              <a:rPr lang="es-ES_tradnl" smtClean="0"/>
              <a:pPr>
                <a:defRPr/>
              </a:pPr>
              <a:t>4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es-E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C52162-BDC9-4BB0-9A62-69ECAF4FF64B}" type="slidenum">
              <a:rPr lang="es-ES_tradnl" smtClean="0"/>
              <a:pPr>
                <a:defRPr/>
              </a:pPr>
              <a:t>5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Impuesto a la Renga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Herencias, legados y donaciones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Patrimonial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Impuesto a tierras rurales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Gastos personales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Impuesto a los vehículos motorizados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Impuesto a la contaminación ambiental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Impuesto a la salida de divisas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Impuesto al valor agregado</a:t>
            </a:r>
          </a:p>
          <a:p>
            <a:pPr>
              <a:buFontTx/>
              <a:buChar char="-"/>
            </a:pPr>
            <a:endParaRPr lang="es-ES" smtClean="0">
              <a:ea typeface="ＭＳ Ｐゴシック"/>
            </a:endParaRP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Requisitos: 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Obtener clave para declarar por internet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Sacar permiso de emitir facturas</a:t>
            </a:r>
          </a:p>
          <a:p>
            <a:pPr>
              <a:buFontTx/>
              <a:buChar char="-"/>
            </a:pPr>
            <a:r>
              <a:rPr lang="es-ES" smtClean="0">
                <a:ea typeface="ＭＳ Ｐゴシック"/>
              </a:rPr>
              <a:t> Mantener los datos del RUC actualizados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32FF4EC-1D09-4813-B7FE-397ACAF17DC5}" type="slidenum">
              <a:rPr lang="es-ES_tradnl" smtClean="0"/>
              <a:pPr>
                <a:defRPr/>
              </a:pPr>
              <a:t>6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529D41-DE09-4407-B35C-BDA76B107A26}" type="slidenum">
              <a:rPr lang="es-ES_tradnl" smtClean="0"/>
              <a:pPr>
                <a:defRPr/>
              </a:pPr>
              <a:t>14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ea typeface="ＭＳ Ｐゴシック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AABF6D-0F7C-46A7-8DE8-83073AA4DE98}" type="slidenum">
              <a:rPr lang="es-ES_tradnl" smtClean="0"/>
              <a:pPr>
                <a:defRPr/>
              </a:pPr>
              <a:t>17</a:t>
            </a:fld>
            <a:endParaRPr lang="es-ES_tradnl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s-EC" smtClean="0">
                <a:ea typeface="ＭＳ Ｐゴシック"/>
              </a:rPr>
              <a:t>VAE – Verificación de la Actividad Económica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D85E92-A5A0-4B1A-8E77-C4DEC6DE1607}" type="slidenum">
              <a:rPr lang="es-ES_tradnl" smtClean="0"/>
              <a:pPr>
                <a:defRPr/>
              </a:pPr>
              <a:t>19</a:t>
            </a:fld>
            <a:endParaRPr lang="es-ES_tradnl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DF92E-C752-4926-9E42-75FBAEEB994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86959B-7DE1-46A5-A6F5-5E6BED4F7B72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607B0-2EFA-492F-8062-1F2D6DA24E80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373B-68DE-4837-A0C5-A623B1C14199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7C133-B821-4EE5-BBB3-B43A8C4EFD9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1223D-8448-4332-A418-68640095EFFF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314BA-6DEB-45E2-9C1B-062FF6A6749E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6DCDD-266C-456D-9645-562F0F07948C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6AE69-D265-492B-8F8E-93D69E3520B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3E1CD-1AB1-4D3C-B95A-6436530F6E0B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C0538-D40F-470B-8708-9B84EF122E38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dirty="0">
                <a:latin typeface="Arial" charset="0"/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dirty="0">
                <a:latin typeface="Arial" charset="0"/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16" charset="-128"/>
                <a:cs typeface="+mn-cs"/>
              </a:defRPr>
            </a:lvl1pPr>
          </a:lstStyle>
          <a:p>
            <a:pPr>
              <a:defRPr/>
            </a:pPr>
            <a:fld id="{EACAD533-04C0-4878-BCDB-B413C83E95A6}" type="slidenum">
              <a:rPr lang="es-ES_tradnl"/>
              <a:pPr>
                <a:defRPr/>
              </a:pPr>
              <a:t>‹Nº›</a:t>
            </a:fld>
            <a:endParaRPr lang="es-ES_trad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  <a:cs typeface="ＭＳ Ｐゴシック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  <a:cs typeface="ＭＳ Ｐゴシック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  <a:cs typeface="ＭＳ Ｐゴシック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  <a:cs typeface="ＭＳ Ｐゴシック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116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ＭＳ Ｐゴシック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7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0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8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9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0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3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1.xml"/><Relationship Id="rId3" Type="http://schemas.openxmlformats.org/officeDocument/2006/relationships/notesSlide" Target="../notesSlides/notesSlide7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6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notesSlide" Target="../notesSlides/notesSlide8.xml"/><Relationship Id="rId7" Type="http://schemas.openxmlformats.org/officeDocument/2006/relationships/diagramQuickStyle" Target="../diagrams/quickStyle1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7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4" Type="http://schemas.openxmlformats.org/officeDocument/2006/relationships/image" Target="../media/image2.jpeg"/><Relationship Id="rId9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8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3.xml"/><Relationship Id="rId3" Type="http://schemas.openxmlformats.org/officeDocument/2006/relationships/notesSlide" Target="../notesSlides/notesSlide9.xml"/><Relationship Id="rId7" Type="http://schemas.openxmlformats.org/officeDocument/2006/relationships/diagramQuickStyle" Target="../diagrams/quickStyl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9.xml"/><Relationship Id="rId6" Type="http://schemas.openxmlformats.org/officeDocument/2006/relationships/diagramLayout" Target="../diagrams/layout13.xml"/><Relationship Id="rId5" Type="http://schemas.openxmlformats.org/officeDocument/2006/relationships/diagramData" Target="../diagrams/data1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1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0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notesSlide" Target="../notesSlides/notesSlide5.xml"/><Relationship Id="rId7" Type="http://schemas.openxmlformats.org/officeDocument/2006/relationships/diagramQuickStyle" Target="../diagrams/quickStyle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Relationship Id="rId6" Type="http://schemas.openxmlformats.org/officeDocument/2006/relationships/diagramLayout" Target="../diagrams/layout1.xml"/><Relationship Id="rId11" Type="http://schemas.openxmlformats.org/officeDocument/2006/relationships/diagramQuickStyle" Target="../diagrams/quickStyle2.xml"/><Relationship Id="rId5" Type="http://schemas.openxmlformats.org/officeDocument/2006/relationships/diagramData" Target="../diagrams/data1.xml"/><Relationship Id="rId10" Type="http://schemas.openxmlformats.org/officeDocument/2006/relationships/diagramLayout" Target="../diagrams/layout2.xml"/><Relationship Id="rId4" Type="http://schemas.openxmlformats.org/officeDocument/2006/relationships/image" Target="../media/image2.jpeg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notesSlide" Target="../notesSlides/notesSlide6.xml"/><Relationship Id="rId7" Type="http://schemas.openxmlformats.org/officeDocument/2006/relationships/diagramQuickStyle" Target="../diagrams/quickStyle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diagramColors" Target="../diagrams/colors6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4313" y="5257800"/>
            <a:ext cx="7072312" cy="1219200"/>
          </a:xfrm>
        </p:spPr>
        <p:txBody>
          <a:bodyPr anchor="ctr"/>
          <a:lstStyle/>
          <a:p>
            <a:pPr algn="l" eaLnBrk="1" hangingPunct="1"/>
            <a:r>
              <a:rPr lang="es-ES" sz="2400" b="1" i="1" smtClean="0">
                <a:solidFill>
                  <a:srgbClr val="FFFFFF"/>
                </a:solidFill>
              </a:rPr>
              <a:t>REGISTRO Y CONTROL DE EMPRESARIOS Y PROFESIONALES</a:t>
            </a:r>
            <a:endParaRPr lang="es-ES_tradnl" sz="2400" b="1" i="1" smtClean="0">
              <a:solidFill>
                <a:schemeClr val="bg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29699" name="4 CuadroTexto"/>
          <p:cNvSpPr txBox="1">
            <a:spLocks noChangeArrowheads="1"/>
          </p:cNvSpPr>
          <p:nvPr/>
        </p:nvSpPr>
        <p:spPr bwMode="auto">
          <a:xfrm>
            <a:off x="428625" y="500063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	</a:t>
            </a:r>
            <a:r>
              <a:rPr lang="es-ES" sz="3200" b="1">
                <a:solidFill>
                  <a:schemeClr val="tx2"/>
                </a:solidFill>
                <a:sym typeface="Wingdings" pitchFamily="2" charset="2"/>
              </a:rPr>
              <a:t>RIESGOS</a:t>
            </a:r>
            <a:endParaRPr lang="es-ES" sz="3200" b="1">
              <a:solidFill>
                <a:schemeClr val="tx2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142984"/>
          <a:ext cx="8535322" cy="4349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F25C1A-3A58-404F-8B4C-96690B3C9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CF25C1A-3A58-404F-8B4C-96690B3C9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5B18F0-7026-4567-B949-6FDB98264B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C35B18F0-7026-4567-B949-6FDB98264B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A95B45-4971-42B2-84A0-C2AD504667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4DA95B45-4971-42B2-84A0-C2AD504667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908647-13A4-40E3-BA3B-1204DFCDE2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69908647-13A4-40E3-BA3B-1204DFCDE2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9F6BCC-0221-4576-9335-FF1C4A3FC4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689F6BCC-0221-4576-9335-FF1C4A3FC4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ABE3328-B1F1-417C-B4FD-DB5C81BBB3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CABE3328-B1F1-417C-B4FD-DB5C81BBB3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448DF1-8609-4854-A851-F9733476F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83448DF1-8609-4854-A851-F9733476F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07CFFF-0873-4132-A8D3-47665A08BD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">
                                            <p:graphicEl>
                                              <a:dgm id="{D307CFFF-0873-4132-A8D3-47665A08BD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A4638A-A4E3-4E4C-99C7-E0545DF564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F0A4638A-A4E3-4E4C-99C7-E0545DF564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F447DD-507C-4ED9-830F-412F7C072E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B4F447DD-507C-4ED9-830F-412F7C072E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REDUCCIÓN</a:t>
            </a:r>
            <a:endParaRPr lang="es-ES_tradnl" b="1" i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85786" y="785794"/>
          <a:ext cx="742955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1118-B38B-4DA1-9297-6D44DDE0A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5DA1118-B38B-4DA1-9297-6D44DDE0A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35969-1995-4824-9A50-443A8DDE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3035969-1995-4824-9A50-443A8DDE7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E96FC-D6E9-4B29-A8B4-C596A7993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B3E96FC-D6E9-4B29-A8B4-C596A7993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AAD8A-CCA5-4FBD-BBA0-5F9B61C85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42AAD8A-CCA5-4FBD-BBA0-5F9B61C85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REDUCCIÓN</a:t>
            </a:r>
            <a:endParaRPr lang="es-ES_tradnl" b="1" i="1">
              <a:solidFill>
                <a:schemeClr val="bg1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785786" y="785794"/>
          <a:ext cx="7429552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DA1118-B38B-4DA1-9297-6D44DDE0A5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45DA1118-B38B-4DA1-9297-6D44DDE0A5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035969-1995-4824-9A50-443A8DDE7F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03035969-1995-4824-9A50-443A8DDE7F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3E96FC-D6E9-4B29-A8B4-C596A7993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4B3E96FC-D6E9-4B29-A8B4-C596A7993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2AAD8A-CCA5-4FBD-BBA0-5F9B61C853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142AAD8A-CCA5-4FBD-BBA0-5F9B61C853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DETECCIÓN</a:t>
            </a:r>
            <a:endParaRPr lang="es-ES_tradnl" b="1" i="1">
              <a:solidFill>
                <a:schemeClr val="bg1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57224" y="571480"/>
          <a:ext cx="7272808" cy="4480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DETECCIÓN</a:t>
            </a:r>
            <a:endParaRPr lang="es-ES_tradnl" b="1" i="1">
              <a:solidFill>
                <a:schemeClr val="bg1"/>
              </a:solidFill>
            </a:endParaRPr>
          </a:p>
        </p:txBody>
      </p:sp>
      <p:sp>
        <p:nvSpPr>
          <p:cNvPr id="33795" name="4 CuadroTexto"/>
          <p:cNvSpPr txBox="1">
            <a:spLocks noChangeArrowheads="1"/>
          </p:cNvSpPr>
          <p:nvPr/>
        </p:nvSpPr>
        <p:spPr bwMode="auto">
          <a:xfrm>
            <a:off x="428625" y="500063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3796" name="4 CuadroTexto"/>
          <p:cNvSpPr txBox="1">
            <a:spLocks noChangeArrowheads="1"/>
          </p:cNvSpPr>
          <p:nvPr/>
        </p:nvSpPr>
        <p:spPr bwMode="auto">
          <a:xfrm>
            <a:off x="285750" y="500063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	</a:t>
            </a:r>
            <a:r>
              <a:rPr lang="es-ES" sz="3000" b="1">
                <a:solidFill>
                  <a:schemeClr val="tx2"/>
                </a:solidFill>
              </a:rPr>
              <a:t>CATASTRO</a:t>
            </a:r>
          </a:p>
        </p:txBody>
      </p:sp>
      <p:sp>
        <p:nvSpPr>
          <p:cNvPr id="14" name="13 CuadroTexto"/>
          <p:cNvSpPr txBox="1"/>
          <p:nvPr/>
        </p:nvSpPr>
        <p:spPr>
          <a:xfrm>
            <a:off x="214313" y="5000625"/>
            <a:ext cx="51435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ES" sz="18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Corte al 01/08/2013</a:t>
            </a:r>
          </a:p>
          <a:p>
            <a:pPr>
              <a:defRPr/>
            </a:pPr>
            <a:r>
              <a:rPr lang="es-ES" sz="1800" i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</a:rPr>
              <a:t>Solo los Contribuyentes en estado ACTIVO</a:t>
            </a:r>
            <a:endParaRPr lang="es-ES" sz="1800" i="1" dirty="0">
              <a:solidFill>
                <a:schemeClr val="tx2">
                  <a:lumMod val="50000"/>
                </a:schemeClr>
              </a:solidFill>
              <a:latin typeface="Arial" pitchFamily="34" charset="0"/>
            </a:endParaRPr>
          </a:p>
        </p:txBody>
      </p:sp>
      <p:graphicFrame>
        <p:nvGraphicFramePr>
          <p:cNvPr id="11" name="Chart 10"/>
          <p:cNvGraphicFramePr/>
          <p:nvPr/>
        </p:nvGraphicFramePr>
        <p:xfrm>
          <a:off x="285720" y="1428736"/>
          <a:ext cx="292895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3000364" y="1428736"/>
          <a:ext cx="2857520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857884" y="1428736"/>
          <a:ext cx="2928958" cy="307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chemeClr val="bg1"/>
                </a:solidFill>
              </a:rPr>
              <a:t>DETECCIÓN - SEGMENTACIÓN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9238" y="333375"/>
            <a:ext cx="8602662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chemeClr val="bg1"/>
                </a:solidFill>
              </a:rPr>
              <a:t>DETECCIÓN - SEGMENTACIÓN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285750" y="4786313"/>
            <a:ext cx="59293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/>
              <a:t>La Regional Norte, Litoral Sur  y Austro concentran el 77,97 % de los Profesionales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357158" y="285728"/>
          <a:ext cx="578647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357938" y="2214563"/>
          <a:ext cx="2500312" cy="3357562"/>
        </p:xfrm>
        <a:graphic>
          <a:graphicData uri="http://schemas.openxmlformats.org/drawingml/2006/table">
            <a:tbl>
              <a:tblPr/>
              <a:tblGrid>
                <a:gridCol w="1372640"/>
                <a:gridCol w="1127690"/>
              </a:tblGrid>
              <a:tr h="33575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REGIONALES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#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NORTE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108.744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LITORAL 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70.485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23.251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MANABI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19.460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17.089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10.562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CENTRO II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10.077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 ORO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9.102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5759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        268.770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</a:tbl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 txBox="1">
            <a:spLocks/>
          </p:cNvSpPr>
          <p:nvPr/>
        </p:nvSpPr>
        <p:spPr bwMode="auto">
          <a:xfrm>
            <a:off x="642938" y="214313"/>
            <a:ext cx="800100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es-ES" sz="4400" b="1">
                <a:solidFill>
                  <a:schemeClr val="tx2"/>
                </a:solidFill>
              </a:rPr>
              <a:t>	¿DÓNDE ESTÁN?</a:t>
            </a:r>
            <a:endParaRPr lang="es-MX" sz="4400">
              <a:solidFill>
                <a:schemeClr val="tx2"/>
              </a:solidFill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428596" y="2214554"/>
          <a:ext cx="1571636" cy="203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643188" y="928688"/>
            <a:ext cx="599122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chemeClr val="bg1"/>
                </a:solidFill>
              </a:rPr>
              <a:t>DETECCIÓN - SEGMENTACIÓN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SELECCIÓN</a:t>
            </a:r>
            <a:endParaRPr lang="es-ES_tradnl" b="1" i="1">
              <a:solidFill>
                <a:schemeClr val="bg1"/>
              </a:solidFill>
            </a:endParaRPr>
          </a:p>
        </p:txBody>
      </p:sp>
      <p:sp>
        <p:nvSpPr>
          <p:cNvPr id="39939" name="4 CuadroTexto"/>
          <p:cNvSpPr txBox="1">
            <a:spLocks noChangeArrowheads="1"/>
          </p:cNvSpPr>
          <p:nvPr/>
        </p:nvSpPr>
        <p:spPr bwMode="auto">
          <a:xfrm>
            <a:off x="357188" y="285750"/>
            <a:ext cx="80724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PARÁMETROS</a:t>
            </a:r>
          </a:p>
        </p:txBody>
      </p:sp>
      <p:sp>
        <p:nvSpPr>
          <p:cNvPr id="39940" name="5 CuadroTexto"/>
          <p:cNvSpPr txBox="1">
            <a:spLocks noChangeArrowheads="1"/>
          </p:cNvSpPr>
          <p:nvPr/>
        </p:nvSpPr>
        <p:spPr bwMode="auto">
          <a:xfrm>
            <a:off x="428625" y="1285875"/>
            <a:ext cx="8358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/>
              <a:t> 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642910" y="928670"/>
          <a:ext cx="8072494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697374-E954-4D50-A93F-CCE243F7BE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4697374-E954-4D50-A93F-CCE243F7BE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29BAAC-DC80-493E-9195-9A9651A833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329BAAC-DC80-493E-9195-9A9651A833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DCAA4A0-CD22-466D-94DD-E151F117DB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DCAA4A0-CD22-466D-94DD-E151F117DB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EAC712-94EB-4C72-88DC-6C659548FC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24EAC712-94EB-4C72-88DC-6C659548FC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D7FB9F4-6A83-486A-9B33-7246DF0C2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7D7FB9F4-6A83-486A-9B33-7246DF0C2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FCC05E-0341-45C4-A542-C0030BA076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1FCC05E-0341-45C4-A542-C0030BA076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E37453B-EAC3-455D-98E4-728AE41904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9E37453B-EAC3-455D-98E4-728AE41904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583179-55B2-4D90-8F94-91BBEE0926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87583179-55B2-4D90-8F94-91BBEE0926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COBERTURA</a:t>
            </a:r>
            <a:endParaRPr lang="es-ES_tradnl" b="1" i="1">
              <a:solidFill>
                <a:schemeClr val="bg1"/>
              </a:solidFill>
            </a:endParaRPr>
          </a:p>
        </p:txBody>
      </p:sp>
      <p:sp>
        <p:nvSpPr>
          <p:cNvPr id="40963" name="2 CuadroTexto"/>
          <p:cNvSpPr txBox="1">
            <a:spLocks noChangeArrowheads="1"/>
          </p:cNvSpPr>
          <p:nvPr/>
        </p:nvSpPr>
        <p:spPr bwMode="auto">
          <a:xfrm>
            <a:off x="1571625" y="188913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LÍNEAS DE ACCIÓN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691680" y="772840"/>
          <a:ext cx="5572164" cy="4818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0063" y="357188"/>
            <a:ext cx="8229600" cy="796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44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Introducción</a:t>
            </a:r>
            <a:endParaRPr lang="es-MX" sz="44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7" name="6 Marcador de texto"/>
          <p:cNvSpPr txBox="1">
            <a:spLocks/>
          </p:cNvSpPr>
          <p:nvPr/>
        </p:nvSpPr>
        <p:spPr>
          <a:xfrm>
            <a:off x="357188" y="1357313"/>
            <a:ext cx="4041775" cy="639762"/>
          </a:xfrm>
          <a:prstGeom prst="rect">
            <a:avLst/>
          </a:prstGeom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s-MX" u="sng" kern="0" dirty="0">
                <a:latin typeface="+mn-lt"/>
                <a:ea typeface="+mn-ea"/>
              </a:rPr>
              <a:t>Clasificación del Registro</a:t>
            </a:r>
            <a:endParaRPr lang="es-MX" u="sng" kern="0" dirty="0">
              <a:latin typeface="+mn-lt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11719" t="43945" r="61328" b="17236"/>
          <a:stretch>
            <a:fillRect/>
          </a:stretch>
        </p:blipFill>
        <p:spPr bwMode="auto">
          <a:xfrm>
            <a:off x="285750" y="2428875"/>
            <a:ext cx="16113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28813" y="4286250"/>
            <a:ext cx="23574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 b="1">
                <a:solidFill>
                  <a:schemeClr val="tx2"/>
                </a:solidFill>
              </a:rPr>
              <a:t>Atributos: </a:t>
            </a:r>
          </a:p>
          <a:p>
            <a:pPr>
              <a:buFontTx/>
              <a:buChar char="-"/>
            </a:pPr>
            <a:r>
              <a:rPr lang="es-ES" sz="1600">
                <a:solidFill>
                  <a:schemeClr val="tx2"/>
                </a:solidFill>
              </a:rPr>
              <a:t>Tipo de Contribuyente</a:t>
            </a:r>
          </a:p>
          <a:p>
            <a:pPr>
              <a:buFontTx/>
              <a:buChar char="-"/>
            </a:pPr>
            <a:r>
              <a:rPr lang="es-ES" sz="1600">
                <a:solidFill>
                  <a:schemeClr val="tx2"/>
                </a:solidFill>
              </a:rPr>
              <a:t> Ubicación Geográfica</a:t>
            </a:r>
          </a:p>
          <a:p>
            <a:pPr>
              <a:buFontTx/>
              <a:buChar char="-"/>
            </a:pPr>
            <a:r>
              <a:rPr lang="es-ES" sz="1600">
                <a:solidFill>
                  <a:schemeClr val="tx2"/>
                </a:solidFill>
              </a:rPr>
              <a:t> Actividad Económica</a:t>
            </a:r>
          </a:p>
          <a:p>
            <a:r>
              <a:rPr lang="es-ES" sz="1600">
                <a:solidFill>
                  <a:schemeClr val="tx2"/>
                </a:solidFill>
              </a:rPr>
              <a:t>…..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2000250" y="1857375"/>
            <a:ext cx="38798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" sz="1800">
                <a:solidFill>
                  <a:schemeClr val="tx2"/>
                </a:solidFill>
              </a:rPr>
              <a:t>Personas Naturales 1’712.463 </a:t>
            </a:r>
          </a:p>
          <a:p>
            <a:pPr marL="285750" indent="-285750">
              <a:buFont typeface="Arial" charset="0"/>
              <a:buChar char="•"/>
            </a:pPr>
            <a:r>
              <a:rPr lang="es-ES" sz="1800">
                <a:solidFill>
                  <a:schemeClr val="tx2"/>
                </a:solidFill>
              </a:rPr>
              <a:t>Personas Jurídicas     147.734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/>
          <a:srcRect l="8789" t="56396" r="58984" b="20898"/>
          <a:stretch>
            <a:fillRect/>
          </a:stretch>
        </p:blipFill>
        <p:spPr bwMode="auto">
          <a:xfrm>
            <a:off x="2000250" y="2500313"/>
            <a:ext cx="285750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ight Arrow 18"/>
          <p:cNvSpPr>
            <a:spLocks noChangeArrowheads="1"/>
          </p:cNvSpPr>
          <p:nvPr/>
        </p:nvSpPr>
        <p:spPr bwMode="auto">
          <a:xfrm>
            <a:off x="5148263" y="3338513"/>
            <a:ext cx="731837" cy="304800"/>
          </a:xfrm>
          <a:prstGeom prst="rightArrow">
            <a:avLst>
              <a:gd name="adj1" fmla="val 50000"/>
              <a:gd name="adj2" fmla="val 4988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 sz="160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/>
          <a:srcRect l="9375" t="57130" r="59570" b="21629"/>
          <a:stretch>
            <a:fillRect/>
          </a:stretch>
        </p:blipFill>
        <p:spPr bwMode="auto">
          <a:xfrm>
            <a:off x="6157913" y="2843213"/>
            <a:ext cx="2571750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300788" y="2414588"/>
            <a:ext cx="2506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Personas Naturales </a:t>
            </a:r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7037E-7 L -0.29826 -0.185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13" y="-9259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0 L -0.29462 -0.1856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40" y="-928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9" grpId="0"/>
      <p:bldP spid="9" grpId="1"/>
      <p:bldP spid="11" grpId="0"/>
      <p:bldP spid="11" grpId="1"/>
      <p:bldP spid="19" grpId="0" animBg="1"/>
      <p:bldP spid="19" grpId="1" animBg="1"/>
      <p:bldP spid="12" grpId="0"/>
      <p:bldP spid="1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COBERTURA</a:t>
            </a:r>
            <a:endParaRPr lang="es-ES_tradnl" b="1" i="1">
              <a:solidFill>
                <a:schemeClr val="bg1"/>
              </a:solidFill>
            </a:endParaRPr>
          </a:p>
        </p:txBody>
      </p:sp>
      <p:sp>
        <p:nvSpPr>
          <p:cNvPr id="43011" name="2 CuadroTexto"/>
          <p:cNvSpPr txBox="1">
            <a:spLocks noChangeArrowheads="1"/>
          </p:cNvSpPr>
          <p:nvPr/>
        </p:nvSpPr>
        <p:spPr bwMode="auto">
          <a:xfrm>
            <a:off x="1571625" y="188913"/>
            <a:ext cx="66436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PROCESO DE CONTROL</a:t>
            </a:r>
          </a:p>
        </p:txBody>
      </p:sp>
      <p:graphicFrame>
        <p:nvGraphicFramePr>
          <p:cNvPr id="6" name="5 Diagrama"/>
          <p:cNvGraphicFramePr/>
          <p:nvPr/>
        </p:nvGraphicFramePr>
        <p:xfrm>
          <a:off x="1285852" y="785794"/>
          <a:ext cx="7643866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6 Flecha derecha"/>
          <p:cNvSpPr/>
          <p:nvPr/>
        </p:nvSpPr>
        <p:spPr bwMode="auto">
          <a:xfrm rot="17345781">
            <a:off x="-229393" y="2605881"/>
            <a:ext cx="2249488" cy="5111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s-ES" sz="160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14282" y="4357694"/>
            <a:ext cx="228601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</a:rPr>
              <a:t>OBTENCIÓN Y REVISIÓN DE INFORMACIÓN</a:t>
            </a:r>
            <a:endParaRPr lang="es-ES" sz="2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7058698-E035-4B39-A2DD-E97A2556DE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97058698-E035-4B39-A2DD-E97A2556DE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4CF279-EE6C-4B6F-8323-B14E427505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164CF279-EE6C-4B6F-8323-B14E427505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FDFBB5C-CF6F-4C6D-A9FE-A26B2BD645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FFDFBB5C-CF6F-4C6D-A9FE-A26B2BD645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F1ED824-61E7-4F07-931D-CB7BF3ECF5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6F1ED824-61E7-4F07-931D-CB7BF3ECF5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DB80A2-B4B9-4BC5-A81A-5962972283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54DB80A2-B4B9-4BC5-A81A-5962972283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67CC8B-7FC7-45EB-99BE-32B530683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CD67CC8B-7FC7-45EB-99BE-32B530683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33AF43-617A-4302-9306-6163BB1A6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1733AF43-617A-4302-9306-6163BB1A68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A4E31A-F414-4106-9CE4-DB7FA2C71D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">
                                            <p:graphicEl>
                                              <a:dgm id="{F8A4E31A-F414-4106-9CE4-DB7FA2C71D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D0D773-C99A-4E10-A88B-67F3BB078C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24D0D773-C99A-4E10-A88B-67F3BB078C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C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500063" y="357188"/>
            <a:ext cx="8229600" cy="796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44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Introducción</a:t>
            </a:r>
            <a:endParaRPr lang="es-MX" sz="44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/>
          <a:srcRect l="9375" t="57130" r="59570" b="21629"/>
          <a:stretch>
            <a:fillRect/>
          </a:stretch>
        </p:blipFill>
        <p:spPr bwMode="auto">
          <a:xfrm>
            <a:off x="3440113" y="1582738"/>
            <a:ext cx="2571750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11"/>
          <p:cNvSpPr>
            <a:spLocks noChangeArrowheads="1"/>
          </p:cNvSpPr>
          <p:nvPr/>
        </p:nvSpPr>
        <p:spPr bwMode="auto">
          <a:xfrm>
            <a:off x="3633788" y="1182688"/>
            <a:ext cx="2508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Personas Naturales </a:t>
            </a:r>
            <a:endParaRPr lang="es-E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070100" y="322580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>
                <a:solidFill>
                  <a:schemeClr val="tx2"/>
                </a:solidFill>
              </a:rPr>
              <a:t>Autónomo y Libre Ocupación</a:t>
            </a:r>
            <a:endParaRPr lang="es-E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35238" y="4367213"/>
            <a:ext cx="2022475" cy="129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323850" y="3394075"/>
            <a:ext cx="16240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Empresarios</a:t>
            </a:r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641350" y="4095750"/>
            <a:ext cx="13382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Artesanos</a:t>
            </a:r>
          </a:p>
        </p:txBody>
      </p: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4560888" y="3394075"/>
            <a:ext cx="16557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Comisionista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2740025" y="4078288"/>
            <a:ext cx="1739900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Profesionales</a:t>
            </a:r>
            <a:endParaRPr lang="es-E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6357938" y="3652838"/>
            <a:ext cx="1125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Rentista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7164388" y="4176713"/>
            <a:ext cx="1768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Relación de Dependencia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468313" y="188913"/>
            <a:ext cx="8229600" cy="796925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s-MX" sz="4400" b="1" i="1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</a:rPr>
              <a:t>Facilidades</a:t>
            </a:r>
            <a:endParaRPr lang="es-MX" sz="4400" b="1" i="1" kern="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0483" name="Rectangle 11"/>
          <p:cNvSpPr>
            <a:spLocks noChangeArrowheads="1"/>
          </p:cNvSpPr>
          <p:nvPr/>
        </p:nvSpPr>
        <p:spPr bwMode="auto">
          <a:xfrm>
            <a:off x="500063" y="1154113"/>
            <a:ext cx="16335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2"/>
                </a:solidFill>
              </a:rPr>
              <a:t>Página Web</a:t>
            </a:r>
            <a:endParaRPr lang="es-ES" b="1"/>
          </a:p>
        </p:txBody>
      </p:sp>
      <p:sp>
        <p:nvSpPr>
          <p:cNvPr id="20484" name="Rectangle 11"/>
          <p:cNvSpPr>
            <a:spLocks noChangeArrowheads="1"/>
          </p:cNvSpPr>
          <p:nvPr/>
        </p:nvSpPr>
        <p:spPr bwMode="auto">
          <a:xfrm>
            <a:off x="7169150" y="2135188"/>
            <a:ext cx="854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Dimm</a:t>
            </a:r>
            <a:endParaRPr lang="es-ES"/>
          </a:p>
        </p:txBody>
      </p:sp>
      <p:sp>
        <p:nvSpPr>
          <p:cNvPr id="20485" name="Rectangle 11"/>
          <p:cNvSpPr>
            <a:spLocks noChangeArrowheads="1"/>
          </p:cNvSpPr>
          <p:nvPr/>
        </p:nvSpPr>
        <p:spPr bwMode="auto">
          <a:xfrm>
            <a:off x="755650" y="1714500"/>
            <a:ext cx="2209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Servicios en línea</a:t>
            </a:r>
            <a:endParaRPr lang="es-ES"/>
          </a:p>
        </p:txBody>
      </p:sp>
      <p:sp>
        <p:nvSpPr>
          <p:cNvPr id="20486" name="Rectangle 11"/>
          <p:cNvSpPr>
            <a:spLocks noChangeArrowheads="1"/>
          </p:cNvSpPr>
          <p:nvPr/>
        </p:nvSpPr>
        <p:spPr bwMode="auto">
          <a:xfrm>
            <a:off x="765175" y="2114550"/>
            <a:ext cx="2478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Portales por Grupos</a:t>
            </a:r>
            <a:endParaRPr lang="es-ES"/>
          </a:p>
        </p:txBody>
      </p:sp>
      <p:sp>
        <p:nvSpPr>
          <p:cNvPr id="20487" name="Rectangle 11"/>
          <p:cNvSpPr>
            <a:spLocks noChangeArrowheads="1"/>
          </p:cNvSpPr>
          <p:nvPr/>
        </p:nvSpPr>
        <p:spPr bwMode="auto">
          <a:xfrm>
            <a:off x="1547813" y="2528888"/>
            <a:ext cx="19431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Grandes Contribuyentes</a:t>
            </a:r>
            <a:endParaRPr lang="es-ES"/>
          </a:p>
        </p:txBody>
      </p:sp>
      <p:sp>
        <p:nvSpPr>
          <p:cNvPr id="20488" name="Rectangle 11"/>
          <p:cNvSpPr>
            <a:spLocks noChangeArrowheads="1"/>
          </p:cNvSpPr>
          <p:nvPr/>
        </p:nvSpPr>
        <p:spPr bwMode="auto">
          <a:xfrm>
            <a:off x="1547813" y="3184525"/>
            <a:ext cx="1039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PYMEs</a:t>
            </a:r>
            <a:endParaRPr lang="es-ES"/>
          </a:p>
        </p:txBody>
      </p:sp>
      <p:sp>
        <p:nvSpPr>
          <p:cNvPr id="20489" name="Rectangle 11"/>
          <p:cNvSpPr>
            <a:spLocks noChangeArrowheads="1"/>
          </p:cNvSpPr>
          <p:nvPr/>
        </p:nvSpPr>
        <p:spPr bwMode="auto">
          <a:xfrm>
            <a:off x="1568450" y="3603625"/>
            <a:ext cx="7000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Rise</a:t>
            </a:r>
            <a:endParaRPr lang="es-ES"/>
          </a:p>
        </p:txBody>
      </p:sp>
      <p:sp>
        <p:nvSpPr>
          <p:cNvPr id="20490" name="Rectangle 11"/>
          <p:cNvSpPr>
            <a:spLocks noChangeArrowheads="1"/>
          </p:cNvSpPr>
          <p:nvPr/>
        </p:nvSpPr>
        <p:spPr bwMode="auto">
          <a:xfrm>
            <a:off x="795338" y="4468813"/>
            <a:ext cx="2695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Calculadora Tributaria</a:t>
            </a:r>
            <a:endParaRPr lang="es-ES"/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781050" y="4029075"/>
            <a:ext cx="24939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Normativa Tributaria</a:t>
            </a:r>
            <a:endParaRPr lang="es-ES"/>
          </a:p>
        </p:txBody>
      </p:sp>
      <p:sp>
        <p:nvSpPr>
          <p:cNvPr id="20492" name="Rectangle 11"/>
          <p:cNvSpPr>
            <a:spLocks noChangeArrowheads="1"/>
          </p:cNvSpPr>
          <p:nvPr/>
        </p:nvSpPr>
        <p:spPr bwMode="auto">
          <a:xfrm>
            <a:off x="3708400" y="1168400"/>
            <a:ext cx="20653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b="1">
                <a:solidFill>
                  <a:schemeClr val="tx2"/>
                </a:solidFill>
              </a:rPr>
              <a:t>Capacitaciones</a:t>
            </a:r>
            <a:endParaRPr lang="es-ES" b="1"/>
          </a:p>
        </p:txBody>
      </p:sp>
      <p:sp>
        <p:nvSpPr>
          <p:cNvPr id="20493" name="Rectangle 11"/>
          <p:cNvSpPr>
            <a:spLocks noChangeArrowheads="1"/>
          </p:cNvSpPr>
          <p:nvPr/>
        </p:nvSpPr>
        <p:spPr bwMode="auto">
          <a:xfrm>
            <a:off x="3995738" y="1673225"/>
            <a:ext cx="7000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CEF</a:t>
            </a:r>
            <a:endParaRPr lang="es-ES"/>
          </a:p>
        </p:txBody>
      </p:sp>
      <p:sp>
        <p:nvSpPr>
          <p:cNvPr id="20494" name="Rectangle 11"/>
          <p:cNvSpPr>
            <a:spLocks noChangeArrowheads="1"/>
          </p:cNvSpPr>
          <p:nvPr/>
        </p:nvSpPr>
        <p:spPr bwMode="auto">
          <a:xfrm>
            <a:off x="4040188" y="2911475"/>
            <a:ext cx="13985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Convenios</a:t>
            </a:r>
            <a:endParaRPr lang="es-ES"/>
          </a:p>
        </p:txBody>
      </p:sp>
      <p:sp>
        <p:nvSpPr>
          <p:cNvPr id="20495" name="Rectangle 11"/>
          <p:cNvSpPr>
            <a:spLocks noChangeArrowheads="1"/>
          </p:cNvSpPr>
          <p:nvPr/>
        </p:nvSpPr>
        <p:spPr bwMode="auto">
          <a:xfrm>
            <a:off x="4386263" y="3368675"/>
            <a:ext cx="16383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Colegio de Contadores</a:t>
            </a:r>
          </a:p>
          <a:p>
            <a:endParaRPr lang="es-ES">
              <a:solidFill>
                <a:schemeClr val="tx2"/>
              </a:solidFill>
            </a:endParaRPr>
          </a:p>
          <a:p>
            <a:r>
              <a:rPr lang="es-ES">
                <a:solidFill>
                  <a:schemeClr val="tx2"/>
                </a:solidFill>
              </a:rPr>
              <a:t>Otros</a:t>
            </a:r>
            <a:endParaRPr lang="es-ES"/>
          </a:p>
        </p:txBody>
      </p:sp>
      <p:sp>
        <p:nvSpPr>
          <p:cNvPr id="20496" name="Rectangle 11"/>
          <p:cNvSpPr>
            <a:spLocks noChangeArrowheads="1"/>
          </p:cNvSpPr>
          <p:nvPr/>
        </p:nvSpPr>
        <p:spPr bwMode="auto">
          <a:xfrm>
            <a:off x="4327525" y="2127250"/>
            <a:ext cx="14398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E-Learning</a:t>
            </a:r>
            <a:endParaRPr lang="es-ES"/>
          </a:p>
        </p:txBody>
      </p:sp>
      <p:sp>
        <p:nvSpPr>
          <p:cNvPr id="20497" name="Rectangle 11"/>
          <p:cNvSpPr>
            <a:spLocks noChangeArrowheads="1"/>
          </p:cNvSpPr>
          <p:nvPr/>
        </p:nvSpPr>
        <p:spPr bwMode="auto">
          <a:xfrm>
            <a:off x="755650" y="4900613"/>
            <a:ext cx="13985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Denuncias</a:t>
            </a:r>
            <a:endParaRPr lang="es-ES"/>
          </a:p>
        </p:txBody>
      </p:sp>
      <p:sp>
        <p:nvSpPr>
          <p:cNvPr id="20498" name="Rectangle 11"/>
          <p:cNvSpPr>
            <a:spLocks noChangeArrowheads="1"/>
          </p:cNvSpPr>
          <p:nvPr/>
        </p:nvSpPr>
        <p:spPr bwMode="auto">
          <a:xfrm>
            <a:off x="755650" y="5300663"/>
            <a:ext cx="809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>
                <a:solidFill>
                  <a:schemeClr val="tx2"/>
                </a:solidFill>
              </a:rPr>
              <a:t>Otros</a:t>
            </a:r>
            <a:endParaRPr lang="es-ES"/>
          </a:p>
        </p:txBody>
      </p:sp>
      <p:sp>
        <p:nvSpPr>
          <p:cNvPr id="20499" name="Rectangle 11"/>
          <p:cNvSpPr>
            <a:spLocks noChangeArrowheads="1"/>
          </p:cNvSpPr>
          <p:nvPr/>
        </p:nvSpPr>
        <p:spPr bwMode="auto">
          <a:xfrm>
            <a:off x="6742113" y="1168400"/>
            <a:ext cx="1933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tx2"/>
                </a:solidFill>
              </a:rPr>
              <a:t>Declaraciones y Anexos</a:t>
            </a:r>
            <a:endParaRPr lang="es-ES" b="1"/>
          </a:p>
        </p:txBody>
      </p:sp>
      <p:sp>
        <p:nvSpPr>
          <p:cNvPr id="20500" name="Rectangle 11"/>
          <p:cNvSpPr>
            <a:spLocks noChangeArrowheads="1"/>
          </p:cNvSpPr>
          <p:nvPr/>
        </p:nvSpPr>
        <p:spPr bwMode="auto">
          <a:xfrm>
            <a:off x="6804025" y="3286125"/>
            <a:ext cx="1933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tx2"/>
                </a:solidFill>
              </a:rPr>
              <a:t>Call Center</a:t>
            </a:r>
            <a:endParaRPr lang="es-ES" b="1"/>
          </a:p>
        </p:txBody>
      </p:sp>
      <p:sp>
        <p:nvSpPr>
          <p:cNvPr id="20501" name="Rectangle 11"/>
          <p:cNvSpPr>
            <a:spLocks noChangeArrowheads="1"/>
          </p:cNvSpPr>
          <p:nvPr/>
        </p:nvSpPr>
        <p:spPr bwMode="auto">
          <a:xfrm>
            <a:off x="6742113" y="4129088"/>
            <a:ext cx="2046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>
                <a:solidFill>
                  <a:schemeClr val="tx2"/>
                </a:solidFill>
              </a:rPr>
              <a:t>Redes Sociales</a:t>
            </a:r>
            <a:endParaRPr lang="es-ES" b="1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chemeClr val="bg1"/>
                </a:solidFill>
              </a:rPr>
              <a:t>QUIÉNES SON?</a:t>
            </a:r>
          </a:p>
        </p:txBody>
      </p:sp>
      <p:sp>
        <p:nvSpPr>
          <p:cNvPr id="22531" name="4 CuadroTexto"/>
          <p:cNvSpPr txBox="1">
            <a:spLocks noChangeArrowheads="1"/>
          </p:cNvSpPr>
          <p:nvPr/>
        </p:nvSpPr>
        <p:spPr bwMode="auto">
          <a:xfrm>
            <a:off x="323850" y="404813"/>
            <a:ext cx="8643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	</a:t>
            </a:r>
            <a:r>
              <a:rPr lang="es-ES" sz="3000" b="1">
                <a:solidFill>
                  <a:schemeClr val="tx2"/>
                </a:solidFill>
              </a:rPr>
              <a:t>PROFESIONALES 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4214810" y="1428736"/>
          <a:ext cx="4643438" cy="4103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85720" y="1285860"/>
          <a:ext cx="42862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9095BE5-D1DD-4304-9389-6F8DC9ECA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graphicEl>
                                              <a:dgm id="{39095BE5-D1DD-4304-9389-6F8DC9ECA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graphicEl>
                                              <a:dgm id="{39095BE5-D1DD-4304-9389-6F8DC9ECA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0A12DF5-42C4-4EE9-B4AA-4E315A8DD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graphicEl>
                                              <a:dgm id="{C0A12DF5-42C4-4EE9-B4AA-4E315A8DD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graphicEl>
                                              <a:dgm id="{C0A12DF5-42C4-4EE9-B4AA-4E315A8DDE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0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b="1" i="1">
                <a:solidFill>
                  <a:srgbClr val="FFFFFF"/>
                </a:solidFill>
              </a:rPr>
              <a:t>PROFESIONALES</a:t>
            </a:r>
            <a:endParaRPr lang="es-ES_tradnl" b="1" i="1">
              <a:solidFill>
                <a:schemeClr val="bg1"/>
              </a:solidFill>
            </a:endParaRPr>
          </a:p>
        </p:txBody>
      </p:sp>
      <p:sp>
        <p:nvSpPr>
          <p:cNvPr id="24579" name="4 CuadroTexto"/>
          <p:cNvSpPr txBox="1">
            <a:spLocks noChangeArrowheads="1"/>
          </p:cNvSpPr>
          <p:nvPr/>
        </p:nvSpPr>
        <p:spPr bwMode="auto">
          <a:xfrm>
            <a:off x="2500313" y="428625"/>
            <a:ext cx="4286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OBLIGACIONES</a:t>
            </a:r>
          </a:p>
        </p:txBody>
      </p:sp>
      <p:graphicFrame>
        <p:nvGraphicFramePr>
          <p:cNvPr id="5" name="4 Diagrama"/>
          <p:cNvGraphicFramePr/>
          <p:nvPr/>
        </p:nvGraphicFramePr>
        <p:xfrm>
          <a:off x="1289746" y="1041268"/>
          <a:ext cx="6707383" cy="45005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845A5C-9813-4023-A410-9D8F8BE7B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E0845A5C-9813-4023-A410-9D8F8BE7B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09BDDD4-52FE-47A7-9391-589AFE9D2A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609BDDD4-52FE-47A7-9391-589AFE9D2A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CD576DD-3976-40E4-B6EC-4EF20D990F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CCD576DD-3976-40E4-B6EC-4EF20D990F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AADEDE-5158-4DC1-BD2F-D4165E024F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A7AADEDE-5158-4DC1-BD2F-D4165E024F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9C292FE-C6F6-4A1F-A559-3ACB699D4A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graphicEl>
                                              <a:dgm id="{99C292FE-C6F6-4A1F-A559-3ACB699D4A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4C45A9A-8EBC-4C85-A4AE-A68CE6027A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graphicEl>
                                              <a:dgm id="{04C45A9A-8EBC-4C85-A4AE-A68CE6027A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31440B-9F48-4514-9B66-C9F5B451D0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graphicEl>
                                              <a:dgm id="{F031440B-9F48-4514-9B66-C9F5B451D0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A68EB8D-409D-4CA1-BB66-5359A8A452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>
                                            <p:graphicEl>
                                              <a:dgm id="{6A68EB8D-409D-4CA1-BB66-5359A8A452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546C49-7F8E-4C5E-B773-BB7129145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graphicEl>
                                              <a:dgm id="{69546C49-7F8E-4C5E-B773-BB71291455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A03BD0A-9721-4317-9E73-7C7CD75471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graphicEl>
                                              <a:dgm id="{4A03BD0A-9721-4317-9E73-7C7CD75471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90A497-A091-4003-93E2-4D9A59EEEA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graphicEl>
                                              <a:dgm id="{C190A497-A091-4003-93E2-4D9A59EEEA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82DD95-AF7F-48F9-AAF4-EFEA2F3E7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graphicEl>
                                              <a:dgm id="{2F82DD95-AF7F-48F9-AAF4-EFEA2F3E7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C21F89-61A6-4C2B-B1BA-091DDAE8E6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graphicEl>
                                              <a:dgm id="{8AC21F89-61A6-4C2B-B1BA-091DDAE8E6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588AAB-25A2-437C-92B4-4B7B1F45A1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">
                                            <p:graphicEl>
                                              <a:dgm id="{4C588AAB-25A2-437C-92B4-4B7B1F45A1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2E5DCE-1F6A-4EDC-8EB3-886D8604D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">
                                            <p:graphicEl>
                                              <a:dgm id="{432E5DCE-1F6A-4EDC-8EB3-886D8604D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7900B1-3185-4B05-84DF-F452BABFA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">
                                            <p:graphicEl>
                                              <a:dgm id="{E67900B1-3185-4B05-84DF-F452BABFA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70B932-5795-4C14-8BFF-CF96CFD6FA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5">
                                            <p:graphicEl>
                                              <a:dgm id="{D770B932-5795-4C14-8BFF-CF96CFD6FA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A57E430-D6A8-4AF9-AA5D-B3B81688A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">
                                            <p:graphicEl>
                                              <a:dgm id="{3A57E430-D6A8-4AF9-AA5D-B3B81688A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3415C7-2A6A-4E7C-86E3-632FE7D9BD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">
                                            <p:graphicEl>
                                              <a:dgm id="{9B3415C7-2A6A-4E7C-86E3-632FE7D9BD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674386-7F17-4EB9-8D70-9A830E46E3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">
                                            <p:graphicEl>
                                              <a:dgm id="{5B674386-7F17-4EB9-8D70-9A830E46E3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2C1B161-EB9D-46F8-AFAD-F372CA3D65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5">
                                            <p:graphicEl>
                                              <a:dgm id="{42C1B161-EB9D-46F8-AFAD-F372CA3D655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68F48FB-46C8-4CF2-9E13-96D0425CD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5">
                                            <p:graphicEl>
                                              <a:dgm id="{768F48FB-46C8-4CF2-9E13-96D0425CD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BDECE9-A166-41A7-990D-FDB343E884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">
                                            <p:graphicEl>
                                              <a:dgm id="{59BDECE9-A166-41A7-990D-FDB343E884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1000100" y="571480"/>
          <a:ext cx="7286676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27651" name="4 CuadroTexto"/>
          <p:cNvSpPr txBox="1">
            <a:spLocks noChangeArrowheads="1"/>
          </p:cNvSpPr>
          <p:nvPr/>
        </p:nvSpPr>
        <p:spPr bwMode="auto">
          <a:xfrm>
            <a:off x="428625" y="404813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	</a:t>
            </a:r>
            <a:r>
              <a:rPr lang="es-ES" sz="3200" b="1">
                <a:solidFill>
                  <a:schemeClr val="tx2"/>
                </a:solidFill>
                <a:sym typeface="Wingdings" pitchFamily="2" charset="2"/>
              </a:rPr>
              <a:t>RIESGOS</a:t>
            </a:r>
            <a:endParaRPr lang="es-ES" sz="3200" b="1">
              <a:solidFill>
                <a:schemeClr val="tx2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428596" y="1082008"/>
          <a:ext cx="8257168" cy="4376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969E6C-3077-45E1-8C21-0CC4CD182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0969E6C-3077-45E1-8C21-0CC4CD182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F0ED7C-9D35-4197-9111-ECC94911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0F0ED7C-9D35-4197-9111-ECC949111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E34EF8-4DA9-4DC6-B7F1-A5395F38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1E34EF8-4DA9-4DC6-B7F1-A5395F386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2B6ACD-B7F9-45C4-A400-741C50ACB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6F2B6ACD-B7F9-45C4-A400-741C50ACB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4 Rectángulo"/>
          <p:cNvSpPr>
            <a:spLocks noChangeArrowheads="1"/>
          </p:cNvSpPr>
          <p:nvPr/>
        </p:nvSpPr>
        <p:spPr bwMode="auto">
          <a:xfrm>
            <a:off x="285750" y="5929313"/>
            <a:ext cx="7572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b="1" i="1">
                <a:solidFill>
                  <a:schemeClr val="bg1"/>
                </a:solidFill>
              </a:rPr>
              <a:t>IDENTIFICACIÓN</a:t>
            </a:r>
          </a:p>
        </p:txBody>
      </p:sp>
      <p:sp>
        <p:nvSpPr>
          <p:cNvPr id="28675" name="4 CuadroTexto"/>
          <p:cNvSpPr txBox="1">
            <a:spLocks noChangeArrowheads="1"/>
          </p:cNvSpPr>
          <p:nvPr/>
        </p:nvSpPr>
        <p:spPr bwMode="auto">
          <a:xfrm>
            <a:off x="428625" y="500063"/>
            <a:ext cx="8072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3200" b="1">
                <a:solidFill>
                  <a:schemeClr val="tx2"/>
                </a:solidFill>
              </a:rPr>
              <a:t>	</a:t>
            </a:r>
            <a:r>
              <a:rPr lang="es-ES" sz="3200" b="1">
                <a:solidFill>
                  <a:schemeClr val="tx2"/>
                </a:solidFill>
                <a:sym typeface="Wingdings" pitchFamily="2" charset="2"/>
              </a:rPr>
              <a:t>RIESGOS</a:t>
            </a:r>
            <a:endParaRPr lang="es-ES" sz="3200" b="1">
              <a:solidFill>
                <a:schemeClr val="tx2"/>
              </a:solidFill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642910" y="1142984"/>
          <a:ext cx="8001056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0969E6C-3077-45E1-8C21-0CC4CD182E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0969E6C-3077-45E1-8C21-0CC4CD182E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0F0ED7C-9D35-4197-9111-ECC9491111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20F0ED7C-9D35-4197-9111-ECC9491111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E34EF8-4DA9-4DC6-B7F1-A5395F3864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1E34EF8-4DA9-4DC6-B7F1-A5395F3864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2B6ACD-B7F9-45C4-A400-741C50ACBE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6F2B6ACD-B7F9-45C4-A400-741C50ACBE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Presentación en blanc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ción en blanc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16" charset="-128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12496</TotalTime>
  <Words>225</Words>
  <Application>Microsoft Office PowerPoint</Application>
  <PresentationFormat>Presentación en pantalla (4:3)</PresentationFormat>
  <Paragraphs>117</Paragraphs>
  <Slides>21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Plantilla de diseño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ＭＳ Ｐゴシック</vt:lpstr>
      <vt:lpstr>Wingdings</vt:lpstr>
      <vt:lpstr>Calibri</vt:lpstr>
      <vt:lpstr>Presentación en blanco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</vt:vector>
  </TitlesOfParts>
  <Company>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</dc:creator>
  <cp:lastModifiedBy> </cp:lastModifiedBy>
  <cp:revision>679</cp:revision>
  <cp:lastPrinted>2007-11-13T23:27:25Z</cp:lastPrinted>
  <dcterms:created xsi:type="dcterms:W3CDTF">2007-10-29T02:14:27Z</dcterms:created>
  <dcterms:modified xsi:type="dcterms:W3CDTF">2013-10-28T19:42:23Z</dcterms:modified>
</cp:coreProperties>
</file>