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4" r:id="rId4"/>
    <p:sldId id="265" r:id="rId5"/>
    <p:sldId id="277" r:id="rId6"/>
    <p:sldId id="276" r:id="rId7"/>
    <p:sldId id="275" r:id="rId8"/>
    <p:sldId id="27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D0774-070F-BE41-97EF-58539FF4DD9E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E971C-3286-5E46-B7BC-9148EA83A878}">
      <dgm:prSet phldrT="[Text]"/>
      <dgm:spPr/>
      <dgm:t>
        <a:bodyPr/>
        <a:lstStyle/>
        <a:p>
          <a:r>
            <a:rPr lang="en-US" dirty="0" smtClean="0"/>
            <a:t>TSE</a:t>
          </a:r>
          <a:endParaRPr lang="en-US" dirty="0"/>
        </a:p>
      </dgm:t>
    </dgm:pt>
    <dgm:pt modelId="{80BE7E04-EEED-AF4C-9C4C-607DF3FAF748}" type="parTrans" cxnId="{733B8B69-EC60-5140-A0B8-426C9457B221}">
      <dgm:prSet/>
      <dgm:spPr/>
      <dgm:t>
        <a:bodyPr/>
        <a:lstStyle/>
        <a:p>
          <a:endParaRPr lang="en-US"/>
        </a:p>
      </dgm:t>
    </dgm:pt>
    <dgm:pt modelId="{9155DB20-A0E6-5240-8D5E-640920C052CD}" type="sibTrans" cxnId="{733B8B69-EC60-5140-A0B8-426C9457B221}">
      <dgm:prSet/>
      <dgm:spPr/>
      <dgm:t>
        <a:bodyPr/>
        <a:lstStyle/>
        <a:p>
          <a:endParaRPr lang="en-US"/>
        </a:p>
      </dgm:t>
    </dgm:pt>
    <dgm:pt modelId="{C0C21109-A73E-8546-B762-29A6A06058B1}">
      <dgm:prSet phldrT="[Text]"/>
      <dgm:spPr/>
      <dgm:t>
        <a:bodyPr/>
        <a:lstStyle/>
        <a:p>
          <a:r>
            <a:rPr lang="en-US" dirty="0" smtClean="0"/>
            <a:t>DGME</a:t>
          </a:r>
          <a:endParaRPr lang="en-US" dirty="0"/>
        </a:p>
      </dgm:t>
    </dgm:pt>
    <dgm:pt modelId="{B21AA0E6-ADAB-8D4D-A622-A67EB7861185}" type="parTrans" cxnId="{5D915D17-0F61-6E49-A628-66B4BBAFFDE1}">
      <dgm:prSet/>
      <dgm:spPr/>
      <dgm:t>
        <a:bodyPr/>
        <a:lstStyle/>
        <a:p>
          <a:endParaRPr lang="en-US"/>
        </a:p>
      </dgm:t>
    </dgm:pt>
    <dgm:pt modelId="{89A6D02E-59DF-8547-8B05-F1EC89C6C2DA}" type="sibTrans" cxnId="{5D915D17-0F61-6E49-A628-66B4BBAFFDE1}">
      <dgm:prSet/>
      <dgm:spPr/>
      <dgm:t>
        <a:bodyPr/>
        <a:lstStyle/>
        <a:p>
          <a:endParaRPr lang="en-US"/>
        </a:p>
      </dgm:t>
    </dgm:pt>
    <dgm:pt modelId="{EA4D1731-C5AD-6D48-8DF5-D84F922E1AB5}">
      <dgm:prSet phldrT="[Text]"/>
      <dgm:spPr/>
      <dgm:t>
        <a:bodyPr/>
        <a:lstStyle/>
        <a:p>
          <a:r>
            <a:rPr lang="en-US" dirty="0" smtClean="0"/>
            <a:t>RP</a:t>
          </a:r>
          <a:endParaRPr lang="en-US" dirty="0"/>
        </a:p>
      </dgm:t>
    </dgm:pt>
    <dgm:pt modelId="{57B03CCB-5A69-814E-B101-672F2C7897D5}" type="parTrans" cxnId="{EA7974C4-B866-F646-8B76-3D1EC0B46E37}">
      <dgm:prSet/>
      <dgm:spPr/>
      <dgm:t>
        <a:bodyPr/>
        <a:lstStyle/>
        <a:p>
          <a:endParaRPr lang="en-US"/>
        </a:p>
      </dgm:t>
    </dgm:pt>
    <dgm:pt modelId="{AEBB193E-9DD9-0F42-A85E-269AB6E132E5}" type="sibTrans" cxnId="{EA7974C4-B866-F646-8B76-3D1EC0B46E37}">
      <dgm:prSet/>
      <dgm:spPr/>
      <dgm:t>
        <a:bodyPr/>
        <a:lstStyle/>
        <a:p>
          <a:endParaRPr lang="en-US"/>
        </a:p>
      </dgm:t>
    </dgm:pt>
    <dgm:pt modelId="{B1884632-7A51-9244-8CEE-9F49F8B454CA}">
      <dgm:prSet phldrT="[Text]" custT="1"/>
      <dgm:spPr/>
      <dgm:t>
        <a:bodyPr/>
        <a:lstStyle/>
        <a:p>
          <a:r>
            <a:rPr lang="en-US" sz="1800" dirty="0" err="1" smtClean="0"/>
            <a:t>Datos</a:t>
          </a:r>
          <a:endParaRPr lang="en-US" sz="1800" dirty="0" smtClean="0"/>
        </a:p>
        <a:p>
          <a:r>
            <a:rPr lang="en-US" sz="1800" dirty="0" smtClean="0"/>
            <a:t> </a:t>
          </a:r>
          <a:r>
            <a:rPr lang="en-US" sz="1800" dirty="0" err="1" smtClean="0"/>
            <a:t>Identificativos</a:t>
          </a:r>
          <a:endParaRPr lang="en-US" sz="1800" dirty="0" smtClean="0"/>
        </a:p>
      </dgm:t>
    </dgm:pt>
    <dgm:pt modelId="{D5A52F79-3CFA-9D49-AB7F-C6C29E146FD6}" type="parTrans" cxnId="{0B51FB30-94EA-374A-B2D5-EC5516F1337D}">
      <dgm:prSet/>
      <dgm:spPr/>
      <dgm:t>
        <a:bodyPr/>
        <a:lstStyle/>
        <a:p>
          <a:endParaRPr lang="en-US"/>
        </a:p>
      </dgm:t>
    </dgm:pt>
    <dgm:pt modelId="{5258D0D2-1241-E149-88F3-C9F48F91A49D}" type="sibTrans" cxnId="{0B51FB30-94EA-374A-B2D5-EC5516F1337D}">
      <dgm:prSet/>
      <dgm:spPr/>
      <dgm:t>
        <a:bodyPr/>
        <a:lstStyle/>
        <a:p>
          <a:endParaRPr lang="en-US"/>
        </a:p>
      </dgm:t>
    </dgm:pt>
    <dgm:pt modelId="{8B33497F-1FA5-C743-9BD0-F8A00033A7C7}" type="pres">
      <dgm:prSet presAssocID="{AD0D0774-070F-BE41-97EF-58539FF4DD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7142F-781E-AF4C-8E83-4BB464CCE01F}" type="pres">
      <dgm:prSet presAssocID="{AD0D0774-070F-BE41-97EF-58539FF4DD9E}" presName="ellipse" presStyleLbl="trBgShp" presStyleIdx="0" presStyleCnt="1"/>
      <dgm:spPr/>
    </dgm:pt>
    <dgm:pt modelId="{F48D805B-E2EB-414B-9F3D-00F51D226B12}" type="pres">
      <dgm:prSet presAssocID="{AD0D0774-070F-BE41-97EF-58539FF4DD9E}" presName="arrow1" presStyleLbl="fgShp" presStyleIdx="0" presStyleCnt="1"/>
      <dgm:spPr/>
    </dgm:pt>
    <dgm:pt modelId="{175ACA2E-8713-C946-823E-5B1B343E81AA}" type="pres">
      <dgm:prSet presAssocID="{AD0D0774-070F-BE41-97EF-58539FF4DD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C491F-826C-E64A-8916-E972F86FFDF3}" type="pres">
      <dgm:prSet presAssocID="{C0C21109-A73E-8546-B762-29A6A06058B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8B864-359E-1548-8340-C4F281C0832D}" type="pres">
      <dgm:prSet presAssocID="{EA4D1731-C5AD-6D48-8DF5-D84F922E1AB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4216E-9F6B-4B47-B506-1D50C8A3BB6A}" type="pres">
      <dgm:prSet presAssocID="{B1884632-7A51-9244-8CEE-9F49F8B454C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8EF07-C632-6E42-820B-0D86DF93BA62}" type="pres">
      <dgm:prSet presAssocID="{AD0D0774-070F-BE41-97EF-58539FF4DD9E}" presName="funnel" presStyleLbl="trAlignAcc1" presStyleIdx="0" presStyleCnt="1"/>
      <dgm:spPr/>
    </dgm:pt>
  </dgm:ptLst>
  <dgm:cxnLst>
    <dgm:cxn modelId="{5D915D17-0F61-6E49-A628-66B4BBAFFDE1}" srcId="{AD0D0774-070F-BE41-97EF-58539FF4DD9E}" destId="{C0C21109-A73E-8546-B762-29A6A06058B1}" srcOrd="1" destOrd="0" parTransId="{B21AA0E6-ADAB-8D4D-A622-A67EB7861185}" sibTransId="{89A6D02E-59DF-8547-8B05-F1EC89C6C2DA}"/>
    <dgm:cxn modelId="{9BFBBC68-A585-4ABD-BEAA-1819905B83A6}" type="presOf" srcId="{E5CE971C-3286-5E46-B7BC-9148EA83A878}" destId="{8F44216E-9F6B-4B47-B506-1D50C8A3BB6A}" srcOrd="0" destOrd="0" presId="urn:microsoft.com/office/officeart/2005/8/layout/funnel1"/>
    <dgm:cxn modelId="{70D1FD00-BED5-4D7E-AC3E-36759665BE8A}" type="presOf" srcId="{C0C21109-A73E-8546-B762-29A6A06058B1}" destId="{A428B864-359E-1548-8340-C4F281C0832D}" srcOrd="0" destOrd="0" presId="urn:microsoft.com/office/officeart/2005/8/layout/funnel1"/>
    <dgm:cxn modelId="{AD51C5E2-761F-4080-A20D-1035F4BA02A4}" type="presOf" srcId="{B1884632-7A51-9244-8CEE-9F49F8B454CA}" destId="{175ACA2E-8713-C946-823E-5B1B343E81AA}" srcOrd="0" destOrd="0" presId="urn:microsoft.com/office/officeart/2005/8/layout/funnel1"/>
    <dgm:cxn modelId="{0B51FB30-94EA-374A-B2D5-EC5516F1337D}" srcId="{AD0D0774-070F-BE41-97EF-58539FF4DD9E}" destId="{B1884632-7A51-9244-8CEE-9F49F8B454CA}" srcOrd="3" destOrd="0" parTransId="{D5A52F79-3CFA-9D49-AB7F-C6C29E146FD6}" sibTransId="{5258D0D2-1241-E149-88F3-C9F48F91A49D}"/>
    <dgm:cxn modelId="{AD56C58F-6320-4E6F-B639-6B9FA2035FF4}" type="presOf" srcId="{EA4D1731-C5AD-6D48-8DF5-D84F922E1AB5}" destId="{913C491F-826C-E64A-8916-E972F86FFDF3}" srcOrd="0" destOrd="0" presId="urn:microsoft.com/office/officeart/2005/8/layout/funnel1"/>
    <dgm:cxn modelId="{EA7974C4-B866-F646-8B76-3D1EC0B46E37}" srcId="{AD0D0774-070F-BE41-97EF-58539FF4DD9E}" destId="{EA4D1731-C5AD-6D48-8DF5-D84F922E1AB5}" srcOrd="2" destOrd="0" parTransId="{57B03CCB-5A69-814E-B101-672F2C7897D5}" sibTransId="{AEBB193E-9DD9-0F42-A85E-269AB6E132E5}"/>
    <dgm:cxn modelId="{733B8B69-EC60-5140-A0B8-426C9457B221}" srcId="{AD0D0774-070F-BE41-97EF-58539FF4DD9E}" destId="{E5CE971C-3286-5E46-B7BC-9148EA83A878}" srcOrd="0" destOrd="0" parTransId="{80BE7E04-EEED-AF4C-9C4C-607DF3FAF748}" sibTransId="{9155DB20-A0E6-5240-8D5E-640920C052CD}"/>
    <dgm:cxn modelId="{58104871-2323-4EFA-A765-51A877B4ACD3}" type="presOf" srcId="{AD0D0774-070F-BE41-97EF-58539FF4DD9E}" destId="{8B33497F-1FA5-C743-9BD0-F8A00033A7C7}" srcOrd="0" destOrd="0" presId="urn:microsoft.com/office/officeart/2005/8/layout/funnel1"/>
    <dgm:cxn modelId="{B5556614-DB5E-44CA-A2DD-801A69000132}" type="presParOf" srcId="{8B33497F-1FA5-C743-9BD0-F8A00033A7C7}" destId="{51E7142F-781E-AF4C-8E83-4BB464CCE01F}" srcOrd="0" destOrd="0" presId="urn:microsoft.com/office/officeart/2005/8/layout/funnel1"/>
    <dgm:cxn modelId="{9F6CAF3E-5BD1-4D9F-81CD-D918B9740661}" type="presParOf" srcId="{8B33497F-1FA5-C743-9BD0-F8A00033A7C7}" destId="{F48D805B-E2EB-414B-9F3D-00F51D226B12}" srcOrd="1" destOrd="0" presId="urn:microsoft.com/office/officeart/2005/8/layout/funnel1"/>
    <dgm:cxn modelId="{18D500A5-E1B1-4D53-9DFF-B47A2E316186}" type="presParOf" srcId="{8B33497F-1FA5-C743-9BD0-F8A00033A7C7}" destId="{175ACA2E-8713-C946-823E-5B1B343E81AA}" srcOrd="2" destOrd="0" presId="urn:microsoft.com/office/officeart/2005/8/layout/funnel1"/>
    <dgm:cxn modelId="{8952380E-0FAD-4880-9D49-DD63A506B801}" type="presParOf" srcId="{8B33497F-1FA5-C743-9BD0-F8A00033A7C7}" destId="{913C491F-826C-E64A-8916-E972F86FFDF3}" srcOrd="3" destOrd="0" presId="urn:microsoft.com/office/officeart/2005/8/layout/funnel1"/>
    <dgm:cxn modelId="{DB5B5772-8310-4B33-AD50-A300374D4ED1}" type="presParOf" srcId="{8B33497F-1FA5-C743-9BD0-F8A00033A7C7}" destId="{A428B864-359E-1548-8340-C4F281C0832D}" srcOrd="4" destOrd="0" presId="urn:microsoft.com/office/officeart/2005/8/layout/funnel1"/>
    <dgm:cxn modelId="{A1BD1421-608E-44D8-A2B4-8D25659315AD}" type="presParOf" srcId="{8B33497F-1FA5-C743-9BD0-F8A00033A7C7}" destId="{8F44216E-9F6B-4B47-B506-1D50C8A3BB6A}" srcOrd="5" destOrd="0" presId="urn:microsoft.com/office/officeart/2005/8/layout/funnel1"/>
    <dgm:cxn modelId="{CCA5B862-03DD-4E4D-A5E7-B78F5E827024}" type="presParOf" srcId="{8B33497F-1FA5-C743-9BD0-F8A00033A7C7}" destId="{BE18EF07-C632-6E42-820B-0D86DF93BA62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E7142F-781E-AF4C-8E83-4BB464CCE01F}">
      <dsp:nvSpPr>
        <dsp:cNvPr id="0" name=""/>
        <dsp:cNvSpPr/>
      </dsp:nvSpPr>
      <dsp:spPr>
        <a:xfrm>
          <a:off x="1467564" y="170259"/>
          <a:ext cx="3378993" cy="11734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D805B-E2EB-414B-9F3D-00F51D226B12}">
      <dsp:nvSpPr>
        <dsp:cNvPr id="0" name=""/>
        <dsp:cNvSpPr/>
      </dsp:nvSpPr>
      <dsp:spPr>
        <a:xfrm>
          <a:off x="2834878" y="3043713"/>
          <a:ext cx="654843" cy="41910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5ACA2E-8713-C946-823E-5B1B343E81AA}">
      <dsp:nvSpPr>
        <dsp:cNvPr id="0" name=""/>
        <dsp:cNvSpPr/>
      </dsp:nvSpPr>
      <dsp:spPr>
        <a:xfrm>
          <a:off x="1590675" y="3378993"/>
          <a:ext cx="3143250" cy="7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Datos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kern="1200" dirty="0" err="1" smtClean="0"/>
            <a:t>Identificativos</a:t>
          </a:r>
          <a:endParaRPr lang="en-US" sz="1800" kern="1200" dirty="0" smtClean="0"/>
        </a:p>
      </dsp:txBody>
      <dsp:txXfrm>
        <a:off x="1590675" y="3378993"/>
        <a:ext cx="3143250" cy="785812"/>
      </dsp:txXfrm>
    </dsp:sp>
    <dsp:sp modelId="{913C491F-826C-E64A-8916-E972F86FFDF3}">
      <dsp:nvSpPr>
        <dsp:cNvPr id="0" name=""/>
        <dsp:cNvSpPr/>
      </dsp:nvSpPr>
      <dsp:spPr>
        <a:xfrm>
          <a:off x="2696051" y="1434369"/>
          <a:ext cx="1178718" cy="1178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RP</a:t>
          </a:r>
          <a:endParaRPr lang="en-US" sz="2300" kern="1200" dirty="0"/>
        </a:p>
      </dsp:txBody>
      <dsp:txXfrm>
        <a:off x="2696051" y="1434369"/>
        <a:ext cx="1178718" cy="1178718"/>
      </dsp:txXfrm>
    </dsp:sp>
    <dsp:sp modelId="{A428B864-359E-1548-8340-C4F281C0832D}">
      <dsp:nvSpPr>
        <dsp:cNvPr id="0" name=""/>
        <dsp:cNvSpPr/>
      </dsp:nvSpPr>
      <dsp:spPr>
        <a:xfrm>
          <a:off x="1852612" y="550068"/>
          <a:ext cx="1178718" cy="1178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DGME</a:t>
          </a:r>
          <a:endParaRPr lang="en-US" sz="2300" kern="1200" dirty="0"/>
        </a:p>
      </dsp:txBody>
      <dsp:txXfrm>
        <a:off x="1852612" y="550068"/>
        <a:ext cx="1178718" cy="1178718"/>
      </dsp:txXfrm>
    </dsp:sp>
    <dsp:sp modelId="{8F44216E-9F6B-4B47-B506-1D50C8A3BB6A}">
      <dsp:nvSpPr>
        <dsp:cNvPr id="0" name=""/>
        <dsp:cNvSpPr/>
      </dsp:nvSpPr>
      <dsp:spPr>
        <a:xfrm>
          <a:off x="3057525" y="265080"/>
          <a:ext cx="1178718" cy="1178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TSE</a:t>
          </a:r>
          <a:endParaRPr lang="en-US" sz="2300" kern="1200" dirty="0"/>
        </a:p>
      </dsp:txBody>
      <dsp:txXfrm>
        <a:off x="3057525" y="265080"/>
        <a:ext cx="1178718" cy="1178718"/>
      </dsp:txXfrm>
    </dsp:sp>
    <dsp:sp modelId="{BE18EF07-C632-6E42-820B-0D86DF93BA62}">
      <dsp:nvSpPr>
        <dsp:cNvPr id="0" name=""/>
        <dsp:cNvSpPr/>
      </dsp:nvSpPr>
      <dsp:spPr>
        <a:xfrm>
          <a:off x="1328737" y="26193"/>
          <a:ext cx="3667125" cy="29337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070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163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82D4-484F-4CEF-94D5-0C637A0A9E95}" type="datetimeFigureOut">
              <a:rPr lang="es-ES" smtClean="0"/>
              <a:pPr/>
              <a:t>28/10/2013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8065-A172-466F-9936-DADA92BDFA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070" y="2348880"/>
            <a:ext cx="7361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Sistemas DGT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4208" y="6396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22"/>
          <p:cNvSpPr/>
          <p:nvPr/>
        </p:nvSpPr>
        <p:spPr>
          <a:xfrm>
            <a:off x="3505200" y="4038600"/>
            <a:ext cx="2514600" cy="152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21"/>
          <p:cNvGraphicFramePr/>
          <p:nvPr/>
        </p:nvGraphicFramePr>
        <p:xfrm>
          <a:off x="1524000" y="990600"/>
          <a:ext cx="6324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24"/>
          <p:cNvSpPr/>
          <p:nvPr/>
        </p:nvSpPr>
        <p:spPr>
          <a:xfrm>
            <a:off x="457200" y="4114800"/>
            <a:ext cx="1752600" cy="152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Fuentes</a:t>
            </a:r>
          </a:p>
          <a:p>
            <a:pPr algn="ctr"/>
            <a:r>
              <a:rPr lang="en-US" dirty="0" err="1" smtClean="0"/>
              <a:t>Externas</a:t>
            </a:r>
            <a:endParaRPr lang="en-US" dirty="0"/>
          </a:p>
        </p:txBody>
      </p:sp>
      <p:sp>
        <p:nvSpPr>
          <p:cNvPr id="9" name="Oval 25"/>
          <p:cNvSpPr/>
          <p:nvPr/>
        </p:nvSpPr>
        <p:spPr>
          <a:xfrm>
            <a:off x="7162800" y="4114800"/>
            <a:ext cx="1752600" cy="152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D140-D141</a:t>
            </a:r>
            <a:endParaRPr lang="en-US" dirty="0"/>
          </a:p>
        </p:txBody>
      </p:sp>
      <p:sp>
        <p:nvSpPr>
          <p:cNvPr id="10" name="Plus 26"/>
          <p:cNvSpPr/>
          <p:nvPr/>
        </p:nvSpPr>
        <p:spPr>
          <a:xfrm>
            <a:off x="2438400" y="4495800"/>
            <a:ext cx="7620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27"/>
          <p:cNvSpPr/>
          <p:nvPr/>
        </p:nvSpPr>
        <p:spPr>
          <a:xfrm>
            <a:off x="6324600" y="4343400"/>
            <a:ext cx="7620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28"/>
          <p:cNvSpPr/>
          <p:nvPr/>
        </p:nvSpPr>
        <p:spPr>
          <a:xfrm>
            <a:off x="4267200" y="5715000"/>
            <a:ext cx="9906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788024" y="80392"/>
            <a:ext cx="3672408" cy="1692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Conformación</a:t>
            </a:r>
            <a:br>
              <a:rPr lang="es-CR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s-CR" sz="3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RUT</a:t>
            </a: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3810000" y="533400"/>
            <a:ext cx="990600" cy="950118"/>
            <a:chOff x="1852612" y="550068"/>
            <a:chExt cx="1178718" cy="1178718"/>
          </a:xfrm>
        </p:grpSpPr>
        <p:sp>
          <p:nvSpPr>
            <p:cNvPr id="17" name="Oval 12"/>
            <p:cNvSpPr/>
            <p:nvPr/>
          </p:nvSpPr>
          <p:spPr>
            <a:xfrm>
              <a:off x="1852612" y="550068"/>
              <a:ext cx="1178718" cy="117871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025231" y="722687"/>
              <a:ext cx="833480" cy="833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err="1" smtClean="0"/>
                <a:t>Nite</a:t>
              </a:r>
              <a:endParaRPr lang="en-US" sz="23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/>
          <p:nvPr/>
        </p:nvSpPr>
        <p:spPr>
          <a:xfrm>
            <a:off x="467544" y="908720"/>
            <a:ext cx="5867400" cy="487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9">
            <a:hlinkClick r:id="rId2" action="ppaction://hlinksldjump"/>
          </p:cNvPr>
          <p:cNvSpPr/>
          <p:nvPr/>
        </p:nvSpPr>
        <p:spPr>
          <a:xfrm>
            <a:off x="924744" y="2737520"/>
            <a:ext cx="2438400" cy="2514600"/>
          </a:xfrm>
          <a:prstGeom prst="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Localización</a:t>
            </a:r>
            <a:endParaRPr lang="en-US" sz="1600" dirty="0"/>
          </a:p>
        </p:txBody>
      </p:sp>
      <p:sp>
        <p:nvSpPr>
          <p:cNvPr id="19" name="L-Shape 10">
            <a:hlinkClick r:id="rId3" action="ppaction://hlinksldjump"/>
          </p:cNvPr>
          <p:cNvSpPr/>
          <p:nvPr/>
        </p:nvSpPr>
        <p:spPr>
          <a:xfrm rot="10800000">
            <a:off x="1000944" y="1442120"/>
            <a:ext cx="2438400" cy="2514600"/>
          </a:xfrm>
          <a:prstGeom prst="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Fiscales</a:t>
            </a:r>
            <a:endParaRPr lang="en-US" dirty="0"/>
          </a:p>
        </p:txBody>
      </p:sp>
      <p:sp>
        <p:nvSpPr>
          <p:cNvPr id="20" name="L-Shape 11">
            <a:hlinkClick r:id="rId4" action="ppaction://hlinksldjump"/>
          </p:cNvPr>
          <p:cNvSpPr/>
          <p:nvPr/>
        </p:nvSpPr>
        <p:spPr>
          <a:xfrm>
            <a:off x="3515544" y="2737520"/>
            <a:ext cx="2438400" cy="2514600"/>
          </a:xfrm>
          <a:prstGeom prst="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Datos</a:t>
            </a:r>
            <a:endParaRPr lang="en-US" sz="1600" dirty="0" smtClean="0"/>
          </a:p>
          <a:p>
            <a:pPr algn="ctr"/>
            <a:r>
              <a:rPr lang="en-US" sz="1600" dirty="0" err="1" smtClean="0"/>
              <a:t>Identificativos</a:t>
            </a:r>
            <a:endParaRPr lang="en-US" sz="1600" dirty="0" smtClean="0"/>
          </a:p>
        </p:txBody>
      </p:sp>
      <p:sp>
        <p:nvSpPr>
          <p:cNvPr id="21" name="L-Shape 12">
            <a:hlinkClick r:id="rId5" action="ppaction://hlinksldjump"/>
          </p:cNvPr>
          <p:cNvSpPr/>
          <p:nvPr/>
        </p:nvSpPr>
        <p:spPr>
          <a:xfrm rot="10800000">
            <a:off x="3591744" y="1442120"/>
            <a:ext cx="2438400" cy="2514600"/>
          </a:xfrm>
          <a:prstGeom prst="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err="1" smtClean="0"/>
              <a:t>Relaciones</a:t>
            </a:r>
            <a:endParaRPr lang="en-US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886200" y="152400"/>
            <a:ext cx="4419600" cy="8747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Agrupamiento</a:t>
            </a:r>
            <a:r>
              <a:rPr lang="es-CR" sz="14400" dirty="0" smtClean="0">
                <a:latin typeface="+mj-lt"/>
                <a:ea typeface="+mj-ea"/>
                <a:cs typeface="+mj-cs"/>
              </a:rPr>
              <a:t> </a:t>
            </a:r>
            <a: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RUT</a:t>
            </a:r>
            <a:b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5805264"/>
            <a:ext cx="2267744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85800" y="2297586"/>
            <a:ext cx="7772400" cy="15472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gracias!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841848" y="177552"/>
            <a:ext cx="5486400" cy="1066800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CR" sz="1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Datos Identificativos </a:t>
            </a:r>
            <a:r>
              <a:rPr lang="es-CR" sz="9600" dirty="0" smtClean="0">
                <a:latin typeface="+mj-lt"/>
                <a:ea typeface="+mj-ea"/>
                <a:cs typeface="+mj-cs"/>
              </a:rPr>
              <a:t/>
            </a:r>
            <a:br>
              <a:rPr lang="es-CR" sz="9600" dirty="0" smtClean="0">
                <a:latin typeface="+mj-lt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Hexagon 8"/>
          <p:cNvSpPr/>
          <p:nvPr/>
        </p:nvSpPr>
        <p:spPr>
          <a:xfrm>
            <a:off x="3579440" y="1284312"/>
            <a:ext cx="1752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Maestros</a:t>
            </a:r>
            <a:endParaRPr lang="en-US" dirty="0"/>
          </a:p>
        </p:txBody>
      </p:sp>
      <p:sp>
        <p:nvSpPr>
          <p:cNvPr id="5" name="Hexagon 15"/>
          <p:cNvSpPr/>
          <p:nvPr/>
        </p:nvSpPr>
        <p:spPr>
          <a:xfrm>
            <a:off x="3122240" y="2732112"/>
            <a:ext cx="2667000" cy="2438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Detalle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Identificativos</a:t>
            </a:r>
            <a:endParaRPr lang="en-US" dirty="0"/>
          </a:p>
        </p:txBody>
      </p:sp>
      <p:sp>
        <p:nvSpPr>
          <p:cNvPr id="6" name="TextBox 16"/>
          <p:cNvSpPr txBox="1"/>
          <p:nvPr/>
        </p:nvSpPr>
        <p:spPr>
          <a:xfrm>
            <a:off x="5560640" y="1208112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Identificación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Identificación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Número</a:t>
            </a:r>
            <a:r>
              <a:rPr lang="en-US" dirty="0" smtClean="0"/>
              <a:t> ID </a:t>
            </a:r>
            <a:r>
              <a:rPr lang="en-US" dirty="0" err="1" smtClean="0"/>
              <a:t>Interno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Nombre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Nacimiento-Constitución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vencimiento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Estado </a:t>
            </a:r>
            <a:r>
              <a:rPr lang="en-US" dirty="0" err="1" smtClean="0"/>
              <a:t>Fuente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17"/>
          <p:cNvSpPr txBox="1"/>
          <p:nvPr/>
        </p:nvSpPr>
        <p:spPr>
          <a:xfrm>
            <a:off x="321568" y="3777952"/>
            <a:ext cx="3124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Número</a:t>
            </a:r>
            <a:r>
              <a:rPr lang="en-US" dirty="0" smtClean="0"/>
              <a:t> ID </a:t>
            </a:r>
            <a:r>
              <a:rPr lang="en-US" dirty="0" err="1" smtClean="0"/>
              <a:t>Interno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Clase</a:t>
            </a:r>
            <a:r>
              <a:rPr lang="en-US" dirty="0" smtClean="0"/>
              <a:t> Persona</a:t>
            </a:r>
          </a:p>
          <a:p>
            <a:pPr>
              <a:buFont typeface="Arial"/>
              <a:buChar char="•"/>
            </a:pPr>
            <a:r>
              <a:rPr lang="en-US" dirty="0" smtClean="0"/>
              <a:t>Estado </a:t>
            </a:r>
            <a:r>
              <a:rPr lang="en-US" dirty="0" err="1" smtClean="0"/>
              <a:t>Interno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Documento</a:t>
            </a:r>
            <a:r>
              <a:rPr lang="en-US" dirty="0" smtClean="0"/>
              <a:t> Alta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Sexo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Marcador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 ID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Cierre</a:t>
            </a:r>
            <a:r>
              <a:rPr lang="en-US" dirty="0" smtClean="0"/>
              <a:t> Fiscal </a:t>
            </a:r>
            <a:r>
              <a:rPr lang="en-US" dirty="0" err="1" smtClean="0"/>
              <a:t>Vigente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Etc…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onut 18">
            <a:hlinkClick r:id="rId2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86200" y="152400"/>
            <a:ext cx="4419600" cy="8747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Datos Fiscales</a:t>
            </a:r>
            <a:b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Hexagon 3"/>
          <p:cNvSpPr/>
          <p:nvPr/>
        </p:nvSpPr>
        <p:spPr>
          <a:xfrm>
            <a:off x="685800" y="1295400"/>
            <a:ext cx="1752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Marcas</a:t>
            </a:r>
            <a:r>
              <a:rPr lang="en-US" sz="1600" dirty="0" smtClean="0"/>
              <a:t> </a:t>
            </a:r>
            <a:r>
              <a:rPr lang="en-US" sz="1600" dirty="0" err="1" smtClean="0"/>
              <a:t>Fiscales</a:t>
            </a:r>
            <a:endParaRPr lang="en-US" sz="1600" dirty="0"/>
          </a:p>
        </p:txBody>
      </p:sp>
      <p:sp>
        <p:nvSpPr>
          <p:cNvPr id="4" name="Hexagon 4"/>
          <p:cNvSpPr/>
          <p:nvPr/>
        </p:nvSpPr>
        <p:spPr>
          <a:xfrm>
            <a:off x="2209800" y="1981200"/>
            <a:ext cx="1752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Obligaciones</a:t>
            </a:r>
            <a:endParaRPr lang="en-US" sz="1600" dirty="0"/>
          </a:p>
        </p:txBody>
      </p:sp>
      <p:sp>
        <p:nvSpPr>
          <p:cNvPr id="5" name="Hexagon 5"/>
          <p:cNvSpPr/>
          <p:nvPr/>
        </p:nvSpPr>
        <p:spPr>
          <a:xfrm>
            <a:off x="304800" y="2743200"/>
            <a:ext cx="2133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Cumplimientos</a:t>
            </a:r>
            <a:endParaRPr lang="en-US" sz="1600" dirty="0"/>
          </a:p>
        </p:txBody>
      </p:sp>
      <p:sp>
        <p:nvSpPr>
          <p:cNvPr id="6" name="Hexagon 6"/>
          <p:cNvSpPr/>
          <p:nvPr/>
        </p:nvSpPr>
        <p:spPr>
          <a:xfrm>
            <a:off x="3886200" y="2895600"/>
            <a:ext cx="1752600" cy="12954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Histórico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Marcas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Fiscales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Hexagon 7"/>
          <p:cNvSpPr/>
          <p:nvPr/>
        </p:nvSpPr>
        <p:spPr>
          <a:xfrm>
            <a:off x="5410200" y="3581400"/>
            <a:ext cx="1752600" cy="12954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Histórico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Obligaciones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Hexagon 8"/>
          <p:cNvSpPr/>
          <p:nvPr/>
        </p:nvSpPr>
        <p:spPr>
          <a:xfrm>
            <a:off x="3581400" y="4343400"/>
            <a:ext cx="2133600" cy="12954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Histórico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Cumplimientos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Hexagon 9"/>
          <p:cNvSpPr/>
          <p:nvPr/>
        </p:nvSpPr>
        <p:spPr>
          <a:xfrm>
            <a:off x="2209800" y="3352800"/>
            <a:ext cx="1752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Aduanal</a:t>
            </a:r>
            <a:endParaRPr lang="en-US" sz="1600" dirty="0"/>
          </a:p>
        </p:txBody>
      </p:sp>
      <p:sp>
        <p:nvSpPr>
          <p:cNvPr id="10" name="Donut 10">
            <a:hlinkClick r:id="rId2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2"/>
          <p:cNvSpPr/>
          <p:nvPr/>
        </p:nvSpPr>
        <p:spPr>
          <a:xfrm>
            <a:off x="685800" y="4114800"/>
            <a:ext cx="1752600" cy="12954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Actividades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Económicas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86200" y="152400"/>
            <a:ext cx="4419600" cy="8747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Localización</a:t>
            </a: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Hexagon 3"/>
          <p:cNvSpPr/>
          <p:nvPr/>
        </p:nvSpPr>
        <p:spPr>
          <a:xfrm>
            <a:off x="914400" y="1752600"/>
            <a:ext cx="2438400" cy="17526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Localización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4343400" y="1371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Fuentes: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Fuente</a:t>
            </a:r>
            <a:r>
              <a:rPr lang="en-US" dirty="0" smtClean="0"/>
              <a:t> Original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Declarativa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Bancos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Municipalidades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1691680" y="378904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Provincia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Cantón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Distrito</a:t>
            </a:r>
          </a:p>
          <a:p>
            <a:pPr>
              <a:buFont typeface="Arial"/>
              <a:buChar char="•"/>
            </a:pPr>
            <a:r>
              <a:rPr lang="en-US" dirty="0" smtClean="0"/>
              <a:t>Barrio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Calle-Avenida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Telefono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Fax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Ubicación</a:t>
            </a:r>
            <a:r>
              <a:rPr lang="en-US" dirty="0" smtClean="0"/>
              <a:t> </a:t>
            </a:r>
            <a:r>
              <a:rPr lang="en-US" dirty="0" err="1" smtClean="0"/>
              <a:t>detallada</a:t>
            </a:r>
            <a:endParaRPr lang="en-US" dirty="0"/>
          </a:p>
        </p:txBody>
      </p:sp>
      <p:sp>
        <p:nvSpPr>
          <p:cNvPr id="6" name="Donut 6">
            <a:hlinkClick r:id="rId2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886200" y="152400"/>
            <a:ext cx="4419600" cy="8747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CR" sz="14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Relaciones</a:t>
            </a:r>
            <a: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Hexagon 3"/>
          <p:cNvSpPr/>
          <p:nvPr/>
        </p:nvSpPr>
        <p:spPr>
          <a:xfrm>
            <a:off x="914400" y="1752600"/>
            <a:ext cx="2438400" cy="17526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Relaciones</a:t>
            </a: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1143000" y="41148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relación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Identificación</a:t>
            </a:r>
            <a:r>
              <a:rPr lang="en-US" dirty="0" smtClean="0"/>
              <a:t> del </a:t>
            </a:r>
            <a:r>
              <a:rPr lang="en-US" dirty="0" err="1" smtClean="0"/>
              <a:t>Relacionado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relación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Estado de la </a:t>
            </a:r>
            <a:r>
              <a:rPr lang="en-US" dirty="0" err="1" smtClean="0"/>
              <a:t>relacion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Indicador</a:t>
            </a:r>
            <a:r>
              <a:rPr lang="en-US" dirty="0" smtClean="0"/>
              <a:t> de </a:t>
            </a:r>
            <a:r>
              <a:rPr lang="en-US" dirty="0" err="1" smtClean="0"/>
              <a:t>comprobación</a:t>
            </a:r>
            <a:endParaRPr lang="en-US" dirty="0"/>
          </a:p>
        </p:txBody>
      </p:sp>
      <p:sp>
        <p:nvSpPr>
          <p:cNvPr id="5" name="Donut 6">
            <a:hlinkClick r:id="rId2" action="ppaction://hlinksldjump"/>
          </p:cNvPr>
          <p:cNvSpPr/>
          <p:nvPr/>
        </p:nvSpPr>
        <p:spPr>
          <a:xfrm>
            <a:off x="8686800" y="6400800"/>
            <a:ext cx="457200" cy="4572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419600" y="1371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Fuentes: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Fuente</a:t>
            </a:r>
            <a:r>
              <a:rPr lang="en-US" dirty="0" smtClean="0"/>
              <a:t> Original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Declarativa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Bancos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Municipalidades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141</Words>
  <Application>Microsoft Office PowerPoint</Application>
  <PresentationFormat>Presentación en pantalla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Badilla</dc:creator>
  <cp:lastModifiedBy>Usuario</cp:lastModifiedBy>
  <cp:revision>15</cp:revision>
  <dcterms:created xsi:type="dcterms:W3CDTF">2013-07-26T03:22:38Z</dcterms:created>
  <dcterms:modified xsi:type="dcterms:W3CDTF">2013-10-28T17:49:22Z</dcterms:modified>
</cp:coreProperties>
</file>