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4" r:id="rId5"/>
    <p:sldId id="266" r:id="rId6"/>
    <p:sldId id="265" r:id="rId7"/>
    <p:sldId id="269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hList9" loCatId="list" qsTypeId="urn:microsoft.com/office/officeart/2005/8/quickstyle/simple1#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68480826-1DE0-42CB-A347-4A52D610B36E}">
      <dgm:prSet custT="1"/>
      <dgm:spPr/>
      <dgm:t>
        <a:bodyPr/>
        <a:lstStyle/>
        <a:p>
          <a:pPr algn="just" rtl="0"/>
          <a:r>
            <a:rPr lang="es-ES_tradnl" sz="1300" dirty="0" smtClean="0"/>
            <a:t>Verificación aleatoria recién inscritos (telefónica – 200 casos) </a:t>
          </a:r>
          <a:endParaRPr lang="es-CR" sz="1300" dirty="0"/>
        </a:p>
      </dgm:t>
    </dgm:pt>
    <dgm:pt modelId="{1384EF4A-68BA-4498-82CE-066D427DDB16}">
      <dgm:prSet/>
      <dgm:spPr/>
      <dgm:t>
        <a:bodyPr/>
        <a:lstStyle/>
        <a:p>
          <a:pPr rtl="0"/>
          <a:r>
            <a:rPr lang="es-ES" dirty="0" smtClean="0"/>
            <a:t>2012</a:t>
          </a:r>
          <a:endParaRPr lang="es-CR" dirty="0"/>
        </a:p>
      </dgm:t>
    </dgm:pt>
    <dgm:pt modelId="{FE022E1C-8386-4EF4-B6C7-0C8C455949E9}" type="sibTrans" cxnId="{47491E35-FA89-403C-9FCB-4E5D7286BF99}">
      <dgm:prSet/>
      <dgm:spPr/>
      <dgm:t>
        <a:bodyPr/>
        <a:lstStyle/>
        <a:p>
          <a:endParaRPr lang="es-CR"/>
        </a:p>
      </dgm:t>
    </dgm:pt>
    <dgm:pt modelId="{E2BD0DA5-FC61-47C8-96EC-358B30403981}" type="parTrans" cxnId="{47491E35-FA89-403C-9FCB-4E5D7286BF99}">
      <dgm:prSet/>
      <dgm:spPr/>
      <dgm:t>
        <a:bodyPr/>
        <a:lstStyle/>
        <a:p>
          <a:endParaRPr lang="es-CR"/>
        </a:p>
      </dgm:t>
    </dgm:pt>
    <dgm:pt modelId="{D66D762C-06BA-4B95-AF9C-5A245A156540}" type="sibTrans" cxnId="{A195E26E-559F-4300-A5BA-04DB5C6E15FD}">
      <dgm:prSet/>
      <dgm:spPr/>
      <dgm:t>
        <a:bodyPr/>
        <a:lstStyle/>
        <a:p>
          <a:endParaRPr lang="es-CR"/>
        </a:p>
      </dgm:t>
    </dgm:pt>
    <dgm:pt modelId="{919A7240-EBA5-4F4A-B8DC-A6D5E31766C2}" type="parTrans" cxnId="{A195E26E-559F-4300-A5BA-04DB5C6E15FD}">
      <dgm:prSet/>
      <dgm:spPr/>
      <dgm:t>
        <a:bodyPr/>
        <a:lstStyle/>
        <a:p>
          <a:endParaRPr lang="es-CR"/>
        </a:p>
      </dgm:t>
    </dgm:pt>
    <dgm:pt modelId="{24001C81-7309-4FC1-BE91-42ADAA8D0512}">
      <dgm:prSet custT="1"/>
      <dgm:spPr/>
      <dgm:t>
        <a:bodyPr/>
        <a:lstStyle/>
        <a:p>
          <a:pPr algn="just" rtl="0"/>
          <a:r>
            <a:rPr lang="es-ES_tradnl" sz="1300" dirty="0" smtClean="0"/>
            <a:t>20.56% se encuentran en condición de ilocalizables</a:t>
          </a:r>
          <a:r>
            <a:rPr lang="es-ES" sz="1300" dirty="0" smtClean="0"/>
            <a:t>.</a:t>
          </a:r>
          <a:endParaRPr lang="es-CR" sz="1300" dirty="0"/>
        </a:p>
      </dgm:t>
    </dgm:pt>
    <dgm:pt modelId="{73B87AEF-1A1D-4CBE-BA82-4D43DBB6B204}">
      <dgm:prSet custT="1"/>
      <dgm:spPr/>
      <dgm:t>
        <a:bodyPr/>
        <a:lstStyle/>
        <a:p>
          <a:pPr algn="just" rtl="0"/>
          <a:r>
            <a:rPr lang="es-ES_tradnl" sz="1300" dirty="0" smtClean="0"/>
            <a:t>33.70% con al menos un error.</a:t>
          </a:r>
          <a:endParaRPr lang="es-CR" sz="1300" dirty="0"/>
        </a:p>
      </dgm:t>
    </dgm:pt>
    <dgm:pt modelId="{77D22C9E-1164-499D-883F-AB61A4A67075}">
      <dgm:prSet custT="1"/>
      <dgm:spPr/>
      <dgm:t>
        <a:bodyPr/>
        <a:lstStyle/>
        <a:p>
          <a:pPr algn="just" rtl="0"/>
          <a:r>
            <a:rPr lang="es-ES_tradnl" sz="1300" dirty="0" smtClean="0"/>
            <a:t>28.52% de información correcta.</a:t>
          </a:r>
          <a:endParaRPr lang="es-CR" sz="1300" dirty="0"/>
        </a:p>
      </dgm:t>
    </dgm:pt>
    <dgm:pt modelId="{B96D292B-E9AC-4729-B267-61ACFBA01280}">
      <dgm:prSet custT="1"/>
      <dgm:spPr/>
      <dgm:t>
        <a:bodyPr/>
        <a:lstStyle/>
        <a:p>
          <a:pPr algn="just" rtl="0"/>
          <a:r>
            <a:rPr lang="es-ES_tradnl" sz="1300" dirty="0" smtClean="0"/>
            <a:t>Plan de verificación de datos del RUT</a:t>
          </a:r>
          <a:r>
            <a:rPr lang="es-CR" sz="1300" dirty="0" smtClean="0"/>
            <a:t>.</a:t>
          </a:r>
          <a:endParaRPr lang="es-CR" sz="1300" dirty="0"/>
        </a:p>
      </dgm:t>
    </dgm:pt>
    <dgm:pt modelId="{DD194B60-7064-405C-B4DC-DD4BF6034AE0}">
      <dgm:prSet/>
      <dgm:spPr/>
      <dgm:t>
        <a:bodyPr/>
        <a:lstStyle/>
        <a:p>
          <a:pPr rtl="0"/>
          <a:r>
            <a:rPr lang="es-ES" dirty="0" smtClean="0"/>
            <a:t>2006</a:t>
          </a:r>
          <a:endParaRPr lang="es-CR" dirty="0"/>
        </a:p>
      </dgm:t>
    </dgm:pt>
    <dgm:pt modelId="{8F1A28C9-5AE7-4416-8D28-DC320213ACF8}" type="sibTrans" cxnId="{5AB87FC4-4B65-4BF7-9CAE-4DF18C70F8FB}">
      <dgm:prSet/>
      <dgm:spPr/>
      <dgm:t>
        <a:bodyPr/>
        <a:lstStyle/>
        <a:p>
          <a:endParaRPr lang="es-CR"/>
        </a:p>
      </dgm:t>
    </dgm:pt>
    <dgm:pt modelId="{A2E464A6-10B7-42FF-B7E7-4AE4E4B5A671}" type="parTrans" cxnId="{5AB87FC4-4B65-4BF7-9CAE-4DF18C70F8FB}">
      <dgm:prSet/>
      <dgm:spPr/>
      <dgm:t>
        <a:bodyPr/>
        <a:lstStyle/>
        <a:p>
          <a:endParaRPr lang="es-CR"/>
        </a:p>
      </dgm:t>
    </dgm:pt>
    <dgm:pt modelId="{76FB8D89-F3F1-4207-982E-1FF9E2FA38D0}" type="sibTrans" cxnId="{8B2CF5F4-78D3-4C86-8281-39A63C194240}">
      <dgm:prSet/>
      <dgm:spPr/>
      <dgm:t>
        <a:bodyPr/>
        <a:lstStyle/>
        <a:p>
          <a:endParaRPr lang="es-ES"/>
        </a:p>
      </dgm:t>
    </dgm:pt>
    <dgm:pt modelId="{FBD7AD6C-445A-483C-A4E1-BF8530A178B3}" type="parTrans" cxnId="{8B2CF5F4-78D3-4C86-8281-39A63C194240}">
      <dgm:prSet/>
      <dgm:spPr/>
      <dgm:t>
        <a:bodyPr/>
        <a:lstStyle/>
        <a:p>
          <a:endParaRPr lang="es-ES"/>
        </a:p>
      </dgm:t>
    </dgm:pt>
    <dgm:pt modelId="{32837E73-2BFA-4BD8-9047-EE347C252DED}" type="sibTrans" cxnId="{F16B59BB-7248-4DC2-8808-CF17E2A09FCB}">
      <dgm:prSet/>
      <dgm:spPr/>
      <dgm:t>
        <a:bodyPr/>
        <a:lstStyle/>
        <a:p>
          <a:endParaRPr lang="es-CR"/>
        </a:p>
      </dgm:t>
    </dgm:pt>
    <dgm:pt modelId="{82D6C140-CA93-4E8F-977C-21EC5E690E7E}" type="parTrans" cxnId="{F16B59BB-7248-4DC2-8808-CF17E2A09FCB}">
      <dgm:prSet/>
      <dgm:spPr/>
      <dgm:t>
        <a:bodyPr/>
        <a:lstStyle/>
        <a:p>
          <a:endParaRPr lang="es-CR"/>
        </a:p>
      </dgm:t>
    </dgm:pt>
    <dgm:pt modelId="{1DA48A8D-3DD7-48CB-98A7-7BED8B642239}" type="sibTrans" cxnId="{64F7293A-D136-49C3-A6B9-B33FC438829F}">
      <dgm:prSet/>
      <dgm:spPr/>
      <dgm:t>
        <a:bodyPr/>
        <a:lstStyle/>
        <a:p>
          <a:endParaRPr lang="es-ES"/>
        </a:p>
      </dgm:t>
    </dgm:pt>
    <dgm:pt modelId="{E4AE2400-EE5B-4F37-AF85-C755F95789CC}" type="parTrans" cxnId="{64F7293A-D136-49C3-A6B9-B33FC438829F}">
      <dgm:prSet/>
      <dgm:spPr/>
      <dgm:t>
        <a:bodyPr/>
        <a:lstStyle/>
        <a:p>
          <a:endParaRPr lang="es-ES"/>
        </a:p>
      </dgm:t>
    </dgm:pt>
    <dgm:pt modelId="{7F3F7B65-3210-480C-8602-AA30F7D4AFDA}" type="sibTrans" cxnId="{5F5D3E87-690E-4F99-97EB-DCDA19EDEA49}">
      <dgm:prSet/>
      <dgm:spPr/>
      <dgm:t>
        <a:bodyPr/>
        <a:lstStyle/>
        <a:p>
          <a:endParaRPr lang="es-CR"/>
        </a:p>
      </dgm:t>
    </dgm:pt>
    <dgm:pt modelId="{982B1CF9-8102-46DB-8BF0-C8254888A1AC}" type="parTrans" cxnId="{5F5D3E87-690E-4F99-97EB-DCDA19EDEA49}">
      <dgm:prSet/>
      <dgm:spPr/>
      <dgm:t>
        <a:bodyPr/>
        <a:lstStyle/>
        <a:p>
          <a:endParaRPr lang="es-CR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ES_tradnl" sz="1300" dirty="0" smtClean="0"/>
            <a:t>Diagnóstico a la información del RUT.</a:t>
          </a:r>
          <a:endParaRPr lang="es-CR" sz="1300" dirty="0"/>
        </a:p>
      </dgm:t>
    </dgm:pt>
    <dgm:pt modelId="{71F78323-AFA1-4792-AABA-9FA1DC3E8849}">
      <dgm:prSet/>
      <dgm:spPr/>
      <dgm:t>
        <a:bodyPr/>
        <a:lstStyle/>
        <a:p>
          <a:pPr rtl="0"/>
          <a:r>
            <a:rPr lang="es-ES" dirty="0" smtClean="0"/>
            <a:t>2003</a:t>
          </a:r>
          <a:endParaRPr lang="es-CR" dirty="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/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/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/>
        </a:p>
      </dgm:t>
    </dgm:pt>
    <dgm:pt modelId="{2C5AEE83-DADF-4A3C-85EF-FFB70C063903}">
      <dgm:prSet custT="1"/>
      <dgm:spPr/>
      <dgm:t>
        <a:bodyPr/>
        <a:lstStyle/>
        <a:p>
          <a:pPr algn="just" rtl="0"/>
          <a:r>
            <a:rPr lang="es-ES_tradnl" sz="1300" dirty="0" smtClean="0"/>
            <a:t>38.39% de información correcta.</a:t>
          </a:r>
          <a:endParaRPr lang="es-CR" sz="1300" dirty="0"/>
        </a:p>
      </dgm:t>
    </dgm:pt>
    <dgm:pt modelId="{00979358-6921-482E-BEE1-DAB728E388C2}" type="parTrans" cxnId="{0E1DBEAE-FC13-4EB9-B1B1-16A8AAB675C2}">
      <dgm:prSet/>
      <dgm:spPr/>
      <dgm:t>
        <a:bodyPr/>
        <a:lstStyle/>
        <a:p>
          <a:endParaRPr lang="es-ES"/>
        </a:p>
      </dgm:t>
    </dgm:pt>
    <dgm:pt modelId="{C231BCD0-5DCC-4997-AB64-C202F43C76A4}" type="sibTrans" cxnId="{0E1DBEAE-FC13-4EB9-B1B1-16A8AAB675C2}">
      <dgm:prSet/>
      <dgm:spPr/>
      <dgm:t>
        <a:bodyPr/>
        <a:lstStyle/>
        <a:p>
          <a:endParaRPr lang="es-ES"/>
        </a:p>
      </dgm:t>
    </dgm:pt>
    <dgm:pt modelId="{3F46D14B-27C4-405B-BD60-EA8D99FA21D5}">
      <dgm:prSet custT="1"/>
      <dgm:spPr/>
      <dgm:t>
        <a:bodyPr/>
        <a:lstStyle/>
        <a:p>
          <a:pPr algn="just" rtl="0"/>
          <a:r>
            <a:rPr lang="es-ES_tradnl" sz="1300" dirty="0" smtClean="0"/>
            <a:t>22.42% con al menos un error.</a:t>
          </a:r>
          <a:endParaRPr lang="es-CR" sz="1300" dirty="0"/>
        </a:p>
      </dgm:t>
    </dgm:pt>
    <dgm:pt modelId="{DF6C343B-D7C2-41A0-A8EA-675800FFA19A}" type="parTrans" cxnId="{A9F46E0F-A121-4393-BC6B-67E5AA784AAE}">
      <dgm:prSet/>
      <dgm:spPr/>
      <dgm:t>
        <a:bodyPr/>
        <a:lstStyle/>
        <a:p>
          <a:endParaRPr lang="es-ES"/>
        </a:p>
      </dgm:t>
    </dgm:pt>
    <dgm:pt modelId="{B532C33C-6442-4288-8610-8021950194BE}" type="sibTrans" cxnId="{A9F46E0F-A121-4393-BC6B-67E5AA784AAE}">
      <dgm:prSet/>
      <dgm:spPr/>
      <dgm:t>
        <a:bodyPr/>
        <a:lstStyle/>
        <a:p>
          <a:endParaRPr lang="es-ES"/>
        </a:p>
      </dgm:t>
    </dgm:pt>
    <dgm:pt modelId="{75274BE3-D0B5-420D-871E-5CA785875AD4}">
      <dgm:prSet custT="1"/>
      <dgm:spPr/>
      <dgm:t>
        <a:bodyPr/>
        <a:lstStyle/>
        <a:p>
          <a:pPr algn="just" rtl="0"/>
          <a:r>
            <a:rPr lang="es-ES_tradnl" sz="1300" dirty="0" smtClean="0"/>
            <a:t>39.19% se encuentran en condición de ilocalizables.</a:t>
          </a:r>
          <a:endParaRPr lang="es-CR" sz="1300" dirty="0"/>
        </a:p>
      </dgm:t>
    </dgm:pt>
    <dgm:pt modelId="{2BFCA7B6-3909-4E82-B4A5-2854C48FF124}" type="parTrans" cxnId="{43F9FE4A-DFFF-4F4D-9360-47F58AD1C92B}">
      <dgm:prSet/>
      <dgm:spPr/>
      <dgm:t>
        <a:bodyPr/>
        <a:lstStyle/>
        <a:p>
          <a:endParaRPr lang="es-ES"/>
        </a:p>
      </dgm:t>
    </dgm:pt>
    <dgm:pt modelId="{90C56BD7-0075-449C-A1B4-46F6B3911225}" type="sibTrans" cxnId="{43F9FE4A-DFFF-4F4D-9360-47F58AD1C92B}">
      <dgm:prSet/>
      <dgm:spPr/>
      <dgm:t>
        <a:bodyPr/>
        <a:lstStyle/>
        <a:p>
          <a:endParaRPr lang="es-ES"/>
        </a:p>
      </dgm:t>
    </dgm:pt>
    <dgm:pt modelId="{CD1DCD6F-B120-4834-AC64-E42E64958668}">
      <dgm:prSet custT="1"/>
      <dgm:spPr/>
      <dgm:t>
        <a:bodyPr/>
        <a:lstStyle/>
        <a:p>
          <a:pPr algn="just" rtl="0"/>
          <a:r>
            <a:rPr lang="es-CR" sz="1300" dirty="0" smtClean="0"/>
            <a:t>50.00% de potencial de Contribuyentes No Localizados.</a:t>
          </a:r>
          <a:endParaRPr lang="es-CR" sz="1300" dirty="0"/>
        </a:p>
      </dgm:t>
    </dgm:pt>
    <dgm:pt modelId="{EADE99DF-741C-4DE3-8336-1C6470CEEA82}" type="parTrans" cxnId="{46D4D42B-0C33-49C4-A9D4-87F2C93F1EC8}">
      <dgm:prSet/>
      <dgm:spPr/>
      <dgm:t>
        <a:bodyPr/>
        <a:lstStyle/>
        <a:p>
          <a:endParaRPr lang="es-ES"/>
        </a:p>
      </dgm:t>
    </dgm:pt>
    <dgm:pt modelId="{C541D174-367D-4A52-B660-67289B0E3571}" type="sibTrans" cxnId="{46D4D42B-0C33-49C4-A9D4-87F2C93F1EC8}">
      <dgm:prSet/>
      <dgm:spPr/>
      <dgm:t>
        <a:bodyPr/>
        <a:lstStyle/>
        <a:p>
          <a:endParaRPr lang="es-ES"/>
        </a:p>
      </dgm:t>
    </dgm:pt>
    <dgm:pt modelId="{7AD88C9C-E551-410D-99A9-C104C3D73717}">
      <dgm:prSet/>
      <dgm:spPr/>
      <dgm:t>
        <a:bodyPr/>
        <a:lstStyle/>
        <a:p>
          <a:pPr algn="just" rtl="0"/>
          <a:r>
            <a:rPr lang="es-CR" dirty="0" smtClean="0"/>
            <a:t>Sistema</a:t>
          </a:r>
          <a:endParaRPr lang="es-CR" dirty="0"/>
        </a:p>
      </dgm:t>
    </dgm:pt>
    <dgm:pt modelId="{4716BF6B-44B5-4D35-A0E4-D2652A6CF19F}" type="parTrans" cxnId="{6E04ACBF-4601-46F8-B182-4467C22B5245}">
      <dgm:prSet/>
      <dgm:spPr/>
      <dgm:t>
        <a:bodyPr/>
        <a:lstStyle/>
        <a:p>
          <a:endParaRPr lang="es-ES"/>
        </a:p>
      </dgm:t>
    </dgm:pt>
    <dgm:pt modelId="{8B9FFB0B-3EB6-4374-A653-8C31B01EACF1}" type="sibTrans" cxnId="{6E04ACBF-4601-46F8-B182-4467C22B5245}">
      <dgm:prSet/>
      <dgm:spPr/>
      <dgm:t>
        <a:bodyPr/>
        <a:lstStyle/>
        <a:p>
          <a:endParaRPr lang="es-ES"/>
        </a:p>
      </dgm:t>
    </dgm:pt>
    <dgm:pt modelId="{783E18A2-8566-4D2B-9ABB-21E90B7194AF}">
      <dgm:prSet custT="1"/>
      <dgm:spPr/>
      <dgm:t>
        <a:bodyPr/>
        <a:lstStyle/>
        <a:p>
          <a:pPr algn="just" rtl="0"/>
          <a:r>
            <a:rPr lang="es-CR" sz="1300" dirty="0" smtClean="0"/>
            <a:t>Cerrado (no interactúa)</a:t>
          </a:r>
          <a:endParaRPr lang="es-CR" sz="1300" dirty="0"/>
        </a:p>
      </dgm:t>
    </dgm:pt>
    <dgm:pt modelId="{D8C6E321-A227-4F5B-BD8D-6BB6CAAA50BB}" type="parTrans" cxnId="{1DB68BAA-E015-4984-8298-EAD67E8E4536}">
      <dgm:prSet/>
      <dgm:spPr/>
      <dgm:t>
        <a:bodyPr/>
        <a:lstStyle/>
        <a:p>
          <a:endParaRPr lang="es-ES"/>
        </a:p>
      </dgm:t>
    </dgm:pt>
    <dgm:pt modelId="{F4015014-5130-45FB-8519-96B9C3089787}" type="sibTrans" cxnId="{1DB68BAA-E015-4984-8298-EAD67E8E4536}">
      <dgm:prSet/>
      <dgm:spPr/>
      <dgm:t>
        <a:bodyPr/>
        <a:lstStyle/>
        <a:p>
          <a:endParaRPr lang="es-ES"/>
        </a:p>
      </dgm:t>
    </dgm:pt>
    <dgm:pt modelId="{A8897916-2CB0-4CEB-A7FE-CF2B334A56E4}" type="pres">
      <dgm:prSet presAssocID="{C623536D-6460-4464-B895-6F63576BD92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22D303-B857-4EA7-B921-D8280971A900}" type="pres">
      <dgm:prSet presAssocID="{71F78323-AFA1-4792-AABA-9FA1DC3E8849}" presName="posSpace" presStyleCnt="0"/>
      <dgm:spPr/>
      <dgm:t>
        <a:bodyPr/>
        <a:lstStyle/>
        <a:p>
          <a:endParaRPr lang="es-ES"/>
        </a:p>
      </dgm:t>
    </dgm:pt>
    <dgm:pt modelId="{A01F9A66-2124-410B-B21A-6D129083C99D}" type="pres">
      <dgm:prSet presAssocID="{71F78323-AFA1-4792-AABA-9FA1DC3E8849}" presName="vertFlow" presStyleCnt="0"/>
      <dgm:spPr/>
      <dgm:t>
        <a:bodyPr/>
        <a:lstStyle/>
        <a:p>
          <a:endParaRPr lang="es-ES"/>
        </a:p>
      </dgm:t>
    </dgm:pt>
    <dgm:pt modelId="{E93BA07C-9999-4315-9E69-2FA3DE152F16}" type="pres">
      <dgm:prSet presAssocID="{71F78323-AFA1-4792-AABA-9FA1DC3E8849}" presName="topSpace" presStyleCnt="0"/>
      <dgm:spPr/>
      <dgm:t>
        <a:bodyPr/>
        <a:lstStyle/>
        <a:p>
          <a:endParaRPr lang="es-ES"/>
        </a:p>
      </dgm:t>
    </dgm:pt>
    <dgm:pt modelId="{1A7DA8A9-0877-4FD2-B714-A4F800A6D586}" type="pres">
      <dgm:prSet presAssocID="{71F78323-AFA1-4792-AABA-9FA1DC3E8849}" presName="firstComp" presStyleCnt="0"/>
      <dgm:spPr/>
      <dgm:t>
        <a:bodyPr/>
        <a:lstStyle/>
        <a:p>
          <a:endParaRPr lang="es-ES"/>
        </a:p>
      </dgm:t>
    </dgm:pt>
    <dgm:pt modelId="{1295EDA0-8673-4101-9A07-E36ECF926F96}" type="pres">
      <dgm:prSet presAssocID="{71F78323-AFA1-4792-AABA-9FA1DC3E8849}" presName="firstChild" presStyleLbl="bgAccFollowNode1" presStyleIdx="0" presStyleCnt="11"/>
      <dgm:spPr/>
      <dgm:t>
        <a:bodyPr/>
        <a:lstStyle/>
        <a:p>
          <a:endParaRPr lang="es-ES"/>
        </a:p>
      </dgm:t>
    </dgm:pt>
    <dgm:pt modelId="{CF4BDAFF-59DF-47D8-81E3-9FF5E8793011}" type="pres">
      <dgm:prSet presAssocID="{71F78323-AFA1-4792-AABA-9FA1DC3E8849}" presName="firstChildTx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58EF9-C197-487D-B8A8-B27C6EABD2F9}" type="pres">
      <dgm:prSet presAssocID="{2C5AEE83-DADF-4A3C-85EF-FFB70C063903}" presName="comp" presStyleCnt="0"/>
      <dgm:spPr/>
      <dgm:t>
        <a:bodyPr/>
        <a:lstStyle/>
        <a:p>
          <a:endParaRPr lang="es-ES"/>
        </a:p>
      </dgm:t>
    </dgm:pt>
    <dgm:pt modelId="{38EB4284-F2D8-42B6-A82B-CFE02773C7A6}" type="pres">
      <dgm:prSet presAssocID="{2C5AEE83-DADF-4A3C-85EF-FFB70C063903}" presName="child" presStyleLbl="bgAccFollowNode1" presStyleIdx="1" presStyleCnt="11"/>
      <dgm:spPr/>
      <dgm:t>
        <a:bodyPr/>
        <a:lstStyle/>
        <a:p>
          <a:endParaRPr lang="es-ES"/>
        </a:p>
      </dgm:t>
    </dgm:pt>
    <dgm:pt modelId="{10ED564A-7F25-4F40-8999-0A78600647C5}" type="pres">
      <dgm:prSet presAssocID="{2C5AEE83-DADF-4A3C-85EF-FFB70C063903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86DCB-5511-46BD-B60D-60B2645C8AEA}" type="pres">
      <dgm:prSet presAssocID="{3F46D14B-27C4-405B-BD60-EA8D99FA21D5}" presName="comp" presStyleCnt="0"/>
      <dgm:spPr/>
      <dgm:t>
        <a:bodyPr/>
        <a:lstStyle/>
        <a:p>
          <a:endParaRPr lang="es-ES"/>
        </a:p>
      </dgm:t>
    </dgm:pt>
    <dgm:pt modelId="{6DE8BB59-9DBB-4853-A1D8-EB10DB66A19B}" type="pres">
      <dgm:prSet presAssocID="{3F46D14B-27C4-405B-BD60-EA8D99FA21D5}" presName="child" presStyleLbl="bgAccFollowNode1" presStyleIdx="2" presStyleCnt="11"/>
      <dgm:spPr/>
      <dgm:t>
        <a:bodyPr/>
        <a:lstStyle/>
        <a:p>
          <a:endParaRPr lang="es-ES"/>
        </a:p>
      </dgm:t>
    </dgm:pt>
    <dgm:pt modelId="{70128FFF-0FF9-4040-96E7-ECB1B05801DB}" type="pres">
      <dgm:prSet presAssocID="{3F46D14B-27C4-405B-BD60-EA8D99FA21D5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032785-D324-4DBD-BE62-1C9D93E186E3}" type="pres">
      <dgm:prSet presAssocID="{75274BE3-D0B5-420D-871E-5CA785875AD4}" presName="comp" presStyleCnt="0"/>
      <dgm:spPr/>
      <dgm:t>
        <a:bodyPr/>
        <a:lstStyle/>
        <a:p>
          <a:endParaRPr lang="es-ES"/>
        </a:p>
      </dgm:t>
    </dgm:pt>
    <dgm:pt modelId="{092A4241-22D4-42CB-84D4-CC1492363878}" type="pres">
      <dgm:prSet presAssocID="{75274BE3-D0B5-420D-871E-5CA785875AD4}" presName="child" presStyleLbl="bgAccFollowNode1" presStyleIdx="3" presStyleCnt="11"/>
      <dgm:spPr/>
      <dgm:t>
        <a:bodyPr/>
        <a:lstStyle/>
        <a:p>
          <a:endParaRPr lang="es-ES"/>
        </a:p>
      </dgm:t>
    </dgm:pt>
    <dgm:pt modelId="{1F628F92-66B8-4151-8F17-1E131A040032}" type="pres">
      <dgm:prSet presAssocID="{75274BE3-D0B5-420D-871E-5CA785875AD4}" presName="childTx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D7BD9-6156-400A-8FB3-ECC674B8D40C}" type="pres">
      <dgm:prSet presAssocID="{71F78323-AFA1-4792-AABA-9FA1DC3E8849}" presName="negSpace" presStyleCnt="0"/>
      <dgm:spPr/>
      <dgm:t>
        <a:bodyPr/>
        <a:lstStyle/>
        <a:p>
          <a:endParaRPr lang="es-ES"/>
        </a:p>
      </dgm:t>
    </dgm:pt>
    <dgm:pt modelId="{7010427E-0F9A-4A9D-A4B4-0302414E76C9}" type="pres">
      <dgm:prSet presAssocID="{71F78323-AFA1-4792-AABA-9FA1DC3E8849}" presName="circle" presStyleLbl="node1" presStyleIdx="0" presStyleCnt="4"/>
      <dgm:spPr/>
      <dgm:t>
        <a:bodyPr/>
        <a:lstStyle/>
        <a:p>
          <a:endParaRPr lang="es-ES"/>
        </a:p>
      </dgm:t>
    </dgm:pt>
    <dgm:pt modelId="{2B9FA29A-75FF-4235-9304-911C51F4A5FA}" type="pres">
      <dgm:prSet presAssocID="{0B3F7358-18BC-480D-BCF6-612A385D74FF}" presName="transSpace" presStyleCnt="0"/>
      <dgm:spPr/>
      <dgm:t>
        <a:bodyPr/>
        <a:lstStyle/>
        <a:p>
          <a:endParaRPr lang="es-ES"/>
        </a:p>
      </dgm:t>
    </dgm:pt>
    <dgm:pt modelId="{FC1D7468-5723-4785-85F4-E1BA3C6D43D3}" type="pres">
      <dgm:prSet presAssocID="{DD194B60-7064-405C-B4DC-DD4BF6034AE0}" presName="posSpace" presStyleCnt="0"/>
      <dgm:spPr/>
      <dgm:t>
        <a:bodyPr/>
        <a:lstStyle/>
        <a:p>
          <a:endParaRPr lang="es-ES"/>
        </a:p>
      </dgm:t>
    </dgm:pt>
    <dgm:pt modelId="{E972AAC9-8BFB-422A-9A45-158BC1629E18}" type="pres">
      <dgm:prSet presAssocID="{DD194B60-7064-405C-B4DC-DD4BF6034AE0}" presName="vertFlow" presStyleCnt="0"/>
      <dgm:spPr/>
      <dgm:t>
        <a:bodyPr/>
        <a:lstStyle/>
        <a:p>
          <a:endParaRPr lang="es-ES"/>
        </a:p>
      </dgm:t>
    </dgm:pt>
    <dgm:pt modelId="{3F716FBB-81C8-43AE-81FF-E2BB6F20E1A8}" type="pres">
      <dgm:prSet presAssocID="{DD194B60-7064-405C-B4DC-DD4BF6034AE0}" presName="topSpace" presStyleCnt="0"/>
      <dgm:spPr/>
      <dgm:t>
        <a:bodyPr/>
        <a:lstStyle/>
        <a:p>
          <a:endParaRPr lang="es-ES"/>
        </a:p>
      </dgm:t>
    </dgm:pt>
    <dgm:pt modelId="{8AE95E13-EA7E-40EE-9B0E-6F01056A6C76}" type="pres">
      <dgm:prSet presAssocID="{DD194B60-7064-405C-B4DC-DD4BF6034AE0}" presName="firstComp" presStyleCnt="0"/>
      <dgm:spPr/>
      <dgm:t>
        <a:bodyPr/>
        <a:lstStyle/>
        <a:p>
          <a:endParaRPr lang="es-ES"/>
        </a:p>
      </dgm:t>
    </dgm:pt>
    <dgm:pt modelId="{7155876E-B15F-4A4C-9713-ACF7E730570F}" type="pres">
      <dgm:prSet presAssocID="{DD194B60-7064-405C-B4DC-DD4BF6034AE0}" presName="firstChild" presStyleLbl="bgAccFollowNode1" presStyleIdx="4" presStyleCnt="11"/>
      <dgm:spPr/>
      <dgm:t>
        <a:bodyPr/>
        <a:lstStyle/>
        <a:p>
          <a:endParaRPr lang="es-ES"/>
        </a:p>
      </dgm:t>
    </dgm:pt>
    <dgm:pt modelId="{8B487607-6857-46F0-9724-EB0689D50A5C}" type="pres">
      <dgm:prSet presAssocID="{DD194B60-7064-405C-B4DC-DD4BF6034AE0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F6C576-D466-4D1C-88D5-41F195B1C4B6}" type="pres">
      <dgm:prSet presAssocID="{77D22C9E-1164-499D-883F-AB61A4A67075}" presName="comp" presStyleCnt="0"/>
      <dgm:spPr/>
      <dgm:t>
        <a:bodyPr/>
        <a:lstStyle/>
        <a:p>
          <a:endParaRPr lang="es-ES"/>
        </a:p>
      </dgm:t>
    </dgm:pt>
    <dgm:pt modelId="{D57584B5-3C31-4A8A-9508-E7F181EF5A07}" type="pres">
      <dgm:prSet presAssocID="{77D22C9E-1164-499D-883F-AB61A4A67075}" presName="child" presStyleLbl="bgAccFollowNode1" presStyleIdx="5" presStyleCnt="11"/>
      <dgm:spPr/>
      <dgm:t>
        <a:bodyPr/>
        <a:lstStyle/>
        <a:p>
          <a:endParaRPr lang="es-ES"/>
        </a:p>
      </dgm:t>
    </dgm:pt>
    <dgm:pt modelId="{1AC1BDB4-FF27-4D08-9FD0-1EE0BF19BE3D}" type="pres">
      <dgm:prSet presAssocID="{77D22C9E-1164-499D-883F-AB61A4A67075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028F7F-B732-401F-8628-FEF6B0868F95}" type="pres">
      <dgm:prSet presAssocID="{73B87AEF-1A1D-4CBE-BA82-4D43DBB6B204}" presName="comp" presStyleCnt="0"/>
      <dgm:spPr/>
      <dgm:t>
        <a:bodyPr/>
        <a:lstStyle/>
        <a:p>
          <a:endParaRPr lang="es-ES"/>
        </a:p>
      </dgm:t>
    </dgm:pt>
    <dgm:pt modelId="{E8A5C145-0EBB-40DB-8565-E9E381AE5EC4}" type="pres">
      <dgm:prSet presAssocID="{73B87AEF-1A1D-4CBE-BA82-4D43DBB6B204}" presName="child" presStyleLbl="bgAccFollowNode1" presStyleIdx="6" presStyleCnt="11"/>
      <dgm:spPr/>
      <dgm:t>
        <a:bodyPr/>
        <a:lstStyle/>
        <a:p>
          <a:endParaRPr lang="es-ES"/>
        </a:p>
      </dgm:t>
    </dgm:pt>
    <dgm:pt modelId="{A8BAF8F1-3950-4AB1-83A9-EDAB93335EE0}" type="pres">
      <dgm:prSet presAssocID="{73B87AEF-1A1D-4CBE-BA82-4D43DBB6B204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7D14A-2ADD-4068-A804-0CBD2C6AB652}" type="pres">
      <dgm:prSet presAssocID="{24001C81-7309-4FC1-BE91-42ADAA8D0512}" presName="comp" presStyleCnt="0"/>
      <dgm:spPr/>
      <dgm:t>
        <a:bodyPr/>
        <a:lstStyle/>
        <a:p>
          <a:endParaRPr lang="es-ES"/>
        </a:p>
      </dgm:t>
    </dgm:pt>
    <dgm:pt modelId="{194A0762-5722-4010-83B7-E4408B4D95A9}" type="pres">
      <dgm:prSet presAssocID="{24001C81-7309-4FC1-BE91-42ADAA8D0512}" presName="child" presStyleLbl="bgAccFollowNode1" presStyleIdx="7" presStyleCnt="11"/>
      <dgm:spPr/>
      <dgm:t>
        <a:bodyPr/>
        <a:lstStyle/>
        <a:p>
          <a:endParaRPr lang="es-ES"/>
        </a:p>
      </dgm:t>
    </dgm:pt>
    <dgm:pt modelId="{3069F36A-5DB9-408C-B41D-7C536DE2316F}" type="pres">
      <dgm:prSet presAssocID="{24001C81-7309-4FC1-BE91-42ADAA8D0512}" presName="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3A2C99-A9F7-47CB-8036-8BD7FC98D0D6}" type="pres">
      <dgm:prSet presAssocID="{DD194B60-7064-405C-B4DC-DD4BF6034AE0}" presName="negSpace" presStyleCnt="0"/>
      <dgm:spPr/>
      <dgm:t>
        <a:bodyPr/>
        <a:lstStyle/>
        <a:p>
          <a:endParaRPr lang="es-ES"/>
        </a:p>
      </dgm:t>
    </dgm:pt>
    <dgm:pt modelId="{DED747E8-1BA0-4C69-B0D8-603253E8D120}" type="pres">
      <dgm:prSet presAssocID="{DD194B60-7064-405C-B4DC-DD4BF6034AE0}" presName="circle" presStyleLbl="node1" presStyleIdx="1" presStyleCnt="4"/>
      <dgm:spPr/>
      <dgm:t>
        <a:bodyPr/>
        <a:lstStyle/>
        <a:p>
          <a:endParaRPr lang="es-ES"/>
        </a:p>
      </dgm:t>
    </dgm:pt>
    <dgm:pt modelId="{3F555EAB-72F1-4540-B5A5-48C14A35FE5A}" type="pres">
      <dgm:prSet presAssocID="{8F1A28C9-5AE7-4416-8D28-DC320213ACF8}" presName="transSpace" presStyleCnt="0"/>
      <dgm:spPr/>
      <dgm:t>
        <a:bodyPr/>
        <a:lstStyle/>
        <a:p>
          <a:endParaRPr lang="es-ES"/>
        </a:p>
      </dgm:t>
    </dgm:pt>
    <dgm:pt modelId="{008064C8-10BD-4F6C-A91A-6AEAE6347979}" type="pres">
      <dgm:prSet presAssocID="{1384EF4A-68BA-4498-82CE-066D427DDB16}" presName="posSpace" presStyleCnt="0"/>
      <dgm:spPr/>
      <dgm:t>
        <a:bodyPr/>
        <a:lstStyle/>
        <a:p>
          <a:endParaRPr lang="es-ES"/>
        </a:p>
      </dgm:t>
    </dgm:pt>
    <dgm:pt modelId="{FE742D67-634F-4CA7-A621-6681ED4A0DCC}" type="pres">
      <dgm:prSet presAssocID="{1384EF4A-68BA-4498-82CE-066D427DDB16}" presName="vertFlow" presStyleCnt="0"/>
      <dgm:spPr/>
      <dgm:t>
        <a:bodyPr/>
        <a:lstStyle/>
        <a:p>
          <a:endParaRPr lang="es-ES"/>
        </a:p>
      </dgm:t>
    </dgm:pt>
    <dgm:pt modelId="{5BFCBE61-809F-43A5-880B-41554AF08637}" type="pres">
      <dgm:prSet presAssocID="{1384EF4A-68BA-4498-82CE-066D427DDB16}" presName="topSpace" presStyleCnt="0"/>
      <dgm:spPr/>
      <dgm:t>
        <a:bodyPr/>
        <a:lstStyle/>
        <a:p>
          <a:endParaRPr lang="es-ES"/>
        </a:p>
      </dgm:t>
    </dgm:pt>
    <dgm:pt modelId="{622FB3E4-0A92-457C-993A-F32978A16147}" type="pres">
      <dgm:prSet presAssocID="{1384EF4A-68BA-4498-82CE-066D427DDB16}" presName="firstComp" presStyleCnt="0"/>
      <dgm:spPr/>
      <dgm:t>
        <a:bodyPr/>
        <a:lstStyle/>
        <a:p>
          <a:endParaRPr lang="es-ES"/>
        </a:p>
      </dgm:t>
    </dgm:pt>
    <dgm:pt modelId="{A262E82D-DD8D-4EC5-B76E-F7049B057D6B}" type="pres">
      <dgm:prSet presAssocID="{1384EF4A-68BA-4498-82CE-066D427DDB16}" presName="firstChild" presStyleLbl="bgAccFollowNode1" presStyleIdx="8" presStyleCnt="11" custScaleX="99076" custScaleY="130594"/>
      <dgm:spPr/>
      <dgm:t>
        <a:bodyPr/>
        <a:lstStyle/>
        <a:p>
          <a:endParaRPr lang="es-ES"/>
        </a:p>
      </dgm:t>
    </dgm:pt>
    <dgm:pt modelId="{B69D03E7-D4A5-4DD4-BA47-70FE14EAD767}" type="pres">
      <dgm:prSet presAssocID="{1384EF4A-68BA-4498-82CE-066D427DDB16}" presName="first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67CFB9-5D01-4BE7-99FE-160D24F9A1CC}" type="pres">
      <dgm:prSet presAssocID="{CD1DCD6F-B120-4834-AC64-E42E64958668}" presName="comp" presStyleCnt="0"/>
      <dgm:spPr/>
      <dgm:t>
        <a:bodyPr/>
        <a:lstStyle/>
        <a:p>
          <a:endParaRPr lang="es-ES"/>
        </a:p>
      </dgm:t>
    </dgm:pt>
    <dgm:pt modelId="{8C638BA8-C4C2-42F3-A80A-5454E7ED84F6}" type="pres">
      <dgm:prSet presAssocID="{CD1DCD6F-B120-4834-AC64-E42E64958668}" presName="child" presStyleLbl="bgAccFollowNode1" presStyleIdx="9" presStyleCnt="11" custScaleX="99646" custScaleY="92452"/>
      <dgm:spPr/>
      <dgm:t>
        <a:bodyPr/>
        <a:lstStyle/>
        <a:p>
          <a:endParaRPr lang="es-ES"/>
        </a:p>
      </dgm:t>
    </dgm:pt>
    <dgm:pt modelId="{5A37D501-1104-4D88-85EE-AAC3BFD19FF9}" type="pres">
      <dgm:prSet presAssocID="{CD1DCD6F-B120-4834-AC64-E42E64958668}" presName="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01A22C-527F-40C0-845F-8748772A60D8}" type="pres">
      <dgm:prSet presAssocID="{1384EF4A-68BA-4498-82CE-066D427DDB16}" presName="negSpace" presStyleCnt="0"/>
      <dgm:spPr/>
      <dgm:t>
        <a:bodyPr/>
        <a:lstStyle/>
        <a:p>
          <a:endParaRPr lang="es-ES"/>
        </a:p>
      </dgm:t>
    </dgm:pt>
    <dgm:pt modelId="{B9254279-5F87-484A-A676-B0F9FB304E54}" type="pres">
      <dgm:prSet presAssocID="{1384EF4A-68BA-4498-82CE-066D427DDB16}" presName="circle" presStyleLbl="node1" presStyleIdx="2" presStyleCnt="4" custLinFactNeighborX="1778"/>
      <dgm:spPr/>
      <dgm:t>
        <a:bodyPr/>
        <a:lstStyle/>
        <a:p>
          <a:endParaRPr lang="es-ES"/>
        </a:p>
      </dgm:t>
    </dgm:pt>
    <dgm:pt modelId="{F1750AA6-A92D-4273-9044-FE2001F4BD5E}" type="pres">
      <dgm:prSet presAssocID="{FE022E1C-8386-4EF4-B6C7-0C8C455949E9}" presName="transSpace" presStyleCnt="0"/>
      <dgm:spPr/>
      <dgm:t>
        <a:bodyPr/>
        <a:lstStyle/>
        <a:p>
          <a:endParaRPr lang="es-ES"/>
        </a:p>
      </dgm:t>
    </dgm:pt>
    <dgm:pt modelId="{933ACF61-F2AD-48A6-B9F9-034CB9908A99}" type="pres">
      <dgm:prSet presAssocID="{7AD88C9C-E551-410D-99A9-C104C3D73717}" presName="posSpace" presStyleCnt="0"/>
      <dgm:spPr/>
      <dgm:t>
        <a:bodyPr/>
        <a:lstStyle/>
        <a:p>
          <a:endParaRPr lang="es-ES"/>
        </a:p>
      </dgm:t>
    </dgm:pt>
    <dgm:pt modelId="{E21EC8C0-D989-425B-947A-A7450FC0F06F}" type="pres">
      <dgm:prSet presAssocID="{7AD88C9C-E551-410D-99A9-C104C3D73717}" presName="vertFlow" presStyleCnt="0"/>
      <dgm:spPr/>
      <dgm:t>
        <a:bodyPr/>
        <a:lstStyle/>
        <a:p>
          <a:endParaRPr lang="es-ES"/>
        </a:p>
      </dgm:t>
    </dgm:pt>
    <dgm:pt modelId="{EC264C7F-C354-413D-9DF6-E4E0BB668E96}" type="pres">
      <dgm:prSet presAssocID="{7AD88C9C-E551-410D-99A9-C104C3D73717}" presName="topSpace" presStyleCnt="0"/>
      <dgm:spPr/>
      <dgm:t>
        <a:bodyPr/>
        <a:lstStyle/>
        <a:p>
          <a:endParaRPr lang="es-ES"/>
        </a:p>
      </dgm:t>
    </dgm:pt>
    <dgm:pt modelId="{42849128-44C0-455E-8CF6-D7DBB155FA7B}" type="pres">
      <dgm:prSet presAssocID="{7AD88C9C-E551-410D-99A9-C104C3D73717}" presName="firstComp" presStyleCnt="0"/>
      <dgm:spPr/>
      <dgm:t>
        <a:bodyPr/>
        <a:lstStyle/>
        <a:p>
          <a:endParaRPr lang="es-ES"/>
        </a:p>
      </dgm:t>
    </dgm:pt>
    <dgm:pt modelId="{9E465791-46BC-4054-9F17-AE1EC633A3CD}" type="pres">
      <dgm:prSet presAssocID="{7AD88C9C-E551-410D-99A9-C104C3D73717}" presName="firstChild" presStyleLbl="bgAccFollowNode1" presStyleIdx="10" presStyleCnt="11"/>
      <dgm:spPr/>
      <dgm:t>
        <a:bodyPr/>
        <a:lstStyle/>
        <a:p>
          <a:endParaRPr lang="es-ES"/>
        </a:p>
      </dgm:t>
    </dgm:pt>
    <dgm:pt modelId="{2CCA1C39-51CC-4C1A-BCD1-93DB5DEF3177}" type="pres">
      <dgm:prSet presAssocID="{7AD88C9C-E551-410D-99A9-C104C3D73717}" presName="first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49011-150C-435C-AC36-15F041F9373C}" type="pres">
      <dgm:prSet presAssocID="{7AD88C9C-E551-410D-99A9-C104C3D73717}" presName="negSpace" presStyleCnt="0"/>
      <dgm:spPr/>
      <dgm:t>
        <a:bodyPr/>
        <a:lstStyle/>
        <a:p>
          <a:endParaRPr lang="es-ES"/>
        </a:p>
      </dgm:t>
    </dgm:pt>
    <dgm:pt modelId="{69156CC0-E0EC-4C5D-BFF6-5E7A40E7319A}" type="pres">
      <dgm:prSet presAssocID="{7AD88C9C-E551-410D-99A9-C104C3D73717}" presName="circle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BB05D399-7A2D-4F6F-96E2-0FFB1D13B10C}" type="presOf" srcId="{C623536D-6460-4464-B895-6F63576BD92E}" destId="{A8897916-2CB0-4CEB-A7FE-CF2B334A56E4}" srcOrd="0" destOrd="0" presId="urn:microsoft.com/office/officeart/2005/8/layout/hList9"/>
    <dgm:cxn modelId="{A63D0345-6BF4-450D-BB6C-F9DBC05D6B86}" type="presOf" srcId="{77D22C9E-1164-499D-883F-AB61A4A67075}" destId="{D57584B5-3C31-4A8A-9508-E7F181EF5A07}" srcOrd="0" destOrd="0" presId="urn:microsoft.com/office/officeart/2005/8/layout/hList9"/>
    <dgm:cxn modelId="{19DAAA2D-A8AD-4A99-A6E6-22F1D70F974F}" type="presOf" srcId="{3BD798A9-3434-4B85-9729-522E3A42CBC4}" destId="{1295EDA0-8673-4101-9A07-E36ECF926F96}" srcOrd="0" destOrd="0" presId="urn:microsoft.com/office/officeart/2005/8/layout/hList9"/>
    <dgm:cxn modelId="{EFD6C0D9-BD97-47F4-8E6C-C144531453F7}" type="presOf" srcId="{77D22C9E-1164-499D-883F-AB61A4A67075}" destId="{1AC1BDB4-FF27-4D08-9FD0-1EE0BF19BE3D}" srcOrd="1" destOrd="0" presId="urn:microsoft.com/office/officeart/2005/8/layout/hList9"/>
    <dgm:cxn modelId="{257D78C3-4835-4E5A-86E2-5DCE13BF8D6A}" type="presOf" srcId="{75274BE3-D0B5-420D-871E-5CA785875AD4}" destId="{1F628F92-66B8-4151-8F17-1E131A040032}" srcOrd="1" destOrd="0" presId="urn:microsoft.com/office/officeart/2005/8/layout/hList9"/>
    <dgm:cxn modelId="{CF1A9032-3660-4A37-8317-0B4DF04C8650}" type="presOf" srcId="{783E18A2-8566-4D2B-9ABB-21E90B7194AF}" destId="{9E465791-46BC-4054-9F17-AE1EC633A3CD}" srcOrd="0" destOrd="0" presId="urn:microsoft.com/office/officeart/2005/8/layout/hList9"/>
    <dgm:cxn modelId="{0E1DBEAE-FC13-4EB9-B1B1-16A8AAB675C2}" srcId="{71F78323-AFA1-4792-AABA-9FA1DC3E8849}" destId="{2C5AEE83-DADF-4A3C-85EF-FFB70C063903}" srcOrd="1" destOrd="0" parTransId="{00979358-6921-482E-BEE1-DAB728E388C2}" sibTransId="{C231BCD0-5DCC-4997-AB64-C202F43C76A4}"/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C7AD5D0E-C2A0-4D8A-87CB-479606E69E77}" type="presOf" srcId="{75274BE3-D0B5-420D-871E-5CA785875AD4}" destId="{092A4241-22D4-42CB-84D4-CC1492363878}" srcOrd="0" destOrd="0" presId="urn:microsoft.com/office/officeart/2005/8/layout/hList9"/>
    <dgm:cxn modelId="{54825487-8D65-4826-A6A1-0DC3D5EC5C69}" type="presOf" srcId="{DD194B60-7064-405C-B4DC-DD4BF6034AE0}" destId="{DED747E8-1BA0-4C69-B0D8-603253E8D120}" srcOrd="0" destOrd="0" presId="urn:microsoft.com/office/officeart/2005/8/layout/hList9"/>
    <dgm:cxn modelId="{5776416C-327A-425F-884C-E860F9D0FB5A}" type="presOf" srcId="{2C5AEE83-DADF-4A3C-85EF-FFB70C063903}" destId="{38EB4284-F2D8-42B6-A82B-CFE02773C7A6}" srcOrd="0" destOrd="0" presId="urn:microsoft.com/office/officeart/2005/8/layout/hList9"/>
    <dgm:cxn modelId="{5A263B63-DB7D-4D6C-A2D8-5172B1052F9A}" type="presOf" srcId="{3BD798A9-3434-4B85-9729-522E3A42CBC4}" destId="{CF4BDAFF-59DF-47D8-81E3-9FF5E8793011}" srcOrd="1" destOrd="0" presId="urn:microsoft.com/office/officeart/2005/8/layout/hList9"/>
    <dgm:cxn modelId="{7DF129BC-AEF7-4355-9592-E29D21858D34}" type="presOf" srcId="{2C5AEE83-DADF-4A3C-85EF-FFB70C063903}" destId="{10ED564A-7F25-4F40-8999-0A78600647C5}" srcOrd="1" destOrd="0" presId="urn:microsoft.com/office/officeart/2005/8/layout/hList9"/>
    <dgm:cxn modelId="{A2B586D9-2B3C-4DA5-95B9-8D7F6FC6D8BA}" type="presOf" srcId="{B96D292B-E9AC-4729-B267-61ACFBA01280}" destId="{8B487607-6857-46F0-9724-EB0689D50A5C}" srcOrd="1" destOrd="0" presId="urn:microsoft.com/office/officeart/2005/8/layout/hList9"/>
    <dgm:cxn modelId="{F5B4FA64-1504-4975-985D-20555B79BA72}" type="presOf" srcId="{3F46D14B-27C4-405B-BD60-EA8D99FA21D5}" destId="{6DE8BB59-9DBB-4853-A1D8-EB10DB66A19B}" srcOrd="0" destOrd="0" presId="urn:microsoft.com/office/officeart/2005/8/layout/hList9"/>
    <dgm:cxn modelId="{C2B0E395-B284-47FF-8BEC-E02BEB69D544}" type="presOf" srcId="{7AD88C9C-E551-410D-99A9-C104C3D73717}" destId="{69156CC0-E0EC-4C5D-BFF6-5E7A40E7319A}" srcOrd="0" destOrd="0" presId="urn:microsoft.com/office/officeart/2005/8/layout/hList9"/>
    <dgm:cxn modelId="{43F9FE4A-DFFF-4F4D-9360-47F58AD1C92B}" srcId="{71F78323-AFA1-4792-AABA-9FA1DC3E8849}" destId="{75274BE3-D0B5-420D-871E-5CA785875AD4}" srcOrd="3" destOrd="0" parTransId="{2BFCA7B6-3909-4E82-B4A5-2854C48FF124}" sibTransId="{90C56BD7-0075-449C-A1B4-46F6B3911225}"/>
    <dgm:cxn modelId="{07DF4DE8-FD10-4940-AA49-671190F9FF21}" type="presOf" srcId="{68480826-1DE0-42CB-A347-4A52D610B36E}" destId="{B69D03E7-D4A5-4DD4-BA47-70FE14EAD767}" srcOrd="1" destOrd="0" presId="urn:microsoft.com/office/officeart/2005/8/layout/hList9"/>
    <dgm:cxn modelId="{46D4D42B-0C33-49C4-A9D4-87F2C93F1EC8}" srcId="{1384EF4A-68BA-4498-82CE-066D427DDB16}" destId="{CD1DCD6F-B120-4834-AC64-E42E64958668}" srcOrd="1" destOrd="0" parTransId="{EADE99DF-741C-4DE3-8336-1C6470CEEA82}" sibTransId="{C541D174-367D-4A52-B660-67289B0E3571}"/>
    <dgm:cxn modelId="{14B3DE10-8CAC-4034-9198-059F14674F00}" type="presOf" srcId="{1384EF4A-68BA-4498-82CE-066D427DDB16}" destId="{B9254279-5F87-484A-A676-B0F9FB304E54}" srcOrd="0" destOrd="0" presId="urn:microsoft.com/office/officeart/2005/8/layout/hList9"/>
    <dgm:cxn modelId="{5803E11C-58AC-489B-AB06-1580306383DF}" type="presOf" srcId="{CD1DCD6F-B120-4834-AC64-E42E64958668}" destId="{5A37D501-1104-4D88-85EE-AAC3BFD19FF9}" srcOrd="1" destOrd="0" presId="urn:microsoft.com/office/officeart/2005/8/layout/hList9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8B2CF5F4-78D3-4C86-8281-39A63C194240}" srcId="{DD194B60-7064-405C-B4DC-DD4BF6034AE0}" destId="{24001C81-7309-4FC1-BE91-42ADAA8D0512}" srcOrd="3" destOrd="0" parTransId="{FBD7AD6C-445A-483C-A4E1-BF8530A178B3}" sibTransId="{76FB8D89-F3F1-4207-982E-1FF9E2FA38D0}"/>
    <dgm:cxn modelId="{6E04ACBF-4601-46F8-B182-4467C22B5245}" srcId="{C623536D-6460-4464-B895-6F63576BD92E}" destId="{7AD88C9C-E551-410D-99A9-C104C3D73717}" srcOrd="3" destOrd="0" parTransId="{4716BF6B-44B5-4D35-A0E4-D2652A6CF19F}" sibTransId="{8B9FFB0B-3EB6-4374-A653-8C31B01EACF1}"/>
    <dgm:cxn modelId="{A195E26E-559F-4300-A5BA-04DB5C6E15FD}" srcId="{1384EF4A-68BA-4498-82CE-066D427DDB16}" destId="{68480826-1DE0-42CB-A347-4A52D610B36E}" srcOrd="0" destOrd="0" parTransId="{919A7240-EBA5-4F4A-B8DC-A6D5E31766C2}" sibTransId="{D66D762C-06BA-4B95-AF9C-5A245A156540}"/>
    <dgm:cxn modelId="{1B141F7C-CEFA-4291-9028-1E68048C65CC}" type="presOf" srcId="{24001C81-7309-4FC1-BE91-42ADAA8D0512}" destId="{194A0762-5722-4010-83B7-E4408B4D95A9}" srcOrd="0" destOrd="0" presId="urn:microsoft.com/office/officeart/2005/8/layout/hList9"/>
    <dgm:cxn modelId="{1620F96F-2E3B-4BF7-8C08-EFC311D8C20C}" type="presOf" srcId="{CD1DCD6F-B120-4834-AC64-E42E64958668}" destId="{8C638BA8-C4C2-42F3-A80A-5454E7ED84F6}" srcOrd="0" destOrd="0" presId="urn:microsoft.com/office/officeart/2005/8/layout/hList9"/>
    <dgm:cxn modelId="{DCF15F54-7312-4689-AD00-0615EACA2D96}" type="presOf" srcId="{68480826-1DE0-42CB-A347-4A52D610B36E}" destId="{A262E82D-DD8D-4EC5-B76E-F7049B057D6B}" srcOrd="0" destOrd="0" presId="urn:microsoft.com/office/officeart/2005/8/layout/hList9"/>
    <dgm:cxn modelId="{1DB68BAA-E015-4984-8298-EAD67E8E4536}" srcId="{7AD88C9C-E551-410D-99A9-C104C3D73717}" destId="{783E18A2-8566-4D2B-9ABB-21E90B7194AF}" srcOrd="0" destOrd="0" parTransId="{D8C6E321-A227-4F5B-BD8D-6BB6CAAA50BB}" sibTransId="{F4015014-5130-45FB-8519-96B9C3089787}"/>
    <dgm:cxn modelId="{F16B59BB-7248-4DC2-8808-CF17E2A09FCB}" srcId="{DD194B60-7064-405C-B4DC-DD4BF6034AE0}" destId="{73B87AEF-1A1D-4CBE-BA82-4D43DBB6B204}" srcOrd="2" destOrd="0" parTransId="{82D6C140-CA93-4E8F-977C-21EC5E690E7E}" sibTransId="{32837E73-2BFA-4BD8-9047-EE347C252DED}"/>
    <dgm:cxn modelId="{64F7293A-D136-49C3-A6B9-B33FC438829F}" srcId="{DD194B60-7064-405C-B4DC-DD4BF6034AE0}" destId="{77D22C9E-1164-499D-883F-AB61A4A67075}" srcOrd="1" destOrd="0" parTransId="{E4AE2400-EE5B-4F37-AF85-C755F95789CC}" sibTransId="{1DA48A8D-3DD7-48CB-98A7-7BED8B642239}"/>
    <dgm:cxn modelId="{8004A893-4987-4E23-A6D4-08DDA17BA365}" type="presOf" srcId="{783E18A2-8566-4D2B-9ABB-21E90B7194AF}" destId="{2CCA1C39-51CC-4C1A-BCD1-93DB5DEF3177}" srcOrd="1" destOrd="0" presId="urn:microsoft.com/office/officeart/2005/8/layout/hList9"/>
    <dgm:cxn modelId="{5AB87FC4-4B65-4BF7-9CAE-4DF18C70F8FB}" srcId="{C623536D-6460-4464-B895-6F63576BD92E}" destId="{DD194B60-7064-405C-B4DC-DD4BF6034AE0}" srcOrd="1" destOrd="0" parTransId="{A2E464A6-10B7-42FF-B7E7-4AE4E4B5A671}" sibTransId="{8F1A28C9-5AE7-4416-8D28-DC320213ACF8}"/>
    <dgm:cxn modelId="{B3BA3ADF-9804-490A-8EC6-0182E4E05B73}" type="presOf" srcId="{73B87AEF-1A1D-4CBE-BA82-4D43DBB6B204}" destId="{E8A5C145-0EBB-40DB-8565-E9E381AE5EC4}" srcOrd="0" destOrd="0" presId="urn:microsoft.com/office/officeart/2005/8/layout/hList9"/>
    <dgm:cxn modelId="{9DFE95A2-B08D-47A6-956A-B986B5F08B05}" type="presOf" srcId="{3F46D14B-27C4-405B-BD60-EA8D99FA21D5}" destId="{70128FFF-0FF9-4040-96E7-ECB1B05801DB}" srcOrd="1" destOrd="0" presId="urn:microsoft.com/office/officeart/2005/8/layout/hList9"/>
    <dgm:cxn modelId="{CFA15655-2403-4D48-8006-4EBCC3BDDA08}" type="presOf" srcId="{73B87AEF-1A1D-4CBE-BA82-4D43DBB6B204}" destId="{A8BAF8F1-3950-4AB1-83A9-EDAB93335EE0}" srcOrd="1" destOrd="0" presId="urn:microsoft.com/office/officeart/2005/8/layout/hList9"/>
    <dgm:cxn modelId="{211D8F0A-BE86-40F3-B8C2-FDC198005213}" type="presOf" srcId="{71F78323-AFA1-4792-AABA-9FA1DC3E8849}" destId="{7010427E-0F9A-4A9D-A4B4-0302414E76C9}" srcOrd="0" destOrd="0" presId="urn:microsoft.com/office/officeart/2005/8/layout/hList9"/>
    <dgm:cxn modelId="{5F5D3E87-690E-4F99-97EB-DCDA19EDEA49}" srcId="{DD194B60-7064-405C-B4DC-DD4BF6034AE0}" destId="{B96D292B-E9AC-4729-B267-61ACFBA01280}" srcOrd="0" destOrd="0" parTransId="{982B1CF9-8102-46DB-8BF0-C8254888A1AC}" sibTransId="{7F3F7B65-3210-480C-8602-AA30F7D4AFDA}"/>
    <dgm:cxn modelId="{A9F46E0F-A121-4393-BC6B-67E5AA784AAE}" srcId="{71F78323-AFA1-4792-AABA-9FA1DC3E8849}" destId="{3F46D14B-27C4-405B-BD60-EA8D99FA21D5}" srcOrd="2" destOrd="0" parTransId="{DF6C343B-D7C2-41A0-A8EA-675800FFA19A}" sibTransId="{B532C33C-6442-4288-8610-8021950194BE}"/>
    <dgm:cxn modelId="{47491E35-FA89-403C-9FCB-4E5D7286BF99}" srcId="{C623536D-6460-4464-B895-6F63576BD92E}" destId="{1384EF4A-68BA-4498-82CE-066D427DDB16}" srcOrd="2" destOrd="0" parTransId="{E2BD0DA5-FC61-47C8-96EC-358B30403981}" sibTransId="{FE022E1C-8386-4EF4-B6C7-0C8C455949E9}"/>
    <dgm:cxn modelId="{90E38998-B23C-4F52-8E1A-7727E2DB1E8E}" type="presOf" srcId="{24001C81-7309-4FC1-BE91-42ADAA8D0512}" destId="{3069F36A-5DB9-408C-B41D-7C536DE2316F}" srcOrd="1" destOrd="0" presId="urn:microsoft.com/office/officeart/2005/8/layout/hList9"/>
    <dgm:cxn modelId="{97EE7B0E-BE58-4C9F-B614-C74CB91C812E}" type="presOf" srcId="{B96D292B-E9AC-4729-B267-61ACFBA01280}" destId="{7155876E-B15F-4A4C-9713-ACF7E730570F}" srcOrd="0" destOrd="0" presId="urn:microsoft.com/office/officeart/2005/8/layout/hList9"/>
    <dgm:cxn modelId="{D23B876B-E7D7-4CDB-AEF6-578761873735}" type="presParOf" srcId="{A8897916-2CB0-4CEB-A7FE-CF2B334A56E4}" destId="{9322D303-B857-4EA7-B921-D8280971A900}" srcOrd="0" destOrd="0" presId="urn:microsoft.com/office/officeart/2005/8/layout/hList9"/>
    <dgm:cxn modelId="{75A32677-E7E2-413F-B656-72C2E966CF54}" type="presParOf" srcId="{A8897916-2CB0-4CEB-A7FE-CF2B334A56E4}" destId="{A01F9A66-2124-410B-B21A-6D129083C99D}" srcOrd="1" destOrd="0" presId="urn:microsoft.com/office/officeart/2005/8/layout/hList9"/>
    <dgm:cxn modelId="{23554044-CD84-4B80-BF7D-F0511CDCE4BB}" type="presParOf" srcId="{A01F9A66-2124-410B-B21A-6D129083C99D}" destId="{E93BA07C-9999-4315-9E69-2FA3DE152F16}" srcOrd="0" destOrd="0" presId="urn:microsoft.com/office/officeart/2005/8/layout/hList9"/>
    <dgm:cxn modelId="{8D61B962-341E-408F-9641-95FB1F0DFAC5}" type="presParOf" srcId="{A01F9A66-2124-410B-B21A-6D129083C99D}" destId="{1A7DA8A9-0877-4FD2-B714-A4F800A6D586}" srcOrd="1" destOrd="0" presId="urn:microsoft.com/office/officeart/2005/8/layout/hList9"/>
    <dgm:cxn modelId="{50C21285-ECBF-4E2C-931E-7F687EFDF99A}" type="presParOf" srcId="{1A7DA8A9-0877-4FD2-B714-A4F800A6D586}" destId="{1295EDA0-8673-4101-9A07-E36ECF926F96}" srcOrd="0" destOrd="0" presId="urn:microsoft.com/office/officeart/2005/8/layout/hList9"/>
    <dgm:cxn modelId="{EE93F74B-C0FB-4A4B-BECE-DF821AEC44DA}" type="presParOf" srcId="{1A7DA8A9-0877-4FD2-B714-A4F800A6D586}" destId="{CF4BDAFF-59DF-47D8-81E3-9FF5E8793011}" srcOrd="1" destOrd="0" presId="urn:microsoft.com/office/officeart/2005/8/layout/hList9"/>
    <dgm:cxn modelId="{0249852E-80AB-44B8-9A8A-3054DF77DFEC}" type="presParOf" srcId="{A01F9A66-2124-410B-B21A-6D129083C99D}" destId="{66A58EF9-C197-487D-B8A8-B27C6EABD2F9}" srcOrd="2" destOrd="0" presId="urn:microsoft.com/office/officeart/2005/8/layout/hList9"/>
    <dgm:cxn modelId="{93E0E99B-90D3-4AB0-8CCD-0E05680F18F3}" type="presParOf" srcId="{66A58EF9-C197-487D-B8A8-B27C6EABD2F9}" destId="{38EB4284-F2D8-42B6-A82B-CFE02773C7A6}" srcOrd="0" destOrd="0" presId="urn:microsoft.com/office/officeart/2005/8/layout/hList9"/>
    <dgm:cxn modelId="{A0180074-DE09-437F-8360-615BA5CA9401}" type="presParOf" srcId="{66A58EF9-C197-487D-B8A8-B27C6EABD2F9}" destId="{10ED564A-7F25-4F40-8999-0A78600647C5}" srcOrd="1" destOrd="0" presId="urn:microsoft.com/office/officeart/2005/8/layout/hList9"/>
    <dgm:cxn modelId="{527E8D81-ED4B-4910-A183-9FFCD74C5349}" type="presParOf" srcId="{A01F9A66-2124-410B-B21A-6D129083C99D}" destId="{55A86DCB-5511-46BD-B60D-60B2645C8AEA}" srcOrd="3" destOrd="0" presId="urn:microsoft.com/office/officeart/2005/8/layout/hList9"/>
    <dgm:cxn modelId="{A728F0CB-F52A-46AD-9077-3A2032968649}" type="presParOf" srcId="{55A86DCB-5511-46BD-B60D-60B2645C8AEA}" destId="{6DE8BB59-9DBB-4853-A1D8-EB10DB66A19B}" srcOrd="0" destOrd="0" presId="urn:microsoft.com/office/officeart/2005/8/layout/hList9"/>
    <dgm:cxn modelId="{7A8A2FB7-46B8-4651-B60D-49F1687C456B}" type="presParOf" srcId="{55A86DCB-5511-46BD-B60D-60B2645C8AEA}" destId="{70128FFF-0FF9-4040-96E7-ECB1B05801DB}" srcOrd="1" destOrd="0" presId="urn:microsoft.com/office/officeart/2005/8/layout/hList9"/>
    <dgm:cxn modelId="{00BE8A82-8E3D-42F7-A6ED-064FDEE1E28F}" type="presParOf" srcId="{A01F9A66-2124-410B-B21A-6D129083C99D}" destId="{1F032785-D324-4DBD-BE62-1C9D93E186E3}" srcOrd="4" destOrd="0" presId="urn:microsoft.com/office/officeart/2005/8/layout/hList9"/>
    <dgm:cxn modelId="{11DA7FD7-C4A6-47C8-8622-F2302B1E2023}" type="presParOf" srcId="{1F032785-D324-4DBD-BE62-1C9D93E186E3}" destId="{092A4241-22D4-42CB-84D4-CC1492363878}" srcOrd="0" destOrd="0" presId="urn:microsoft.com/office/officeart/2005/8/layout/hList9"/>
    <dgm:cxn modelId="{C470B450-0757-4A6F-B268-95CD0C61C4D6}" type="presParOf" srcId="{1F032785-D324-4DBD-BE62-1C9D93E186E3}" destId="{1F628F92-66B8-4151-8F17-1E131A040032}" srcOrd="1" destOrd="0" presId="urn:microsoft.com/office/officeart/2005/8/layout/hList9"/>
    <dgm:cxn modelId="{FA8401FF-166D-47C6-9D0F-AD52947A2B9B}" type="presParOf" srcId="{A8897916-2CB0-4CEB-A7FE-CF2B334A56E4}" destId="{E16D7BD9-6156-400A-8FB3-ECC674B8D40C}" srcOrd="2" destOrd="0" presId="urn:microsoft.com/office/officeart/2005/8/layout/hList9"/>
    <dgm:cxn modelId="{6BFE2918-6362-4C8C-8C64-698177E4772B}" type="presParOf" srcId="{A8897916-2CB0-4CEB-A7FE-CF2B334A56E4}" destId="{7010427E-0F9A-4A9D-A4B4-0302414E76C9}" srcOrd="3" destOrd="0" presId="urn:microsoft.com/office/officeart/2005/8/layout/hList9"/>
    <dgm:cxn modelId="{2021DE11-75C4-414A-8486-E96643BDF82B}" type="presParOf" srcId="{A8897916-2CB0-4CEB-A7FE-CF2B334A56E4}" destId="{2B9FA29A-75FF-4235-9304-911C51F4A5FA}" srcOrd="4" destOrd="0" presId="urn:microsoft.com/office/officeart/2005/8/layout/hList9"/>
    <dgm:cxn modelId="{0B64DA9F-A564-4A28-B8D4-CE97E1648920}" type="presParOf" srcId="{A8897916-2CB0-4CEB-A7FE-CF2B334A56E4}" destId="{FC1D7468-5723-4785-85F4-E1BA3C6D43D3}" srcOrd="5" destOrd="0" presId="urn:microsoft.com/office/officeart/2005/8/layout/hList9"/>
    <dgm:cxn modelId="{6BA8970C-FFB1-4685-A2C7-6F9CE0A6D451}" type="presParOf" srcId="{A8897916-2CB0-4CEB-A7FE-CF2B334A56E4}" destId="{E972AAC9-8BFB-422A-9A45-158BC1629E18}" srcOrd="6" destOrd="0" presId="urn:microsoft.com/office/officeart/2005/8/layout/hList9"/>
    <dgm:cxn modelId="{43CCE247-6121-4D08-84DC-7AD4DFD6C271}" type="presParOf" srcId="{E972AAC9-8BFB-422A-9A45-158BC1629E18}" destId="{3F716FBB-81C8-43AE-81FF-E2BB6F20E1A8}" srcOrd="0" destOrd="0" presId="urn:microsoft.com/office/officeart/2005/8/layout/hList9"/>
    <dgm:cxn modelId="{47862CB4-7840-47BB-AB0E-B42FFD565B20}" type="presParOf" srcId="{E972AAC9-8BFB-422A-9A45-158BC1629E18}" destId="{8AE95E13-EA7E-40EE-9B0E-6F01056A6C76}" srcOrd="1" destOrd="0" presId="urn:microsoft.com/office/officeart/2005/8/layout/hList9"/>
    <dgm:cxn modelId="{AA6DAF35-2244-422B-A0F8-CB420EF278BB}" type="presParOf" srcId="{8AE95E13-EA7E-40EE-9B0E-6F01056A6C76}" destId="{7155876E-B15F-4A4C-9713-ACF7E730570F}" srcOrd="0" destOrd="0" presId="urn:microsoft.com/office/officeart/2005/8/layout/hList9"/>
    <dgm:cxn modelId="{D6FAC79B-7FDA-42AA-85AB-F93630ED1BAC}" type="presParOf" srcId="{8AE95E13-EA7E-40EE-9B0E-6F01056A6C76}" destId="{8B487607-6857-46F0-9724-EB0689D50A5C}" srcOrd="1" destOrd="0" presId="urn:microsoft.com/office/officeart/2005/8/layout/hList9"/>
    <dgm:cxn modelId="{F58520B1-9682-4D0C-B748-BF608A05480A}" type="presParOf" srcId="{E972AAC9-8BFB-422A-9A45-158BC1629E18}" destId="{C4F6C576-D466-4D1C-88D5-41F195B1C4B6}" srcOrd="2" destOrd="0" presId="urn:microsoft.com/office/officeart/2005/8/layout/hList9"/>
    <dgm:cxn modelId="{88D1682F-EEB8-425A-BB0E-F9809F9B1589}" type="presParOf" srcId="{C4F6C576-D466-4D1C-88D5-41F195B1C4B6}" destId="{D57584B5-3C31-4A8A-9508-E7F181EF5A07}" srcOrd="0" destOrd="0" presId="urn:microsoft.com/office/officeart/2005/8/layout/hList9"/>
    <dgm:cxn modelId="{60E642B5-D4A5-415C-AF18-F6FB37E99E63}" type="presParOf" srcId="{C4F6C576-D466-4D1C-88D5-41F195B1C4B6}" destId="{1AC1BDB4-FF27-4D08-9FD0-1EE0BF19BE3D}" srcOrd="1" destOrd="0" presId="urn:microsoft.com/office/officeart/2005/8/layout/hList9"/>
    <dgm:cxn modelId="{DCD57581-A221-49B5-9064-21C2ABC038E5}" type="presParOf" srcId="{E972AAC9-8BFB-422A-9A45-158BC1629E18}" destId="{CB028F7F-B732-401F-8628-FEF6B0868F95}" srcOrd="3" destOrd="0" presId="urn:microsoft.com/office/officeart/2005/8/layout/hList9"/>
    <dgm:cxn modelId="{79182266-C374-45C1-B7C0-2C4D0020CCB6}" type="presParOf" srcId="{CB028F7F-B732-401F-8628-FEF6B0868F95}" destId="{E8A5C145-0EBB-40DB-8565-E9E381AE5EC4}" srcOrd="0" destOrd="0" presId="urn:microsoft.com/office/officeart/2005/8/layout/hList9"/>
    <dgm:cxn modelId="{3E637C6A-3D55-455B-B94D-AABEB76C4967}" type="presParOf" srcId="{CB028F7F-B732-401F-8628-FEF6B0868F95}" destId="{A8BAF8F1-3950-4AB1-83A9-EDAB93335EE0}" srcOrd="1" destOrd="0" presId="urn:microsoft.com/office/officeart/2005/8/layout/hList9"/>
    <dgm:cxn modelId="{B546D163-284D-4FB6-B7D3-0A1F53E4CE1C}" type="presParOf" srcId="{E972AAC9-8BFB-422A-9A45-158BC1629E18}" destId="{0417D14A-2ADD-4068-A804-0CBD2C6AB652}" srcOrd="4" destOrd="0" presId="urn:microsoft.com/office/officeart/2005/8/layout/hList9"/>
    <dgm:cxn modelId="{EC6DBDA0-DC4F-4649-A0C5-C9BE3B5CD4EA}" type="presParOf" srcId="{0417D14A-2ADD-4068-A804-0CBD2C6AB652}" destId="{194A0762-5722-4010-83B7-E4408B4D95A9}" srcOrd="0" destOrd="0" presId="urn:microsoft.com/office/officeart/2005/8/layout/hList9"/>
    <dgm:cxn modelId="{E53247DE-265A-4496-8215-95D9DDDE5C1C}" type="presParOf" srcId="{0417D14A-2ADD-4068-A804-0CBD2C6AB652}" destId="{3069F36A-5DB9-408C-B41D-7C536DE2316F}" srcOrd="1" destOrd="0" presId="urn:microsoft.com/office/officeart/2005/8/layout/hList9"/>
    <dgm:cxn modelId="{823BFB3A-59AA-4B98-A4F6-9D2A5532D3AB}" type="presParOf" srcId="{A8897916-2CB0-4CEB-A7FE-CF2B334A56E4}" destId="{2A3A2C99-A9F7-47CB-8036-8BD7FC98D0D6}" srcOrd="7" destOrd="0" presId="urn:microsoft.com/office/officeart/2005/8/layout/hList9"/>
    <dgm:cxn modelId="{4AB8A3E8-C3DC-4FF5-A51D-F47796548773}" type="presParOf" srcId="{A8897916-2CB0-4CEB-A7FE-CF2B334A56E4}" destId="{DED747E8-1BA0-4C69-B0D8-603253E8D120}" srcOrd="8" destOrd="0" presId="urn:microsoft.com/office/officeart/2005/8/layout/hList9"/>
    <dgm:cxn modelId="{F765A30B-091D-4C7B-9552-A23D79712585}" type="presParOf" srcId="{A8897916-2CB0-4CEB-A7FE-CF2B334A56E4}" destId="{3F555EAB-72F1-4540-B5A5-48C14A35FE5A}" srcOrd="9" destOrd="0" presId="urn:microsoft.com/office/officeart/2005/8/layout/hList9"/>
    <dgm:cxn modelId="{3B7A94C0-239F-410D-BD63-D450E872BC9F}" type="presParOf" srcId="{A8897916-2CB0-4CEB-A7FE-CF2B334A56E4}" destId="{008064C8-10BD-4F6C-A91A-6AEAE6347979}" srcOrd="10" destOrd="0" presId="urn:microsoft.com/office/officeart/2005/8/layout/hList9"/>
    <dgm:cxn modelId="{E3A65237-7C58-4CF5-8929-906E9F954E53}" type="presParOf" srcId="{A8897916-2CB0-4CEB-A7FE-CF2B334A56E4}" destId="{FE742D67-634F-4CA7-A621-6681ED4A0DCC}" srcOrd="11" destOrd="0" presId="urn:microsoft.com/office/officeart/2005/8/layout/hList9"/>
    <dgm:cxn modelId="{663C3715-F0E2-46A4-9EB0-0D4D6A728D09}" type="presParOf" srcId="{FE742D67-634F-4CA7-A621-6681ED4A0DCC}" destId="{5BFCBE61-809F-43A5-880B-41554AF08637}" srcOrd="0" destOrd="0" presId="urn:microsoft.com/office/officeart/2005/8/layout/hList9"/>
    <dgm:cxn modelId="{A34D982E-6AB2-44A4-9226-09423DCA4DFE}" type="presParOf" srcId="{FE742D67-634F-4CA7-A621-6681ED4A0DCC}" destId="{622FB3E4-0A92-457C-993A-F32978A16147}" srcOrd="1" destOrd="0" presId="urn:microsoft.com/office/officeart/2005/8/layout/hList9"/>
    <dgm:cxn modelId="{B0DC3A59-9D5D-43E9-9F77-3925B7558DCD}" type="presParOf" srcId="{622FB3E4-0A92-457C-993A-F32978A16147}" destId="{A262E82D-DD8D-4EC5-B76E-F7049B057D6B}" srcOrd="0" destOrd="0" presId="urn:microsoft.com/office/officeart/2005/8/layout/hList9"/>
    <dgm:cxn modelId="{71E5707B-A16E-4C51-8D38-055754173753}" type="presParOf" srcId="{622FB3E4-0A92-457C-993A-F32978A16147}" destId="{B69D03E7-D4A5-4DD4-BA47-70FE14EAD767}" srcOrd="1" destOrd="0" presId="urn:microsoft.com/office/officeart/2005/8/layout/hList9"/>
    <dgm:cxn modelId="{0B4B7FAC-F8EA-4739-8EB2-3C0F46DF58B6}" type="presParOf" srcId="{FE742D67-634F-4CA7-A621-6681ED4A0DCC}" destId="{3D67CFB9-5D01-4BE7-99FE-160D24F9A1CC}" srcOrd="2" destOrd="0" presId="urn:microsoft.com/office/officeart/2005/8/layout/hList9"/>
    <dgm:cxn modelId="{78D8F3CD-BDCE-479A-A6C3-CFE34CBC99D9}" type="presParOf" srcId="{3D67CFB9-5D01-4BE7-99FE-160D24F9A1CC}" destId="{8C638BA8-C4C2-42F3-A80A-5454E7ED84F6}" srcOrd="0" destOrd="0" presId="urn:microsoft.com/office/officeart/2005/8/layout/hList9"/>
    <dgm:cxn modelId="{166D46D0-1A43-4741-B3ED-48D504067295}" type="presParOf" srcId="{3D67CFB9-5D01-4BE7-99FE-160D24F9A1CC}" destId="{5A37D501-1104-4D88-85EE-AAC3BFD19FF9}" srcOrd="1" destOrd="0" presId="urn:microsoft.com/office/officeart/2005/8/layout/hList9"/>
    <dgm:cxn modelId="{9ADAC1CF-F375-4D36-BD64-0EA3F26E70D2}" type="presParOf" srcId="{A8897916-2CB0-4CEB-A7FE-CF2B334A56E4}" destId="{7901A22C-527F-40C0-845F-8748772A60D8}" srcOrd="12" destOrd="0" presId="urn:microsoft.com/office/officeart/2005/8/layout/hList9"/>
    <dgm:cxn modelId="{C355B616-2664-49E7-8927-C9B4506318D0}" type="presParOf" srcId="{A8897916-2CB0-4CEB-A7FE-CF2B334A56E4}" destId="{B9254279-5F87-484A-A676-B0F9FB304E54}" srcOrd="13" destOrd="0" presId="urn:microsoft.com/office/officeart/2005/8/layout/hList9"/>
    <dgm:cxn modelId="{3CF9923A-B814-42FC-9523-C62FA5FB9C37}" type="presParOf" srcId="{A8897916-2CB0-4CEB-A7FE-CF2B334A56E4}" destId="{F1750AA6-A92D-4273-9044-FE2001F4BD5E}" srcOrd="14" destOrd="0" presId="urn:microsoft.com/office/officeart/2005/8/layout/hList9"/>
    <dgm:cxn modelId="{4F8E4C87-EA42-41DA-969D-200B9B16FE13}" type="presParOf" srcId="{A8897916-2CB0-4CEB-A7FE-CF2B334A56E4}" destId="{933ACF61-F2AD-48A6-B9F9-034CB9908A99}" srcOrd="15" destOrd="0" presId="urn:microsoft.com/office/officeart/2005/8/layout/hList9"/>
    <dgm:cxn modelId="{486AC5B3-DB05-47D4-BFEC-44987C6BDF8F}" type="presParOf" srcId="{A8897916-2CB0-4CEB-A7FE-CF2B334A56E4}" destId="{E21EC8C0-D989-425B-947A-A7450FC0F06F}" srcOrd="16" destOrd="0" presId="urn:microsoft.com/office/officeart/2005/8/layout/hList9"/>
    <dgm:cxn modelId="{B8674840-B5B3-4140-AA5C-064C47300CE0}" type="presParOf" srcId="{E21EC8C0-D989-425B-947A-A7450FC0F06F}" destId="{EC264C7F-C354-413D-9DF6-E4E0BB668E96}" srcOrd="0" destOrd="0" presId="urn:microsoft.com/office/officeart/2005/8/layout/hList9"/>
    <dgm:cxn modelId="{0C07B54F-4641-4DDC-A297-96B7B460A6FA}" type="presParOf" srcId="{E21EC8C0-D989-425B-947A-A7450FC0F06F}" destId="{42849128-44C0-455E-8CF6-D7DBB155FA7B}" srcOrd="1" destOrd="0" presId="urn:microsoft.com/office/officeart/2005/8/layout/hList9"/>
    <dgm:cxn modelId="{1F4D9B3F-3E99-42A9-B301-E0EE31CEDF9E}" type="presParOf" srcId="{42849128-44C0-455E-8CF6-D7DBB155FA7B}" destId="{9E465791-46BC-4054-9F17-AE1EC633A3CD}" srcOrd="0" destOrd="0" presId="urn:microsoft.com/office/officeart/2005/8/layout/hList9"/>
    <dgm:cxn modelId="{1D813CB3-E369-4359-BDDF-278E1C9A5871}" type="presParOf" srcId="{42849128-44C0-455E-8CF6-D7DBB155FA7B}" destId="{2CCA1C39-51CC-4C1A-BCD1-93DB5DEF3177}" srcOrd="1" destOrd="0" presId="urn:microsoft.com/office/officeart/2005/8/layout/hList9"/>
    <dgm:cxn modelId="{34CE13E3-4270-4A2E-B7B6-AF2227C07988}" type="presParOf" srcId="{A8897916-2CB0-4CEB-A7FE-CF2B334A56E4}" destId="{AEB49011-150C-435C-AC36-15F041F9373C}" srcOrd="17" destOrd="0" presId="urn:microsoft.com/office/officeart/2005/8/layout/hList9"/>
    <dgm:cxn modelId="{C59C6081-630A-4761-B58E-A4395AA3B36A}" type="presParOf" srcId="{A8897916-2CB0-4CEB-A7FE-CF2B334A56E4}" destId="{69156CC0-E0EC-4C5D-BFF6-5E7A40E7319A}" srcOrd="1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3536D-6460-4464-B895-6F63576BD92E}" type="doc">
      <dgm:prSet loTypeId="urn:microsoft.com/office/officeart/2005/8/layout/chevron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71F78323-AFA1-4792-AABA-9FA1DC3E8849}">
      <dgm:prSet custT="1"/>
      <dgm:spPr/>
      <dgm:t>
        <a:bodyPr/>
        <a:lstStyle/>
        <a:p>
          <a:pPr rtl="0"/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¿Qué es? </a:t>
          </a:r>
          <a:endParaRPr lang="es-C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85A1C6-DB05-453D-A150-65E9A6012F68}" type="parTrans" cxnId="{AADFB382-1A29-4905-B6D1-E230A77904B3}">
      <dgm:prSet/>
      <dgm:spPr/>
      <dgm:t>
        <a:bodyPr/>
        <a:lstStyle/>
        <a:p>
          <a:endParaRPr lang="es-CR" sz="1400"/>
        </a:p>
      </dgm:t>
    </dgm:pt>
    <dgm:pt modelId="{0B3F7358-18BC-480D-BCF6-612A385D74FF}" type="sibTrans" cxnId="{AADFB382-1A29-4905-B6D1-E230A77904B3}">
      <dgm:prSet/>
      <dgm:spPr/>
      <dgm:t>
        <a:bodyPr/>
        <a:lstStyle/>
        <a:p>
          <a:endParaRPr lang="es-CR" sz="1400"/>
        </a:p>
      </dgm:t>
    </dgm:pt>
    <dgm:pt modelId="{3BD798A9-3434-4B85-9729-522E3A42CBC4}">
      <dgm:prSet custT="1"/>
      <dgm:spPr/>
      <dgm:t>
        <a:bodyPr/>
        <a:lstStyle/>
        <a:p>
          <a:pPr algn="just" rtl="0"/>
          <a:r>
            <a:rPr lang="es-CR" sz="1400" dirty="0" smtClean="0">
              <a:effectLst/>
            </a:rPr>
            <a:t>Instrumento donde reside la información de las personas físicas o jurídicas . (Único, automatizado, fiable, historizado, flexible, compartido)</a:t>
          </a:r>
          <a:r>
            <a:rPr lang="es-ES" sz="1400" dirty="0" smtClean="0">
              <a:effectLst/>
            </a:rPr>
            <a:t>.</a:t>
          </a:r>
          <a:endParaRPr lang="es-CR" sz="1400" dirty="0">
            <a:effectLst/>
          </a:endParaRPr>
        </a:p>
      </dgm:t>
    </dgm:pt>
    <dgm:pt modelId="{7542151D-19F4-48C4-B48E-4EDDE49B96EC}" type="parTrans" cxnId="{9F83177E-B7F3-4AB0-859D-EF34B6CC1934}">
      <dgm:prSet/>
      <dgm:spPr/>
      <dgm:t>
        <a:bodyPr/>
        <a:lstStyle/>
        <a:p>
          <a:endParaRPr lang="es-CR" sz="1400"/>
        </a:p>
      </dgm:t>
    </dgm:pt>
    <dgm:pt modelId="{AB61618E-09AE-41B5-97D7-EE2864F8FD0F}" type="sibTrans" cxnId="{9F83177E-B7F3-4AB0-859D-EF34B6CC1934}">
      <dgm:prSet/>
      <dgm:spPr/>
      <dgm:t>
        <a:bodyPr/>
        <a:lstStyle/>
        <a:p>
          <a:endParaRPr lang="es-CR" sz="1400"/>
        </a:p>
      </dgm:t>
    </dgm:pt>
    <dgm:pt modelId="{DD194B60-7064-405C-B4DC-DD4BF6034AE0}">
      <dgm:prSet custT="1"/>
      <dgm:spPr/>
      <dgm:t>
        <a:bodyPr/>
        <a:lstStyle/>
        <a:p>
          <a:pPr rtl="0"/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¿Para qué? </a:t>
          </a:r>
          <a:endParaRPr lang="es-C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464A6-10B7-42FF-B7E7-4AE4E4B5A671}" type="parTrans" cxnId="{5AB87FC4-4B65-4BF7-9CAE-4DF18C70F8FB}">
      <dgm:prSet/>
      <dgm:spPr/>
      <dgm:t>
        <a:bodyPr/>
        <a:lstStyle/>
        <a:p>
          <a:endParaRPr lang="es-CR" sz="1400"/>
        </a:p>
      </dgm:t>
    </dgm:pt>
    <dgm:pt modelId="{8F1A28C9-5AE7-4416-8D28-DC320213ACF8}" type="sibTrans" cxnId="{5AB87FC4-4B65-4BF7-9CAE-4DF18C70F8FB}">
      <dgm:prSet/>
      <dgm:spPr/>
      <dgm:t>
        <a:bodyPr/>
        <a:lstStyle/>
        <a:p>
          <a:endParaRPr lang="es-CR" sz="1400"/>
        </a:p>
      </dgm:t>
    </dgm:pt>
    <dgm:pt modelId="{B96D292B-E9AC-4729-B267-61ACFBA01280}">
      <dgm:prSet custT="1"/>
      <dgm:spPr/>
      <dgm:t>
        <a:bodyPr/>
        <a:lstStyle/>
        <a:p>
          <a:pPr algn="just" rtl="0"/>
          <a:r>
            <a:rPr lang="es-CR" sz="1400" dirty="0" smtClean="0"/>
            <a:t>Identificar a los sujetos.</a:t>
          </a:r>
          <a:endParaRPr lang="es-CR" sz="1400" dirty="0"/>
        </a:p>
      </dgm:t>
    </dgm:pt>
    <dgm:pt modelId="{982B1CF9-8102-46DB-8BF0-C8254888A1AC}" type="parTrans" cxnId="{5F5D3E87-690E-4F99-97EB-DCDA19EDEA49}">
      <dgm:prSet/>
      <dgm:spPr/>
      <dgm:t>
        <a:bodyPr/>
        <a:lstStyle/>
        <a:p>
          <a:endParaRPr lang="es-CR" sz="1400"/>
        </a:p>
      </dgm:t>
    </dgm:pt>
    <dgm:pt modelId="{7F3F7B65-3210-480C-8602-AA30F7D4AFDA}" type="sibTrans" cxnId="{5F5D3E87-690E-4F99-97EB-DCDA19EDEA49}">
      <dgm:prSet/>
      <dgm:spPr/>
      <dgm:t>
        <a:bodyPr/>
        <a:lstStyle/>
        <a:p>
          <a:endParaRPr lang="es-CR" sz="1400"/>
        </a:p>
      </dgm:t>
    </dgm:pt>
    <dgm:pt modelId="{1384EF4A-68BA-4498-82CE-066D427DDB16}">
      <dgm:prSet custT="1"/>
      <dgm:spPr/>
      <dgm:t>
        <a:bodyPr/>
        <a:lstStyle/>
        <a:p>
          <a:pPr rtl="0"/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¿Por qué? </a:t>
          </a:r>
          <a:endParaRPr lang="es-C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D0DA5-FC61-47C8-96EC-358B30403981}" type="parTrans" cxnId="{47491E35-FA89-403C-9FCB-4E5D7286BF99}">
      <dgm:prSet/>
      <dgm:spPr/>
      <dgm:t>
        <a:bodyPr/>
        <a:lstStyle/>
        <a:p>
          <a:endParaRPr lang="es-CR" sz="1400"/>
        </a:p>
      </dgm:t>
    </dgm:pt>
    <dgm:pt modelId="{FE022E1C-8386-4EF4-B6C7-0C8C455949E9}" type="sibTrans" cxnId="{47491E35-FA89-403C-9FCB-4E5D7286BF99}">
      <dgm:prSet/>
      <dgm:spPr/>
      <dgm:t>
        <a:bodyPr/>
        <a:lstStyle/>
        <a:p>
          <a:endParaRPr lang="es-CR" sz="1400"/>
        </a:p>
      </dgm:t>
    </dgm:pt>
    <dgm:pt modelId="{68480826-1DE0-42CB-A347-4A52D610B36E}">
      <dgm:prSet custT="1"/>
      <dgm:spPr/>
      <dgm:t>
        <a:bodyPr/>
        <a:lstStyle/>
        <a:p>
          <a:pPr algn="just" rtl="0"/>
          <a:r>
            <a:rPr lang="es-CR" sz="1400" dirty="0" smtClean="0"/>
            <a:t>Permite ubicar a los sujetos de forma oportuna, cuando se requiera dar asistencia al obligado tributario en lo que respecta a sus deberes formales y materiales, así como, cuando la DGT deba aplicar el control tributario.</a:t>
          </a:r>
          <a:endParaRPr lang="es-CR" sz="1400" dirty="0"/>
        </a:p>
      </dgm:t>
    </dgm:pt>
    <dgm:pt modelId="{919A7240-EBA5-4F4A-B8DC-A6D5E31766C2}" type="parTrans" cxnId="{A195E26E-559F-4300-A5BA-04DB5C6E15FD}">
      <dgm:prSet/>
      <dgm:spPr/>
      <dgm:t>
        <a:bodyPr/>
        <a:lstStyle/>
        <a:p>
          <a:endParaRPr lang="es-CR" sz="1400"/>
        </a:p>
      </dgm:t>
    </dgm:pt>
    <dgm:pt modelId="{D66D762C-06BA-4B95-AF9C-5A245A156540}" type="sibTrans" cxnId="{A195E26E-559F-4300-A5BA-04DB5C6E15FD}">
      <dgm:prSet/>
      <dgm:spPr/>
      <dgm:t>
        <a:bodyPr/>
        <a:lstStyle/>
        <a:p>
          <a:endParaRPr lang="es-CR" sz="1400"/>
        </a:p>
      </dgm:t>
    </dgm:pt>
    <dgm:pt modelId="{606597CA-177F-4A9C-8CF4-247A802F2F06}">
      <dgm:prSet custT="1"/>
      <dgm:spPr/>
      <dgm:t>
        <a:bodyPr/>
        <a:lstStyle/>
        <a:p>
          <a:pPr rtl="0"/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¿Quiénes están? </a:t>
          </a:r>
          <a:endParaRPr lang="es-C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A693D2-C73E-4C91-9C8A-4CA39378D223}" type="parTrans" cxnId="{AEB1B2DC-751D-4012-873C-DC9A3F43F673}">
      <dgm:prSet/>
      <dgm:spPr/>
      <dgm:t>
        <a:bodyPr/>
        <a:lstStyle/>
        <a:p>
          <a:endParaRPr lang="es-CR" sz="1400"/>
        </a:p>
      </dgm:t>
    </dgm:pt>
    <dgm:pt modelId="{BF811F52-5C7A-47A9-A0BD-2790B214C7D6}" type="sibTrans" cxnId="{AEB1B2DC-751D-4012-873C-DC9A3F43F673}">
      <dgm:prSet/>
      <dgm:spPr/>
      <dgm:t>
        <a:bodyPr/>
        <a:lstStyle/>
        <a:p>
          <a:endParaRPr lang="es-CR" sz="1400"/>
        </a:p>
      </dgm:t>
    </dgm:pt>
    <dgm:pt modelId="{C19A32A5-4BA8-4A3C-81C2-9A70B89A5616}">
      <dgm:prSet custT="1"/>
      <dgm:spPr/>
      <dgm:t>
        <a:bodyPr/>
        <a:lstStyle/>
        <a:p>
          <a:pPr algn="just" rtl="0"/>
          <a:r>
            <a:rPr lang="es-CR" sz="1400" dirty="0" smtClean="0"/>
            <a:t>Las personas físicas o jurídicas que cumplan con las condiciones de obligado tributario: (contribuyentes y responsables); declarantes, así como, el potencial de los obligados tributarios.</a:t>
          </a:r>
          <a:endParaRPr lang="es-CR" sz="1400" dirty="0"/>
        </a:p>
      </dgm:t>
    </dgm:pt>
    <dgm:pt modelId="{F928FB20-512A-4BAC-9393-548346CE698E}" type="parTrans" cxnId="{74EE9D0F-5688-4170-8B9F-85F1A7702910}">
      <dgm:prSet/>
      <dgm:spPr/>
      <dgm:t>
        <a:bodyPr/>
        <a:lstStyle/>
        <a:p>
          <a:endParaRPr lang="es-CR" sz="1400"/>
        </a:p>
      </dgm:t>
    </dgm:pt>
    <dgm:pt modelId="{E23EBBBE-BB64-4F7E-A88C-8BCF05432FD3}" type="sibTrans" cxnId="{74EE9D0F-5688-4170-8B9F-85F1A7702910}">
      <dgm:prSet/>
      <dgm:spPr/>
      <dgm:t>
        <a:bodyPr/>
        <a:lstStyle/>
        <a:p>
          <a:endParaRPr lang="es-CR" sz="1400"/>
        </a:p>
      </dgm:t>
    </dgm:pt>
    <dgm:pt modelId="{24001C81-7309-4FC1-BE91-42ADAA8D0512}">
      <dgm:prSet custT="1"/>
      <dgm:spPr/>
      <dgm:t>
        <a:bodyPr/>
        <a:lstStyle/>
        <a:p>
          <a:pPr algn="just" rtl="0"/>
          <a:r>
            <a:rPr lang="es-CR" sz="1400" dirty="0" smtClean="0"/>
            <a:t>Disponer de información con sus características</a:t>
          </a:r>
          <a:r>
            <a:rPr lang="es-ES" sz="1400" dirty="0" smtClean="0"/>
            <a:t>.</a:t>
          </a:r>
          <a:endParaRPr lang="es-CR" sz="1400" dirty="0"/>
        </a:p>
      </dgm:t>
    </dgm:pt>
    <dgm:pt modelId="{FBD7AD6C-445A-483C-A4E1-BF8530A178B3}" type="parTrans" cxnId="{8B2CF5F4-78D3-4C86-8281-39A63C194240}">
      <dgm:prSet/>
      <dgm:spPr/>
      <dgm:t>
        <a:bodyPr/>
        <a:lstStyle/>
        <a:p>
          <a:endParaRPr lang="es-ES" sz="1400"/>
        </a:p>
      </dgm:t>
    </dgm:pt>
    <dgm:pt modelId="{76FB8D89-F3F1-4207-982E-1FF9E2FA38D0}" type="sibTrans" cxnId="{8B2CF5F4-78D3-4C86-8281-39A63C194240}">
      <dgm:prSet/>
      <dgm:spPr/>
      <dgm:t>
        <a:bodyPr/>
        <a:lstStyle/>
        <a:p>
          <a:endParaRPr lang="es-ES" sz="1400"/>
        </a:p>
      </dgm:t>
    </dgm:pt>
    <dgm:pt modelId="{77D22C9E-1164-499D-883F-AB61A4A67075}">
      <dgm:prSet custT="1"/>
      <dgm:spPr/>
      <dgm:t>
        <a:bodyPr/>
        <a:lstStyle/>
        <a:p>
          <a:pPr algn="just" rtl="0"/>
          <a:r>
            <a:rPr lang="es-CR" sz="1400" dirty="0" smtClean="0"/>
            <a:t>Determinar información fiscal.</a:t>
          </a:r>
          <a:endParaRPr lang="es-CR" sz="1400" dirty="0"/>
        </a:p>
      </dgm:t>
    </dgm:pt>
    <dgm:pt modelId="{E4AE2400-EE5B-4F37-AF85-C755F95789CC}" type="parTrans" cxnId="{64F7293A-D136-49C3-A6B9-B33FC438829F}">
      <dgm:prSet/>
      <dgm:spPr/>
      <dgm:t>
        <a:bodyPr/>
        <a:lstStyle/>
        <a:p>
          <a:endParaRPr lang="es-ES" sz="1400"/>
        </a:p>
      </dgm:t>
    </dgm:pt>
    <dgm:pt modelId="{1DA48A8D-3DD7-48CB-98A7-7BED8B642239}" type="sibTrans" cxnId="{64F7293A-D136-49C3-A6B9-B33FC438829F}">
      <dgm:prSet/>
      <dgm:spPr/>
      <dgm:t>
        <a:bodyPr/>
        <a:lstStyle/>
        <a:p>
          <a:endParaRPr lang="es-ES" sz="1400"/>
        </a:p>
      </dgm:t>
    </dgm:pt>
    <dgm:pt modelId="{FB8CBD18-F733-45D0-AD19-5D947E9E98B8}" type="pres">
      <dgm:prSet presAssocID="{C623536D-6460-4464-B895-6F63576BD9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247FC-2FC5-414A-9942-7E8CAF72E2DA}" type="pres">
      <dgm:prSet presAssocID="{71F78323-AFA1-4792-AABA-9FA1DC3E8849}" presName="composite" presStyleCnt="0"/>
      <dgm:spPr/>
      <dgm:t>
        <a:bodyPr/>
        <a:lstStyle/>
        <a:p>
          <a:endParaRPr lang="es-ES"/>
        </a:p>
      </dgm:t>
    </dgm:pt>
    <dgm:pt modelId="{E32ECF85-63CD-40C4-BCA2-7D6FCECC4566}" type="pres">
      <dgm:prSet presAssocID="{71F78323-AFA1-4792-AABA-9FA1DC3E884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2F693F8-2EE0-401D-B712-7DB10005DB8C}" type="pres">
      <dgm:prSet presAssocID="{71F78323-AFA1-4792-AABA-9FA1DC3E884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13D5-EA2B-439B-8ABF-4074EDE63ADC}" type="pres">
      <dgm:prSet presAssocID="{0B3F7358-18BC-480D-BCF6-612A385D74FF}" presName="sp" presStyleCnt="0"/>
      <dgm:spPr/>
      <dgm:t>
        <a:bodyPr/>
        <a:lstStyle/>
        <a:p>
          <a:endParaRPr lang="es-ES"/>
        </a:p>
      </dgm:t>
    </dgm:pt>
    <dgm:pt modelId="{133BB156-13AF-4DFB-8C5B-6C76F6286BB4}" type="pres">
      <dgm:prSet presAssocID="{DD194B60-7064-405C-B4DC-DD4BF6034AE0}" presName="composite" presStyleCnt="0"/>
      <dgm:spPr/>
      <dgm:t>
        <a:bodyPr/>
        <a:lstStyle/>
        <a:p>
          <a:endParaRPr lang="es-ES"/>
        </a:p>
      </dgm:t>
    </dgm:pt>
    <dgm:pt modelId="{526CFC8E-7D76-432A-8C5E-3B6564314E87}" type="pres">
      <dgm:prSet presAssocID="{DD194B60-7064-405C-B4DC-DD4BF6034AE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18D7A84-E262-4816-A402-23B58E64E76B}" type="pres">
      <dgm:prSet presAssocID="{DD194B60-7064-405C-B4DC-DD4BF6034AE0}" presName="descendantText" presStyleLbl="alignAcc1" presStyleIdx="1" presStyleCnt="4" custLinFactNeighborX="2002" custLinFactNeighborY="-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02100-0DFF-4199-93A2-46CE809C3903}" type="pres">
      <dgm:prSet presAssocID="{8F1A28C9-5AE7-4416-8D28-DC320213ACF8}" presName="sp" presStyleCnt="0"/>
      <dgm:spPr/>
      <dgm:t>
        <a:bodyPr/>
        <a:lstStyle/>
        <a:p>
          <a:endParaRPr lang="es-ES"/>
        </a:p>
      </dgm:t>
    </dgm:pt>
    <dgm:pt modelId="{FBCC7A44-2626-41D5-B639-06581F47AC86}" type="pres">
      <dgm:prSet presAssocID="{1384EF4A-68BA-4498-82CE-066D427DDB16}" presName="composite" presStyleCnt="0"/>
      <dgm:spPr/>
      <dgm:t>
        <a:bodyPr/>
        <a:lstStyle/>
        <a:p>
          <a:endParaRPr lang="es-ES"/>
        </a:p>
      </dgm:t>
    </dgm:pt>
    <dgm:pt modelId="{15ABB279-C0AB-4F39-9851-99B3CAD79CC0}" type="pres">
      <dgm:prSet presAssocID="{1384EF4A-68BA-4498-82CE-066D427DDB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72818E3-ABB9-4085-A88A-937AB91D0106}" type="pres">
      <dgm:prSet presAssocID="{1384EF4A-68BA-4498-82CE-066D427DDB16}" presName="descendantText" presStyleLbl="alignAcc1" presStyleIdx="2" presStyleCnt="4" custLinFactNeighborY="-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EF61A-C1FF-46E7-95D5-055A3FC9FA62}" type="pres">
      <dgm:prSet presAssocID="{FE022E1C-8386-4EF4-B6C7-0C8C455949E9}" presName="sp" presStyleCnt="0"/>
      <dgm:spPr/>
      <dgm:t>
        <a:bodyPr/>
        <a:lstStyle/>
        <a:p>
          <a:endParaRPr lang="es-ES"/>
        </a:p>
      </dgm:t>
    </dgm:pt>
    <dgm:pt modelId="{A9D23DE6-FC6D-420D-8813-3EBA6D778A64}" type="pres">
      <dgm:prSet presAssocID="{606597CA-177F-4A9C-8CF4-247A802F2F06}" presName="composite" presStyleCnt="0"/>
      <dgm:spPr/>
      <dgm:t>
        <a:bodyPr/>
        <a:lstStyle/>
        <a:p>
          <a:endParaRPr lang="es-ES"/>
        </a:p>
      </dgm:t>
    </dgm:pt>
    <dgm:pt modelId="{0527E830-CAD9-4B5B-965E-880E87FA1A9B}" type="pres">
      <dgm:prSet presAssocID="{606597CA-177F-4A9C-8CF4-247A802F2F0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5F49048-469A-4F9E-987E-9D113C873D7A}" type="pres">
      <dgm:prSet presAssocID="{606597CA-177F-4A9C-8CF4-247A802F2F06}" presName="descendantText" presStyleLbl="alignAcc1" presStyleIdx="3" presStyleCnt="4" custLinFactNeighborX="712" custLinFactNeighborY="239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195E26E-559F-4300-A5BA-04DB5C6E15FD}" srcId="{1384EF4A-68BA-4498-82CE-066D427DDB16}" destId="{68480826-1DE0-42CB-A347-4A52D610B36E}" srcOrd="0" destOrd="0" parTransId="{919A7240-EBA5-4F4A-B8DC-A6D5E31766C2}" sibTransId="{D66D762C-06BA-4B95-AF9C-5A245A156540}"/>
    <dgm:cxn modelId="{371F7BF6-AE2E-4DDD-A091-AD8E8E4F48A4}" type="presOf" srcId="{B96D292B-E9AC-4729-B267-61ACFBA01280}" destId="{118D7A84-E262-4816-A402-23B58E64E76B}" srcOrd="0" destOrd="0" presId="urn:microsoft.com/office/officeart/2005/8/layout/chevron2"/>
    <dgm:cxn modelId="{AADFB382-1A29-4905-B6D1-E230A77904B3}" srcId="{C623536D-6460-4464-B895-6F63576BD92E}" destId="{71F78323-AFA1-4792-AABA-9FA1DC3E8849}" srcOrd="0" destOrd="0" parTransId="{0385A1C6-DB05-453D-A150-65E9A6012F68}" sibTransId="{0B3F7358-18BC-480D-BCF6-612A385D74FF}"/>
    <dgm:cxn modelId="{73C64C1F-0B49-4958-8792-7E20B2BBC121}" type="presOf" srcId="{71F78323-AFA1-4792-AABA-9FA1DC3E8849}" destId="{E32ECF85-63CD-40C4-BCA2-7D6FCECC4566}" srcOrd="0" destOrd="0" presId="urn:microsoft.com/office/officeart/2005/8/layout/chevron2"/>
    <dgm:cxn modelId="{F8B34082-7722-40A2-A8AD-2B8CF8D83590}" type="presOf" srcId="{3BD798A9-3434-4B85-9729-522E3A42CBC4}" destId="{D2F693F8-2EE0-401D-B712-7DB10005DB8C}" srcOrd="0" destOrd="0" presId="urn:microsoft.com/office/officeart/2005/8/layout/chevron2"/>
    <dgm:cxn modelId="{DDC21A8E-0C83-484B-B17A-7E6C1039152B}" type="presOf" srcId="{68480826-1DE0-42CB-A347-4A52D610B36E}" destId="{772818E3-ABB9-4085-A88A-937AB91D0106}" srcOrd="0" destOrd="0" presId="urn:microsoft.com/office/officeart/2005/8/layout/chevron2"/>
    <dgm:cxn modelId="{9F83177E-B7F3-4AB0-859D-EF34B6CC1934}" srcId="{71F78323-AFA1-4792-AABA-9FA1DC3E8849}" destId="{3BD798A9-3434-4B85-9729-522E3A42CBC4}" srcOrd="0" destOrd="0" parTransId="{7542151D-19F4-48C4-B48E-4EDDE49B96EC}" sibTransId="{AB61618E-09AE-41B5-97D7-EE2864F8FD0F}"/>
    <dgm:cxn modelId="{8B2CF5F4-78D3-4C86-8281-39A63C194240}" srcId="{DD194B60-7064-405C-B4DC-DD4BF6034AE0}" destId="{24001C81-7309-4FC1-BE91-42ADAA8D0512}" srcOrd="2" destOrd="0" parTransId="{FBD7AD6C-445A-483C-A4E1-BF8530A178B3}" sibTransId="{76FB8D89-F3F1-4207-982E-1FF9E2FA38D0}"/>
    <dgm:cxn modelId="{5F5D3E87-690E-4F99-97EB-DCDA19EDEA49}" srcId="{DD194B60-7064-405C-B4DC-DD4BF6034AE0}" destId="{B96D292B-E9AC-4729-B267-61ACFBA01280}" srcOrd="0" destOrd="0" parTransId="{982B1CF9-8102-46DB-8BF0-C8254888A1AC}" sibTransId="{7F3F7B65-3210-480C-8602-AA30F7D4AFDA}"/>
    <dgm:cxn modelId="{C596396F-4203-4480-A0BC-3C882BB21A8F}" type="presOf" srcId="{24001C81-7309-4FC1-BE91-42ADAA8D0512}" destId="{118D7A84-E262-4816-A402-23B58E64E76B}" srcOrd="0" destOrd="2" presId="urn:microsoft.com/office/officeart/2005/8/layout/chevron2"/>
    <dgm:cxn modelId="{47491E35-FA89-403C-9FCB-4E5D7286BF99}" srcId="{C623536D-6460-4464-B895-6F63576BD92E}" destId="{1384EF4A-68BA-4498-82CE-066D427DDB16}" srcOrd="2" destOrd="0" parTransId="{E2BD0DA5-FC61-47C8-96EC-358B30403981}" sibTransId="{FE022E1C-8386-4EF4-B6C7-0C8C455949E9}"/>
    <dgm:cxn modelId="{AEB1B2DC-751D-4012-873C-DC9A3F43F673}" srcId="{C623536D-6460-4464-B895-6F63576BD92E}" destId="{606597CA-177F-4A9C-8CF4-247A802F2F06}" srcOrd="3" destOrd="0" parTransId="{33A693D2-C73E-4C91-9C8A-4CA39378D223}" sibTransId="{BF811F52-5C7A-47A9-A0BD-2790B214C7D6}"/>
    <dgm:cxn modelId="{C33A8205-FAF8-4E7F-BBE6-F1FA2BAE28EF}" type="presOf" srcId="{DD194B60-7064-405C-B4DC-DD4BF6034AE0}" destId="{526CFC8E-7D76-432A-8C5E-3B6564314E87}" srcOrd="0" destOrd="0" presId="urn:microsoft.com/office/officeart/2005/8/layout/chevron2"/>
    <dgm:cxn modelId="{7ED67786-43AD-4FAB-958B-C33D01D1A76E}" type="presOf" srcId="{1384EF4A-68BA-4498-82CE-066D427DDB16}" destId="{15ABB279-C0AB-4F39-9851-99B3CAD79CC0}" srcOrd="0" destOrd="0" presId="urn:microsoft.com/office/officeart/2005/8/layout/chevron2"/>
    <dgm:cxn modelId="{74EE9D0F-5688-4170-8B9F-85F1A7702910}" srcId="{606597CA-177F-4A9C-8CF4-247A802F2F06}" destId="{C19A32A5-4BA8-4A3C-81C2-9A70B89A5616}" srcOrd="0" destOrd="0" parTransId="{F928FB20-512A-4BAC-9393-548346CE698E}" sibTransId="{E23EBBBE-BB64-4F7E-A88C-8BCF05432FD3}"/>
    <dgm:cxn modelId="{5AB87FC4-4B65-4BF7-9CAE-4DF18C70F8FB}" srcId="{C623536D-6460-4464-B895-6F63576BD92E}" destId="{DD194B60-7064-405C-B4DC-DD4BF6034AE0}" srcOrd="1" destOrd="0" parTransId="{A2E464A6-10B7-42FF-B7E7-4AE4E4B5A671}" sibTransId="{8F1A28C9-5AE7-4416-8D28-DC320213ACF8}"/>
    <dgm:cxn modelId="{1C1C530A-A4C9-45F8-B6C7-9B7F9F1FDBCC}" type="presOf" srcId="{C19A32A5-4BA8-4A3C-81C2-9A70B89A5616}" destId="{65F49048-469A-4F9E-987E-9D113C873D7A}" srcOrd="0" destOrd="0" presId="urn:microsoft.com/office/officeart/2005/8/layout/chevron2"/>
    <dgm:cxn modelId="{7598EDC0-8315-4EF7-A229-CC49996F09DB}" type="presOf" srcId="{606597CA-177F-4A9C-8CF4-247A802F2F06}" destId="{0527E830-CAD9-4B5B-965E-880E87FA1A9B}" srcOrd="0" destOrd="0" presId="urn:microsoft.com/office/officeart/2005/8/layout/chevron2"/>
    <dgm:cxn modelId="{64F7293A-D136-49C3-A6B9-B33FC438829F}" srcId="{DD194B60-7064-405C-B4DC-DD4BF6034AE0}" destId="{77D22C9E-1164-499D-883F-AB61A4A67075}" srcOrd="1" destOrd="0" parTransId="{E4AE2400-EE5B-4F37-AF85-C755F95789CC}" sibTransId="{1DA48A8D-3DD7-48CB-98A7-7BED8B642239}"/>
    <dgm:cxn modelId="{C5162161-66EF-4B4B-92C1-E7033CE0092C}" type="presOf" srcId="{77D22C9E-1164-499D-883F-AB61A4A67075}" destId="{118D7A84-E262-4816-A402-23B58E64E76B}" srcOrd="0" destOrd="1" presId="urn:microsoft.com/office/officeart/2005/8/layout/chevron2"/>
    <dgm:cxn modelId="{15FE95A1-E161-42FE-A0E2-2F1640C4A514}" type="presOf" srcId="{C623536D-6460-4464-B895-6F63576BD92E}" destId="{FB8CBD18-F733-45D0-AD19-5D947E9E98B8}" srcOrd="0" destOrd="0" presId="urn:microsoft.com/office/officeart/2005/8/layout/chevron2"/>
    <dgm:cxn modelId="{C88AF862-17BD-4224-A5A3-8B602DA31FC5}" type="presParOf" srcId="{FB8CBD18-F733-45D0-AD19-5D947E9E98B8}" destId="{4E4247FC-2FC5-414A-9942-7E8CAF72E2DA}" srcOrd="0" destOrd="0" presId="urn:microsoft.com/office/officeart/2005/8/layout/chevron2"/>
    <dgm:cxn modelId="{7D2EAF27-785A-41D6-9982-55DC1E82FB12}" type="presParOf" srcId="{4E4247FC-2FC5-414A-9942-7E8CAF72E2DA}" destId="{E32ECF85-63CD-40C4-BCA2-7D6FCECC4566}" srcOrd="0" destOrd="0" presId="urn:microsoft.com/office/officeart/2005/8/layout/chevron2"/>
    <dgm:cxn modelId="{0B56E0AD-D6E8-48EA-9BAE-1C40E511D379}" type="presParOf" srcId="{4E4247FC-2FC5-414A-9942-7E8CAF72E2DA}" destId="{D2F693F8-2EE0-401D-B712-7DB10005DB8C}" srcOrd="1" destOrd="0" presId="urn:microsoft.com/office/officeart/2005/8/layout/chevron2"/>
    <dgm:cxn modelId="{8DA7E183-EA9A-45DD-A721-36982E2A9229}" type="presParOf" srcId="{FB8CBD18-F733-45D0-AD19-5D947E9E98B8}" destId="{3FD913D5-EA2B-439B-8ABF-4074EDE63ADC}" srcOrd="1" destOrd="0" presId="urn:microsoft.com/office/officeart/2005/8/layout/chevron2"/>
    <dgm:cxn modelId="{4830DE57-52FB-44BB-B662-3922CA1AE609}" type="presParOf" srcId="{FB8CBD18-F733-45D0-AD19-5D947E9E98B8}" destId="{133BB156-13AF-4DFB-8C5B-6C76F6286BB4}" srcOrd="2" destOrd="0" presId="urn:microsoft.com/office/officeart/2005/8/layout/chevron2"/>
    <dgm:cxn modelId="{6AFAF70F-1572-485F-90A2-8BC0C1F64ABE}" type="presParOf" srcId="{133BB156-13AF-4DFB-8C5B-6C76F6286BB4}" destId="{526CFC8E-7D76-432A-8C5E-3B6564314E87}" srcOrd="0" destOrd="0" presId="urn:microsoft.com/office/officeart/2005/8/layout/chevron2"/>
    <dgm:cxn modelId="{0A75A422-FCFA-453A-9E31-47C61192043B}" type="presParOf" srcId="{133BB156-13AF-4DFB-8C5B-6C76F6286BB4}" destId="{118D7A84-E262-4816-A402-23B58E64E76B}" srcOrd="1" destOrd="0" presId="urn:microsoft.com/office/officeart/2005/8/layout/chevron2"/>
    <dgm:cxn modelId="{8B60C2E3-C63D-43D5-9BC3-95C33592DC55}" type="presParOf" srcId="{FB8CBD18-F733-45D0-AD19-5D947E9E98B8}" destId="{87602100-0DFF-4199-93A2-46CE809C3903}" srcOrd="3" destOrd="0" presId="urn:microsoft.com/office/officeart/2005/8/layout/chevron2"/>
    <dgm:cxn modelId="{D35A1ABA-5015-4372-8D4F-EE430EF2B106}" type="presParOf" srcId="{FB8CBD18-F733-45D0-AD19-5D947E9E98B8}" destId="{FBCC7A44-2626-41D5-B639-06581F47AC86}" srcOrd="4" destOrd="0" presId="urn:microsoft.com/office/officeart/2005/8/layout/chevron2"/>
    <dgm:cxn modelId="{F83E25C7-1179-408D-A1D1-932BBEDF255E}" type="presParOf" srcId="{FBCC7A44-2626-41D5-B639-06581F47AC86}" destId="{15ABB279-C0AB-4F39-9851-99B3CAD79CC0}" srcOrd="0" destOrd="0" presId="urn:microsoft.com/office/officeart/2005/8/layout/chevron2"/>
    <dgm:cxn modelId="{1EA9DD45-5E0C-47B7-9927-58285B1665EF}" type="presParOf" srcId="{FBCC7A44-2626-41D5-B639-06581F47AC86}" destId="{772818E3-ABB9-4085-A88A-937AB91D0106}" srcOrd="1" destOrd="0" presId="urn:microsoft.com/office/officeart/2005/8/layout/chevron2"/>
    <dgm:cxn modelId="{B8C81C3F-806E-403A-AB11-E3AF3E9D7C1A}" type="presParOf" srcId="{FB8CBD18-F733-45D0-AD19-5D947E9E98B8}" destId="{8D4EF61A-C1FF-46E7-95D5-055A3FC9FA62}" srcOrd="5" destOrd="0" presId="urn:microsoft.com/office/officeart/2005/8/layout/chevron2"/>
    <dgm:cxn modelId="{74EA5FBF-8EF0-41AF-9DD3-E129D5CA19DC}" type="presParOf" srcId="{FB8CBD18-F733-45D0-AD19-5D947E9E98B8}" destId="{A9D23DE6-FC6D-420D-8813-3EBA6D778A64}" srcOrd="6" destOrd="0" presId="urn:microsoft.com/office/officeart/2005/8/layout/chevron2"/>
    <dgm:cxn modelId="{034DF2D6-9304-4423-8E91-FEC08DCB716F}" type="presParOf" srcId="{A9D23DE6-FC6D-420D-8813-3EBA6D778A64}" destId="{0527E830-CAD9-4B5B-965E-880E87FA1A9B}" srcOrd="0" destOrd="0" presId="urn:microsoft.com/office/officeart/2005/8/layout/chevron2"/>
    <dgm:cxn modelId="{9D3D3C19-2984-41A3-BB1C-FF8A796E5470}" type="presParOf" srcId="{A9D23DE6-FC6D-420D-8813-3EBA6D778A64}" destId="{65F49048-469A-4F9E-987E-9D113C873D7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3D324-F87D-4733-8F8A-456AD4589810}" type="doc">
      <dgm:prSet loTypeId="urn:microsoft.com/office/officeart/2005/8/layout/hProcess9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6243CE1C-5E86-4F3E-94EB-3033132AFB3A}">
      <dgm:prSet custT="1"/>
      <dgm:spPr/>
      <dgm:t>
        <a:bodyPr/>
        <a:lstStyle/>
        <a:p>
          <a:pPr algn="just" rtl="0"/>
          <a:r>
            <a:rPr lang="es-E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Procedimientos en función de la calidad de los datos</a:t>
          </a:r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(validaciones). </a:t>
          </a:r>
          <a:endParaRPr lang="es-CR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54B45A-3594-4DB3-A00D-3844FA027443}" type="parTrans" cxnId="{40985AB5-BFB0-4FC8-A43B-181932BA83EB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9CB8D7-51A9-492F-8948-800DFBFEF96B}" type="sibTrans" cxnId="{40985AB5-BFB0-4FC8-A43B-181932BA83EB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E25BD6-E120-49AA-8ACA-2FC6AA574EC6}">
      <dgm:prSet custT="1"/>
      <dgm:spPr/>
      <dgm:t>
        <a:bodyPr/>
        <a:lstStyle/>
        <a:p>
          <a:pPr algn="just" rtl="0"/>
          <a:r>
            <a:rPr lang="es-E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Único filtro de entrada de información </a:t>
          </a:r>
          <a:r>
            <a:rPr lang="es-ES" sz="1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(aplicación validaciones de control).</a:t>
          </a:r>
          <a:endParaRPr lang="es-CR" sz="1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C838B-F3C7-440F-9500-F7DE1D622B95}" type="parTrans" cxnId="{6C25F097-C190-41D3-BF0B-40C430DC69CF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BABEE1-42C6-48AD-9A2F-8EF9E3A6CA95}" type="sibTrans" cxnId="{6C25F097-C190-41D3-BF0B-40C430DC69CF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8BA3D-A46E-4C71-ADDA-41DBF31109D1}">
      <dgm:prSet custT="1"/>
      <dgm:spPr/>
      <dgm:t>
        <a:bodyPr/>
        <a:lstStyle/>
        <a:p>
          <a:pPr algn="just" rtl="0"/>
          <a:r>
            <a:rPr lang="es-E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Única fuente autorizada para la Gestión Tributaria de todas la áreas de la DGT.</a:t>
          </a:r>
          <a:endParaRPr lang="es-CR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FC4AC-2ACB-40A7-854E-63645053938D}" type="parTrans" cxnId="{B6618AF4-E4C8-40B0-98A3-5D79B4D715B8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0E2FCF-D2B0-461F-A51E-B26B3F9339D5}" type="sibTrans" cxnId="{B6618AF4-E4C8-40B0-98A3-5D79B4D715B8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646C94-2F0A-483C-836D-9BEC08AF5BD4}">
      <dgm:prSet custT="1"/>
      <dgm:spPr/>
      <dgm:t>
        <a:bodyPr/>
        <a:lstStyle/>
        <a:p>
          <a:pPr algn="just"/>
          <a:r>
            <a:rPr lang="es-E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Administrado centralmente,  actualizado y depurado regionalmente.</a:t>
          </a:r>
          <a:endParaRPr lang="es-ES" sz="1600" b="0" dirty="0"/>
        </a:p>
      </dgm:t>
    </dgm:pt>
    <dgm:pt modelId="{89D12EEC-5BAC-42F0-88C9-FE8292C596A1}" type="parTrans" cxnId="{C6918F2F-BA73-46D2-8A73-37E839DD72F3}">
      <dgm:prSet/>
      <dgm:spPr/>
      <dgm:t>
        <a:bodyPr/>
        <a:lstStyle/>
        <a:p>
          <a:endParaRPr lang="es-ES"/>
        </a:p>
      </dgm:t>
    </dgm:pt>
    <dgm:pt modelId="{85127DDA-18CD-4359-B0E5-AF0273EF9FDA}" type="sibTrans" cxnId="{C6918F2F-BA73-46D2-8A73-37E839DD72F3}">
      <dgm:prSet/>
      <dgm:spPr/>
      <dgm:t>
        <a:bodyPr/>
        <a:lstStyle/>
        <a:p>
          <a:endParaRPr lang="es-ES"/>
        </a:p>
      </dgm:t>
    </dgm:pt>
    <dgm:pt modelId="{F0E8A4F8-AF3C-4CC8-85D0-3B7AA7211F6B}">
      <dgm:prSet custT="1"/>
      <dgm:spPr/>
      <dgm:t>
        <a:bodyPr/>
        <a:lstStyle/>
        <a:p>
          <a:pPr rtl="0"/>
          <a:r>
            <a:rPr lang="es-C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Pre-inscripción</a:t>
          </a:r>
          <a:endParaRPr lang="es-C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9BB9C-18FE-40BD-BDF9-708CED5ADC70}" type="parTrans" cxnId="{8ACA544F-5072-4CD6-9BF1-ECAC166BA6C4}">
      <dgm:prSet/>
      <dgm:spPr/>
      <dgm:t>
        <a:bodyPr/>
        <a:lstStyle/>
        <a:p>
          <a:endParaRPr lang="es-ES"/>
        </a:p>
      </dgm:t>
    </dgm:pt>
    <dgm:pt modelId="{B05E744B-ECB8-4F07-A527-96ECE4DA7AED}" type="sibTrans" cxnId="{8ACA544F-5072-4CD6-9BF1-ECAC166BA6C4}">
      <dgm:prSet/>
      <dgm:spPr/>
      <dgm:t>
        <a:bodyPr/>
        <a:lstStyle/>
        <a:p>
          <a:endParaRPr lang="es-ES"/>
        </a:p>
      </dgm:t>
    </dgm:pt>
    <dgm:pt modelId="{FA8C1682-9EA2-4885-BFA3-2F497ECC52C6}" type="pres">
      <dgm:prSet presAssocID="{4EC3D324-F87D-4733-8F8A-456AD458981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9AAA33-9513-40AE-9EB7-9C104EBA55A0}" type="pres">
      <dgm:prSet presAssocID="{4EC3D324-F87D-4733-8F8A-456AD4589810}" presName="arrow" presStyleLbl="bgShp" presStyleIdx="0" presStyleCnt="1" custLinFactNeighborX="188"/>
      <dgm:spPr/>
      <dgm:t>
        <a:bodyPr/>
        <a:lstStyle/>
        <a:p>
          <a:endParaRPr lang="es-ES"/>
        </a:p>
      </dgm:t>
    </dgm:pt>
    <dgm:pt modelId="{BBA10451-3C42-4E66-945A-3983C6B64BC5}" type="pres">
      <dgm:prSet presAssocID="{4EC3D324-F87D-4733-8F8A-456AD4589810}" presName="linearProcess" presStyleCnt="0"/>
      <dgm:spPr/>
      <dgm:t>
        <a:bodyPr/>
        <a:lstStyle/>
        <a:p>
          <a:endParaRPr lang="es-ES"/>
        </a:p>
      </dgm:t>
    </dgm:pt>
    <dgm:pt modelId="{95B84A48-662F-41AF-8EEF-33B092C5B136}" type="pres">
      <dgm:prSet presAssocID="{F0E8A4F8-AF3C-4CC8-85D0-3B7AA7211F6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CED71-A19A-468E-A525-20CE6D997378}" type="pres">
      <dgm:prSet presAssocID="{B05E744B-ECB8-4F07-A527-96ECE4DA7AED}" presName="sibTrans" presStyleCnt="0"/>
      <dgm:spPr/>
      <dgm:t>
        <a:bodyPr/>
        <a:lstStyle/>
        <a:p>
          <a:endParaRPr lang="es-ES"/>
        </a:p>
      </dgm:t>
    </dgm:pt>
    <dgm:pt modelId="{E3E31ABC-523B-425C-936C-5C4CC29BBD5F}" type="pres">
      <dgm:prSet presAssocID="{6243CE1C-5E86-4F3E-94EB-3033132AFB3A}" presName="textNode" presStyleLbl="node1" presStyleIdx="1" presStyleCnt="5" custScaleX="1082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0420D6-DD75-483F-9D7A-12128C992BEE}" type="pres">
      <dgm:prSet presAssocID="{3A9CB8D7-51A9-492F-8948-800DFBFEF96B}" presName="sibTrans" presStyleCnt="0"/>
      <dgm:spPr/>
      <dgm:t>
        <a:bodyPr/>
        <a:lstStyle/>
        <a:p>
          <a:endParaRPr lang="es-ES"/>
        </a:p>
      </dgm:t>
    </dgm:pt>
    <dgm:pt modelId="{38DCCD9D-7A50-4C87-A94B-5E93E1F031FB}" type="pres">
      <dgm:prSet presAssocID="{BBE25BD6-E120-49AA-8ACA-2FC6AA574EC6}" presName="textNode" presStyleLbl="node1" presStyleIdx="2" presStyleCnt="5" custScaleX="92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E7E2F-C1D7-489F-B017-2B8DF4385BFB}" type="pres">
      <dgm:prSet presAssocID="{6BBABEE1-42C6-48AD-9A2F-8EF9E3A6CA95}" presName="sibTrans" presStyleCnt="0"/>
      <dgm:spPr/>
      <dgm:t>
        <a:bodyPr/>
        <a:lstStyle/>
        <a:p>
          <a:endParaRPr lang="es-ES"/>
        </a:p>
      </dgm:t>
    </dgm:pt>
    <dgm:pt modelId="{5CD56172-9696-4432-9CC4-64F37AF6040A}" type="pres">
      <dgm:prSet presAssocID="{B928BA3D-A46E-4C71-ADDA-41DBF31109D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19A13-5109-4E50-81E2-131A7901451C}" type="pres">
      <dgm:prSet presAssocID="{150E2FCF-D2B0-461F-A51E-B26B3F9339D5}" presName="sibTrans" presStyleCnt="0"/>
      <dgm:spPr/>
      <dgm:t>
        <a:bodyPr/>
        <a:lstStyle/>
        <a:p>
          <a:endParaRPr lang="es-ES"/>
        </a:p>
      </dgm:t>
    </dgm:pt>
    <dgm:pt modelId="{1830B011-0948-427F-B14F-A0F247ADF0A2}" type="pres">
      <dgm:prSet presAssocID="{63646C94-2F0A-483C-836D-9BEC08AF5BD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ECBE8F-643B-4E7A-A6E5-757A2B2F4D2F}" type="presOf" srcId="{B928BA3D-A46E-4C71-ADDA-41DBF31109D1}" destId="{5CD56172-9696-4432-9CC4-64F37AF6040A}" srcOrd="0" destOrd="0" presId="urn:microsoft.com/office/officeart/2005/8/layout/hProcess9"/>
    <dgm:cxn modelId="{6C25F097-C190-41D3-BF0B-40C430DC69CF}" srcId="{4EC3D324-F87D-4733-8F8A-456AD4589810}" destId="{BBE25BD6-E120-49AA-8ACA-2FC6AA574EC6}" srcOrd="2" destOrd="0" parTransId="{ADCC838B-F3C7-440F-9500-F7DE1D622B95}" sibTransId="{6BBABEE1-42C6-48AD-9A2F-8EF9E3A6CA95}"/>
    <dgm:cxn modelId="{B6618AF4-E4C8-40B0-98A3-5D79B4D715B8}" srcId="{4EC3D324-F87D-4733-8F8A-456AD4589810}" destId="{B928BA3D-A46E-4C71-ADDA-41DBF31109D1}" srcOrd="3" destOrd="0" parTransId="{6DDFC4AC-2ACB-40A7-854E-63645053938D}" sibTransId="{150E2FCF-D2B0-461F-A51E-B26B3F9339D5}"/>
    <dgm:cxn modelId="{40985AB5-BFB0-4FC8-A43B-181932BA83EB}" srcId="{4EC3D324-F87D-4733-8F8A-456AD4589810}" destId="{6243CE1C-5E86-4F3E-94EB-3033132AFB3A}" srcOrd="1" destOrd="0" parTransId="{5154B45A-3594-4DB3-A00D-3844FA027443}" sibTransId="{3A9CB8D7-51A9-492F-8948-800DFBFEF96B}"/>
    <dgm:cxn modelId="{DAE152C7-5DAF-4C5E-B12A-B65B18928EFC}" type="presOf" srcId="{F0E8A4F8-AF3C-4CC8-85D0-3B7AA7211F6B}" destId="{95B84A48-662F-41AF-8EEF-33B092C5B136}" srcOrd="0" destOrd="0" presId="urn:microsoft.com/office/officeart/2005/8/layout/hProcess9"/>
    <dgm:cxn modelId="{8ACA544F-5072-4CD6-9BF1-ECAC166BA6C4}" srcId="{4EC3D324-F87D-4733-8F8A-456AD4589810}" destId="{F0E8A4F8-AF3C-4CC8-85D0-3B7AA7211F6B}" srcOrd="0" destOrd="0" parTransId="{9A19BB9C-18FE-40BD-BDF9-708CED5ADC70}" sibTransId="{B05E744B-ECB8-4F07-A527-96ECE4DA7AED}"/>
    <dgm:cxn modelId="{087BCCB0-5F9A-4512-8817-0A2F1E9001C7}" type="presOf" srcId="{63646C94-2F0A-483C-836D-9BEC08AF5BD4}" destId="{1830B011-0948-427F-B14F-A0F247ADF0A2}" srcOrd="0" destOrd="0" presId="urn:microsoft.com/office/officeart/2005/8/layout/hProcess9"/>
    <dgm:cxn modelId="{C6918F2F-BA73-46D2-8A73-37E839DD72F3}" srcId="{4EC3D324-F87D-4733-8F8A-456AD4589810}" destId="{63646C94-2F0A-483C-836D-9BEC08AF5BD4}" srcOrd="4" destOrd="0" parTransId="{89D12EEC-5BAC-42F0-88C9-FE8292C596A1}" sibTransId="{85127DDA-18CD-4359-B0E5-AF0273EF9FDA}"/>
    <dgm:cxn modelId="{B8AEEA1D-4A05-432B-BA58-0E1FFBCDDDBD}" type="presOf" srcId="{4EC3D324-F87D-4733-8F8A-456AD4589810}" destId="{FA8C1682-9EA2-4885-BFA3-2F497ECC52C6}" srcOrd="0" destOrd="0" presId="urn:microsoft.com/office/officeart/2005/8/layout/hProcess9"/>
    <dgm:cxn modelId="{8DC4291F-B348-4A2C-926D-A9FF25AF92A2}" type="presOf" srcId="{6243CE1C-5E86-4F3E-94EB-3033132AFB3A}" destId="{E3E31ABC-523B-425C-936C-5C4CC29BBD5F}" srcOrd="0" destOrd="0" presId="urn:microsoft.com/office/officeart/2005/8/layout/hProcess9"/>
    <dgm:cxn modelId="{80B23D02-317A-4495-83A7-43F404BA2A38}" type="presOf" srcId="{BBE25BD6-E120-49AA-8ACA-2FC6AA574EC6}" destId="{38DCCD9D-7A50-4C87-A94B-5E93E1F031FB}" srcOrd="0" destOrd="0" presId="urn:microsoft.com/office/officeart/2005/8/layout/hProcess9"/>
    <dgm:cxn modelId="{751C2AF1-3BAE-4C61-8C54-50B603FC0F30}" type="presParOf" srcId="{FA8C1682-9EA2-4885-BFA3-2F497ECC52C6}" destId="{AA9AAA33-9513-40AE-9EB7-9C104EBA55A0}" srcOrd="0" destOrd="0" presId="urn:microsoft.com/office/officeart/2005/8/layout/hProcess9"/>
    <dgm:cxn modelId="{3692B60F-0EBE-4903-B306-095BDF60AA53}" type="presParOf" srcId="{FA8C1682-9EA2-4885-BFA3-2F497ECC52C6}" destId="{BBA10451-3C42-4E66-945A-3983C6B64BC5}" srcOrd="1" destOrd="0" presId="urn:microsoft.com/office/officeart/2005/8/layout/hProcess9"/>
    <dgm:cxn modelId="{4D1FA855-EB9E-4379-ABFD-B4CF1ED5443B}" type="presParOf" srcId="{BBA10451-3C42-4E66-945A-3983C6B64BC5}" destId="{95B84A48-662F-41AF-8EEF-33B092C5B136}" srcOrd="0" destOrd="0" presId="urn:microsoft.com/office/officeart/2005/8/layout/hProcess9"/>
    <dgm:cxn modelId="{3B0B9745-A3A0-4BA8-A1CF-58275C2252F9}" type="presParOf" srcId="{BBA10451-3C42-4E66-945A-3983C6B64BC5}" destId="{9BECED71-A19A-468E-A525-20CE6D997378}" srcOrd="1" destOrd="0" presId="urn:microsoft.com/office/officeart/2005/8/layout/hProcess9"/>
    <dgm:cxn modelId="{F68B478E-6924-42D3-B145-9BA3D2973A56}" type="presParOf" srcId="{BBA10451-3C42-4E66-945A-3983C6B64BC5}" destId="{E3E31ABC-523B-425C-936C-5C4CC29BBD5F}" srcOrd="2" destOrd="0" presId="urn:microsoft.com/office/officeart/2005/8/layout/hProcess9"/>
    <dgm:cxn modelId="{592DCC66-DEDD-45D9-A4FA-91CC9DAF96F4}" type="presParOf" srcId="{BBA10451-3C42-4E66-945A-3983C6B64BC5}" destId="{DC0420D6-DD75-483F-9D7A-12128C992BEE}" srcOrd="3" destOrd="0" presId="urn:microsoft.com/office/officeart/2005/8/layout/hProcess9"/>
    <dgm:cxn modelId="{6513381C-3931-4622-9935-D4FA98DF161F}" type="presParOf" srcId="{BBA10451-3C42-4E66-945A-3983C6B64BC5}" destId="{38DCCD9D-7A50-4C87-A94B-5E93E1F031FB}" srcOrd="4" destOrd="0" presId="urn:microsoft.com/office/officeart/2005/8/layout/hProcess9"/>
    <dgm:cxn modelId="{3744292B-19A3-4A91-8FBF-9B0255FDEFAA}" type="presParOf" srcId="{BBA10451-3C42-4E66-945A-3983C6B64BC5}" destId="{FD3E7E2F-C1D7-489F-B017-2B8DF4385BFB}" srcOrd="5" destOrd="0" presId="urn:microsoft.com/office/officeart/2005/8/layout/hProcess9"/>
    <dgm:cxn modelId="{E98F5433-4411-4808-8E24-9681C7147028}" type="presParOf" srcId="{BBA10451-3C42-4E66-945A-3983C6B64BC5}" destId="{5CD56172-9696-4432-9CC4-64F37AF6040A}" srcOrd="6" destOrd="0" presId="urn:microsoft.com/office/officeart/2005/8/layout/hProcess9"/>
    <dgm:cxn modelId="{A0382F85-741A-4392-B4A4-681A12AB02F2}" type="presParOf" srcId="{BBA10451-3C42-4E66-945A-3983C6B64BC5}" destId="{D6819A13-5109-4E50-81E2-131A7901451C}" srcOrd="7" destOrd="0" presId="urn:microsoft.com/office/officeart/2005/8/layout/hProcess9"/>
    <dgm:cxn modelId="{47F7CB10-ADD2-4CC9-BF34-84FE3EB04D26}" type="presParOf" srcId="{BBA10451-3C42-4E66-945A-3983C6B64BC5}" destId="{1830B011-0948-427F-B14F-A0F247ADF0A2}" srcOrd="8" destOrd="0" presId="urn:microsoft.com/office/officeart/2005/8/layout/hProcess9"/>
  </dgm:cxnLst>
  <dgm:bg>
    <a:noFill/>
  </dgm:bg>
  <dgm:whole>
    <a:ln w="38100"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6D24A-8B6B-4D86-9E7B-64E5A08F744A}" type="doc">
      <dgm:prSet loTypeId="urn:microsoft.com/office/officeart/2005/8/layout/radial4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8BF0896A-9CC5-41EC-BB7D-66D07601AA40}">
      <dgm:prSet custT="1"/>
      <dgm:spPr/>
      <dgm:t>
        <a:bodyPr/>
        <a:lstStyle/>
        <a:p>
          <a:pPr rtl="0"/>
          <a:r>
            <a:rPr lang="es-CR" sz="2000" u="sng" dirty="0" smtClean="0"/>
            <a:t>Actualización</a:t>
          </a:r>
          <a:endParaRPr lang="es-CR" sz="2000" u="sng" dirty="0"/>
        </a:p>
      </dgm:t>
    </dgm:pt>
    <dgm:pt modelId="{16A09C7F-F422-4BC9-82E6-BC9FC7E28F83}" type="parTrans" cxnId="{A3274048-9E2F-4076-A037-661106EBDEC8}">
      <dgm:prSet/>
      <dgm:spPr/>
      <dgm:t>
        <a:bodyPr/>
        <a:lstStyle/>
        <a:p>
          <a:endParaRPr lang="es-CR"/>
        </a:p>
      </dgm:t>
    </dgm:pt>
    <dgm:pt modelId="{8E19B4E2-7C8A-48C1-A30D-3744683DBA47}" type="sibTrans" cxnId="{A3274048-9E2F-4076-A037-661106EBDEC8}">
      <dgm:prSet/>
      <dgm:spPr/>
      <dgm:t>
        <a:bodyPr/>
        <a:lstStyle/>
        <a:p>
          <a:endParaRPr lang="es-CR"/>
        </a:p>
      </dgm:t>
    </dgm:pt>
    <dgm:pt modelId="{EC57881A-7B7F-45B6-A365-2B369E598C50}">
      <dgm:prSet custT="1"/>
      <dgm:spPr/>
      <dgm:t>
        <a:bodyPr/>
        <a:lstStyle/>
        <a:p>
          <a:pPr algn="just" rtl="0"/>
          <a:r>
            <a:rPr lang="es-ES" sz="1800" b="0" u="sng" dirty="0" smtClean="0"/>
            <a:t>En línea:</a:t>
          </a:r>
        </a:p>
        <a:p>
          <a:pPr algn="just" rtl="0"/>
          <a:r>
            <a:rPr lang="es-ES" sz="1800" b="0" dirty="0" smtClean="0"/>
            <a:t>a. Fuentes conforman el RUT.</a:t>
          </a:r>
        </a:p>
        <a:p>
          <a:pPr algn="just" rtl="0"/>
          <a:r>
            <a:rPr lang="es-ES" sz="1800" b="0" dirty="0" smtClean="0"/>
            <a:t>b. Otras fuentes </a:t>
          </a:r>
          <a:r>
            <a:rPr lang="es-ES" sz="1100" b="0" dirty="0" smtClean="0"/>
            <a:t>(validar la información).</a:t>
          </a:r>
          <a:endParaRPr lang="es-CR" sz="1100" b="0" dirty="0"/>
        </a:p>
      </dgm:t>
    </dgm:pt>
    <dgm:pt modelId="{B2C53826-A7AA-4C61-8A2B-3DE4EE825D26}" type="parTrans" cxnId="{E8983D88-6083-4473-A06A-AFD457E1B87B}">
      <dgm:prSet/>
      <dgm:spPr/>
      <dgm:t>
        <a:bodyPr/>
        <a:lstStyle/>
        <a:p>
          <a:endParaRPr lang="es-CR"/>
        </a:p>
      </dgm:t>
    </dgm:pt>
    <dgm:pt modelId="{6F7ECF27-ACEA-421A-995E-E77DEEF60DB3}" type="sibTrans" cxnId="{E8983D88-6083-4473-A06A-AFD457E1B87B}">
      <dgm:prSet/>
      <dgm:spPr/>
      <dgm:t>
        <a:bodyPr/>
        <a:lstStyle/>
        <a:p>
          <a:endParaRPr lang="es-CR"/>
        </a:p>
      </dgm:t>
    </dgm:pt>
    <dgm:pt modelId="{849FD951-8EE0-4AA5-AECD-8B3057A7921C}">
      <dgm:prSet custT="1"/>
      <dgm:spPr/>
      <dgm:t>
        <a:bodyPr/>
        <a:lstStyle/>
        <a:p>
          <a:pPr algn="just" rtl="0"/>
          <a:r>
            <a:rPr lang="es-CR" sz="1800" b="0" u="sng" dirty="0" smtClean="0"/>
            <a:t>Planes:</a:t>
          </a:r>
        </a:p>
        <a:p>
          <a:pPr algn="l" rtl="0"/>
          <a:r>
            <a:rPr lang="es-CR" sz="1800" b="0" dirty="0" smtClean="0"/>
            <a:t>a. Aprobados por el Consejo Control Tributario.</a:t>
          </a:r>
        </a:p>
        <a:p>
          <a:pPr algn="l" rtl="0"/>
          <a:r>
            <a:rPr lang="es-CR" sz="1800" b="0" dirty="0" smtClean="0"/>
            <a:t>b. Propios de la Subdirección del RUT.</a:t>
          </a:r>
          <a:endParaRPr lang="es-CR" sz="1800" b="0" dirty="0"/>
        </a:p>
      </dgm:t>
    </dgm:pt>
    <dgm:pt modelId="{C0B4822A-5F4F-461D-94C8-9112407E8D74}" type="parTrans" cxnId="{61CB2F2C-180A-44A2-A4DB-CF9E40D7A804}">
      <dgm:prSet/>
      <dgm:spPr/>
      <dgm:t>
        <a:bodyPr/>
        <a:lstStyle/>
        <a:p>
          <a:endParaRPr lang="es-CR"/>
        </a:p>
      </dgm:t>
    </dgm:pt>
    <dgm:pt modelId="{1402F94F-2627-4050-99FF-40584124D4FD}" type="sibTrans" cxnId="{61CB2F2C-180A-44A2-A4DB-CF9E40D7A804}">
      <dgm:prSet/>
      <dgm:spPr/>
      <dgm:t>
        <a:bodyPr/>
        <a:lstStyle/>
        <a:p>
          <a:endParaRPr lang="es-CR"/>
        </a:p>
      </dgm:t>
    </dgm:pt>
    <dgm:pt modelId="{3A0A702F-2698-4392-888B-3E7CB1CAAE23}">
      <dgm:prSet custT="1"/>
      <dgm:spPr/>
      <dgm:t>
        <a:bodyPr/>
        <a:lstStyle/>
        <a:p>
          <a:pPr algn="l" rtl="0"/>
          <a:endParaRPr lang="es-ES" sz="1800" dirty="0" smtClean="0"/>
        </a:p>
        <a:p>
          <a:pPr algn="l" rtl="0"/>
          <a:r>
            <a:rPr lang="es-ES" sz="1800" u="sng" dirty="0" smtClean="0"/>
            <a:t>Subdirección RUT:</a:t>
          </a:r>
        </a:p>
        <a:p>
          <a:pPr algn="l" rtl="0"/>
          <a:r>
            <a:rPr lang="es-ES" sz="1800" dirty="0" smtClean="0"/>
            <a:t>a. Realizará el estudio.</a:t>
          </a:r>
        </a:p>
        <a:p>
          <a:pPr algn="l" rtl="0"/>
          <a:r>
            <a:rPr lang="es-ES" sz="1800" dirty="0" smtClean="0"/>
            <a:t>b. Definir las estrategias.</a:t>
          </a:r>
        </a:p>
        <a:p>
          <a:pPr algn="l" rtl="0"/>
          <a:r>
            <a:rPr lang="es-ES" sz="1800" dirty="0" smtClean="0"/>
            <a:t>c. Evaluar las bases de información.  </a:t>
          </a:r>
        </a:p>
        <a:p>
          <a:pPr algn="ctr" rtl="0"/>
          <a:endParaRPr lang="es-CR" sz="1800" dirty="0"/>
        </a:p>
      </dgm:t>
    </dgm:pt>
    <dgm:pt modelId="{825F657C-9C98-4DF5-B810-8A45F15B5D98}" type="parTrans" cxnId="{05FAD201-4934-428F-B4BD-8901F58E5752}">
      <dgm:prSet/>
      <dgm:spPr/>
      <dgm:t>
        <a:bodyPr/>
        <a:lstStyle/>
        <a:p>
          <a:endParaRPr lang="es-ES"/>
        </a:p>
      </dgm:t>
    </dgm:pt>
    <dgm:pt modelId="{D55426CC-DE23-4DBA-A08B-C8CBDED3D4E9}" type="sibTrans" cxnId="{05FAD201-4934-428F-B4BD-8901F58E5752}">
      <dgm:prSet/>
      <dgm:spPr/>
      <dgm:t>
        <a:bodyPr/>
        <a:lstStyle/>
        <a:p>
          <a:endParaRPr lang="es-ES"/>
        </a:p>
      </dgm:t>
    </dgm:pt>
    <dgm:pt modelId="{C70B87BE-A84B-49EC-969E-9E59304571A2}" type="pres">
      <dgm:prSet presAssocID="{DC06D24A-8B6B-4D86-9E7B-64E5A08F74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323FC38-5D51-44D7-91CD-E1F647795440}" type="pres">
      <dgm:prSet presAssocID="{8BF0896A-9CC5-41EC-BB7D-66D07601AA40}" presName="centerShape" presStyleLbl="node0" presStyleIdx="0" presStyleCnt="1"/>
      <dgm:spPr/>
      <dgm:t>
        <a:bodyPr/>
        <a:lstStyle/>
        <a:p>
          <a:endParaRPr lang="es-CR"/>
        </a:p>
      </dgm:t>
    </dgm:pt>
    <dgm:pt modelId="{4333A33B-9637-43E6-8048-EC0C91B8643A}" type="pres">
      <dgm:prSet presAssocID="{B2C53826-A7AA-4C61-8A2B-3DE4EE825D26}" presName="parTrans" presStyleLbl="bgSibTrans2D1" presStyleIdx="0" presStyleCnt="3"/>
      <dgm:spPr/>
      <dgm:t>
        <a:bodyPr/>
        <a:lstStyle/>
        <a:p>
          <a:endParaRPr lang="es-CR"/>
        </a:p>
      </dgm:t>
    </dgm:pt>
    <dgm:pt modelId="{20208601-EDF9-44D0-A370-496E7FFABB0B}" type="pres">
      <dgm:prSet presAssocID="{EC57881A-7B7F-45B6-A365-2B369E598C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0D10CFD-EEF2-4CA8-A4E0-1FB9212F791A}" type="pres">
      <dgm:prSet presAssocID="{825F657C-9C98-4DF5-B810-8A45F15B5D98}" presName="parTrans" presStyleLbl="bgSibTrans2D1" presStyleIdx="1" presStyleCnt="3"/>
      <dgm:spPr/>
      <dgm:t>
        <a:bodyPr/>
        <a:lstStyle/>
        <a:p>
          <a:endParaRPr lang="es-CR"/>
        </a:p>
      </dgm:t>
    </dgm:pt>
    <dgm:pt modelId="{57BE69F5-BC83-4002-B0FF-DD3388B7379D}" type="pres">
      <dgm:prSet presAssocID="{3A0A702F-2698-4392-888B-3E7CB1CAAE23}" presName="node" presStyleLbl="node1" presStyleIdx="1" presStyleCnt="3" custScaleX="119214" custRadScaleRad="8928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CB5BCCF-2F2A-422D-B234-A1D8DFFD3E4B}" type="pres">
      <dgm:prSet presAssocID="{C0B4822A-5F4F-461D-94C8-9112407E8D74}" presName="parTrans" presStyleLbl="bgSibTrans2D1" presStyleIdx="2" presStyleCnt="3"/>
      <dgm:spPr/>
      <dgm:t>
        <a:bodyPr/>
        <a:lstStyle/>
        <a:p>
          <a:endParaRPr lang="es-CR"/>
        </a:p>
      </dgm:t>
    </dgm:pt>
    <dgm:pt modelId="{04E8B939-9BB7-42BC-B38A-3A55CA28DE93}" type="pres">
      <dgm:prSet presAssocID="{849FD951-8EE0-4AA5-AECD-8B3057A7921C}" presName="node" presStyleLbl="node1" presStyleIdx="2" presStyleCnt="3" custScaleY="12090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49D79B9-E1BC-4E28-9B4A-B351B48CB7E7}" type="presOf" srcId="{DC06D24A-8B6B-4D86-9E7B-64E5A08F744A}" destId="{C70B87BE-A84B-49EC-969E-9E59304571A2}" srcOrd="0" destOrd="0" presId="urn:microsoft.com/office/officeart/2005/8/layout/radial4"/>
    <dgm:cxn modelId="{A3274048-9E2F-4076-A037-661106EBDEC8}" srcId="{DC06D24A-8B6B-4D86-9E7B-64E5A08F744A}" destId="{8BF0896A-9CC5-41EC-BB7D-66D07601AA40}" srcOrd="0" destOrd="0" parTransId="{16A09C7F-F422-4BC9-82E6-BC9FC7E28F83}" sibTransId="{8E19B4E2-7C8A-48C1-A30D-3744683DBA47}"/>
    <dgm:cxn modelId="{E787AB6F-4F6B-43B1-AA2E-F7DD89787F6D}" type="presOf" srcId="{3A0A702F-2698-4392-888B-3E7CB1CAAE23}" destId="{57BE69F5-BC83-4002-B0FF-DD3388B7379D}" srcOrd="0" destOrd="0" presId="urn:microsoft.com/office/officeart/2005/8/layout/radial4"/>
    <dgm:cxn modelId="{05FAD201-4934-428F-B4BD-8901F58E5752}" srcId="{8BF0896A-9CC5-41EC-BB7D-66D07601AA40}" destId="{3A0A702F-2698-4392-888B-3E7CB1CAAE23}" srcOrd="1" destOrd="0" parTransId="{825F657C-9C98-4DF5-B810-8A45F15B5D98}" sibTransId="{D55426CC-DE23-4DBA-A08B-C8CBDED3D4E9}"/>
    <dgm:cxn modelId="{61CB2F2C-180A-44A2-A4DB-CF9E40D7A804}" srcId="{8BF0896A-9CC5-41EC-BB7D-66D07601AA40}" destId="{849FD951-8EE0-4AA5-AECD-8B3057A7921C}" srcOrd="2" destOrd="0" parTransId="{C0B4822A-5F4F-461D-94C8-9112407E8D74}" sibTransId="{1402F94F-2627-4050-99FF-40584124D4FD}"/>
    <dgm:cxn modelId="{33CDF957-5E69-4852-B4ED-9416453A534D}" type="presOf" srcId="{825F657C-9C98-4DF5-B810-8A45F15B5D98}" destId="{E0D10CFD-EEF2-4CA8-A4E0-1FB9212F791A}" srcOrd="0" destOrd="0" presId="urn:microsoft.com/office/officeart/2005/8/layout/radial4"/>
    <dgm:cxn modelId="{D2EDBF09-3CDE-42EB-B3D9-B08490005D66}" type="presOf" srcId="{C0B4822A-5F4F-461D-94C8-9112407E8D74}" destId="{7CB5BCCF-2F2A-422D-B234-A1D8DFFD3E4B}" srcOrd="0" destOrd="0" presId="urn:microsoft.com/office/officeart/2005/8/layout/radial4"/>
    <dgm:cxn modelId="{25093E0E-53A9-449A-8F0E-8E03C4EBA0BE}" type="presOf" srcId="{EC57881A-7B7F-45B6-A365-2B369E598C50}" destId="{20208601-EDF9-44D0-A370-496E7FFABB0B}" srcOrd="0" destOrd="0" presId="urn:microsoft.com/office/officeart/2005/8/layout/radial4"/>
    <dgm:cxn modelId="{E8983D88-6083-4473-A06A-AFD457E1B87B}" srcId="{8BF0896A-9CC5-41EC-BB7D-66D07601AA40}" destId="{EC57881A-7B7F-45B6-A365-2B369E598C50}" srcOrd="0" destOrd="0" parTransId="{B2C53826-A7AA-4C61-8A2B-3DE4EE825D26}" sibTransId="{6F7ECF27-ACEA-421A-995E-E77DEEF60DB3}"/>
    <dgm:cxn modelId="{DD36EED1-4759-4554-B0D0-E87D67E01716}" type="presOf" srcId="{B2C53826-A7AA-4C61-8A2B-3DE4EE825D26}" destId="{4333A33B-9637-43E6-8048-EC0C91B8643A}" srcOrd="0" destOrd="0" presId="urn:microsoft.com/office/officeart/2005/8/layout/radial4"/>
    <dgm:cxn modelId="{4C490F5D-4C7E-49D6-BBB1-6C6F6EBE0A4A}" type="presOf" srcId="{8BF0896A-9CC5-41EC-BB7D-66D07601AA40}" destId="{B323FC38-5D51-44D7-91CD-E1F647795440}" srcOrd="0" destOrd="0" presId="urn:microsoft.com/office/officeart/2005/8/layout/radial4"/>
    <dgm:cxn modelId="{A34D6A25-B755-448E-A31D-E2FE572ED45A}" type="presOf" srcId="{849FD951-8EE0-4AA5-AECD-8B3057A7921C}" destId="{04E8B939-9BB7-42BC-B38A-3A55CA28DE93}" srcOrd="0" destOrd="0" presId="urn:microsoft.com/office/officeart/2005/8/layout/radial4"/>
    <dgm:cxn modelId="{5FC2E74B-52DC-4F72-8970-41F1A81AA285}" type="presParOf" srcId="{C70B87BE-A84B-49EC-969E-9E59304571A2}" destId="{B323FC38-5D51-44D7-91CD-E1F647795440}" srcOrd="0" destOrd="0" presId="urn:microsoft.com/office/officeart/2005/8/layout/radial4"/>
    <dgm:cxn modelId="{A6F59817-9356-47EB-B33A-CECC88071E15}" type="presParOf" srcId="{C70B87BE-A84B-49EC-969E-9E59304571A2}" destId="{4333A33B-9637-43E6-8048-EC0C91B8643A}" srcOrd="1" destOrd="0" presId="urn:microsoft.com/office/officeart/2005/8/layout/radial4"/>
    <dgm:cxn modelId="{5F48C4E8-6A0D-4B3F-A73D-8D465B14675D}" type="presParOf" srcId="{C70B87BE-A84B-49EC-969E-9E59304571A2}" destId="{20208601-EDF9-44D0-A370-496E7FFABB0B}" srcOrd="2" destOrd="0" presId="urn:microsoft.com/office/officeart/2005/8/layout/radial4"/>
    <dgm:cxn modelId="{809E8026-595F-41A6-9C7D-65624AA27913}" type="presParOf" srcId="{C70B87BE-A84B-49EC-969E-9E59304571A2}" destId="{E0D10CFD-EEF2-4CA8-A4E0-1FB9212F791A}" srcOrd="3" destOrd="0" presId="urn:microsoft.com/office/officeart/2005/8/layout/radial4"/>
    <dgm:cxn modelId="{4347F349-21C2-42B0-8882-7F4FE5AB9569}" type="presParOf" srcId="{C70B87BE-A84B-49EC-969E-9E59304571A2}" destId="{57BE69F5-BC83-4002-B0FF-DD3388B7379D}" srcOrd="4" destOrd="0" presId="urn:microsoft.com/office/officeart/2005/8/layout/radial4"/>
    <dgm:cxn modelId="{70DCC9F9-E8D2-44A6-8B78-C0AD221B9289}" type="presParOf" srcId="{C70B87BE-A84B-49EC-969E-9E59304571A2}" destId="{7CB5BCCF-2F2A-422D-B234-A1D8DFFD3E4B}" srcOrd="5" destOrd="0" presId="urn:microsoft.com/office/officeart/2005/8/layout/radial4"/>
    <dgm:cxn modelId="{A696195F-E716-4355-BD53-B4B574471243}" type="presParOf" srcId="{C70B87BE-A84B-49EC-969E-9E59304571A2}" destId="{04E8B939-9BB7-42BC-B38A-3A55CA28DE93}" srcOrd="6" destOrd="0" presId="urn:microsoft.com/office/officeart/2005/8/layout/radial4"/>
  </dgm:cxnLst>
  <dgm:bg>
    <a:noFill/>
  </dgm:bg>
  <dgm:whole>
    <a:ln w="38100"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95EDA0-8673-4101-9A07-E36ECF926F96}">
      <dsp:nvSpPr>
        <dsp:cNvPr id="0" name=""/>
        <dsp:cNvSpPr/>
      </dsp:nvSpPr>
      <dsp:spPr>
        <a:xfrm>
          <a:off x="736277" y="1016681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Diagnóstico a la información del RUT.</a:t>
          </a:r>
          <a:endParaRPr lang="es-CR" sz="1300" kern="1200" dirty="0"/>
        </a:p>
      </dsp:txBody>
      <dsp:txXfrm>
        <a:off x="955837" y="1016681"/>
        <a:ext cx="1152689" cy="915290"/>
      </dsp:txXfrm>
    </dsp:sp>
    <dsp:sp modelId="{38EB4284-F2D8-42B6-A82B-CFE02773C7A6}">
      <dsp:nvSpPr>
        <dsp:cNvPr id="0" name=""/>
        <dsp:cNvSpPr/>
      </dsp:nvSpPr>
      <dsp:spPr>
        <a:xfrm>
          <a:off x="736277" y="1931972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38.39% de información correcta.</a:t>
          </a:r>
          <a:endParaRPr lang="es-CR" sz="1300" kern="1200" dirty="0"/>
        </a:p>
      </dsp:txBody>
      <dsp:txXfrm>
        <a:off x="955837" y="1931972"/>
        <a:ext cx="1152689" cy="915290"/>
      </dsp:txXfrm>
    </dsp:sp>
    <dsp:sp modelId="{6DE8BB59-9DBB-4853-A1D8-EB10DB66A19B}">
      <dsp:nvSpPr>
        <dsp:cNvPr id="0" name=""/>
        <dsp:cNvSpPr/>
      </dsp:nvSpPr>
      <dsp:spPr>
        <a:xfrm>
          <a:off x="736277" y="2847262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22.42% con al menos un error.</a:t>
          </a:r>
          <a:endParaRPr lang="es-CR" sz="1300" kern="1200" dirty="0"/>
        </a:p>
      </dsp:txBody>
      <dsp:txXfrm>
        <a:off x="955837" y="2847262"/>
        <a:ext cx="1152689" cy="915290"/>
      </dsp:txXfrm>
    </dsp:sp>
    <dsp:sp modelId="{092A4241-22D4-42CB-84D4-CC1492363878}">
      <dsp:nvSpPr>
        <dsp:cNvPr id="0" name=""/>
        <dsp:cNvSpPr/>
      </dsp:nvSpPr>
      <dsp:spPr>
        <a:xfrm>
          <a:off x="736277" y="3762553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39.19% se encuentran en condición de ilocalizables.</a:t>
          </a:r>
          <a:endParaRPr lang="es-CR" sz="1300" kern="1200" dirty="0"/>
        </a:p>
      </dsp:txBody>
      <dsp:txXfrm>
        <a:off x="955837" y="3762553"/>
        <a:ext cx="1152689" cy="915290"/>
      </dsp:txXfrm>
    </dsp:sp>
    <dsp:sp modelId="{7010427E-0F9A-4A9D-A4B4-0302414E76C9}">
      <dsp:nvSpPr>
        <dsp:cNvPr id="0" name=""/>
        <dsp:cNvSpPr/>
      </dsp:nvSpPr>
      <dsp:spPr>
        <a:xfrm>
          <a:off x="4411" y="650748"/>
          <a:ext cx="914833" cy="91483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2003</a:t>
          </a:r>
          <a:endParaRPr lang="es-CR" sz="1600" kern="1200" dirty="0"/>
        </a:p>
      </dsp:txBody>
      <dsp:txXfrm>
        <a:off x="4411" y="650748"/>
        <a:ext cx="914833" cy="914833"/>
      </dsp:txXfrm>
    </dsp:sp>
    <dsp:sp modelId="{7155876E-B15F-4A4C-9713-ACF7E730570F}">
      <dsp:nvSpPr>
        <dsp:cNvPr id="0" name=""/>
        <dsp:cNvSpPr/>
      </dsp:nvSpPr>
      <dsp:spPr>
        <a:xfrm>
          <a:off x="3023360" y="1016681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Plan de verificación de datos del RUT</a:t>
          </a:r>
          <a:r>
            <a:rPr lang="es-CR" sz="1300" kern="1200" dirty="0" smtClean="0"/>
            <a:t>.</a:t>
          </a:r>
          <a:endParaRPr lang="es-CR" sz="1300" kern="1200" dirty="0"/>
        </a:p>
      </dsp:txBody>
      <dsp:txXfrm>
        <a:off x="3242920" y="1016681"/>
        <a:ext cx="1152689" cy="915290"/>
      </dsp:txXfrm>
    </dsp:sp>
    <dsp:sp modelId="{D57584B5-3C31-4A8A-9508-E7F181EF5A07}">
      <dsp:nvSpPr>
        <dsp:cNvPr id="0" name=""/>
        <dsp:cNvSpPr/>
      </dsp:nvSpPr>
      <dsp:spPr>
        <a:xfrm>
          <a:off x="3023360" y="1931972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28.52% de información correcta.</a:t>
          </a:r>
          <a:endParaRPr lang="es-CR" sz="1300" kern="1200" dirty="0"/>
        </a:p>
      </dsp:txBody>
      <dsp:txXfrm>
        <a:off x="3242920" y="1931972"/>
        <a:ext cx="1152689" cy="915290"/>
      </dsp:txXfrm>
    </dsp:sp>
    <dsp:sp modelId="{E8A5C145-0EBB-40DB-8565-E9E381AE5EC4}">
      <dsp:nvSpPr>
        <dsp:cNvPr id="0" name=""/>
        <dsp:cNvSpPr/>
      </dsp:nvSpPr>
      <dsp:spPr>
        <a:xfrm>
          <a:off x="3023360" y="2847262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33.70% con al menos un error.</a:t>
          </a:r>
          <a:endParaRPr lang="es-CR" sz="1300" kern="1200" dirty="0"/>
        </a:p>
      </dsp:txBody>
      <dsp:txXfrm>
        <a:off x="3242920" y="2847262"/>
        <a:ext cx="1152689" cy="915290"/>
      </dsp:txXfrm>
    </dsp:sp>
    <dsp:sp modelId="{194A0762-5722-4010-83B7-E4408B4D95A9}">
      <dsp:nvSpPr>
        <dsp:cNvPr id="0" name=""/>
        <dsp:cNvSpPr/>
      </dsp:nvSpPr>
      <dsp:spPr>
        <a:xfrm>
          <a:off x="3023360" y="3762553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20.56% se encuentran en condición de ilocalizables</a:t>
          </a:r>
          <a:r>
            <a:rPr lang="es-ES" sz="1300" kern="1200" dirty="0" smtClean="0"/>
            <a:t>.</a:t>
          </a:r>
          <a:endParaRPr lang="es-CR" sz="1300" kern="1200" dirty="0"/>
        </a:p>
      </dsp:txBody>
      <dsp:txXfrm>
        <a:off x="3242920" y="3762553"/>
        <a:ext cx="1152689" cy="915290"/>
      </dsp:txXfrm>
    </dsp:sp>
    <dsp:sp modelId="{DED747E8-1BA0-4C69-B0D8-603253E8D120}">
      <dsp:nvSpPr>
        <dsp:cNvPr id="0" name=""/>
        <dsp:cNvSpPr/>
      </dsp:nvSpPr>
      <dsp:spPr>
        <a:xfrm>
          <a:off x="2291493" y="650748"/>
          <a:ext cx="914833" cy="914833"/>
        </a:xfrm>
        <a:prstGeom prst="ellips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2006</a:t>
          </a:r>
          <a:endParaRPr lang="es-CR" sz="1600" kern="1200" dirty="0"/>
        </a:p>
      </dsp:txBody>
      <dsp:txXfrm>
        <a:off x="2291493" y="650748"/>
        <a:ext cx="914833" cy="914833"/>
      </dsp:txXfrm>
    </dsp:sp>
    <dsp:sp modelId="{A262E82D-DD8D-4EC5-B76E-F7049B057D6B}">
      <dsp:nvSpPr>
        <dsp:cNvPr id="0" name=""/>
        <dsp:cNvSpPr/>
      </dsp:nvSpPr>
      <dsp:spPr>
        <a:xfrm>
          <a:off x="5314339" y="1016681"/>
          <a:ext cx="1354757" cy="11953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Verificación aleatoria recién inscritos (telefónica – 200 casos) </a:t>
          </a:r>
          <a:endParaRPr lang="es-CR" sz="1300" kern="1200" dirty="0"/>
        </a:p>
      </dsp:txBody>
      <dsp:txXfrm>
        <a:off x="5531101" y="1016681"/>
        <a:ext cx="1137995" cy="1195314"/>
      </dsp:txXfrm>
    </dsp:sp>
    <dsp:sp modelId="{8C638BA8-C4C2-42F3-A80A-5454E7ED84F6}">
      <dsp:nvSpPr>
        <dsp:cNvPr id="0" name=""/>
        <dsp:cNvSpPr/>
      </dsp:nvSpPr>
      <dsp:spPr>
        <a:xfrm>
          <a:off x="5310442" y="2211996"/>
          <a:ext cx="1362551" cy="84620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smtClean="0"/>
            <a:t>50.00% de potencial de Contribuyentes No Localizados.</a:t>
          </a:r>
          <a:endParaRPr lang="es-CR" sz="1300" kern="1200" dirty="0"/>
        </a:p>
      </dsp:txBody>
      <dsp:txXfrm>
        <a:off x="5528451" y="2211996"/>
        <a:ext cx="1144542" cy="846204"/>
      </dsp:txXfrm>
    </dsp:sp>
    <dsp:sp modelId="{B9254279-5F87-484A-A676-B0F9FB304E54}">
      <dsp:nvSpPr>
        <dsp:cNvPr id="0" name=""/>
        <dsp:cNvSpPr/>
      </dsp:nvSpPr>
      <dsp:spPr>
        <a:xfrm>
          <a:off x="4593276" y="650748"/>
          <a:ext cx="914833" cy="914833"/>
        </a:xfrm>
        <a:prstGeom prst="ellips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2012</a:t>
          </a:r>
          <a:endParaRPr lang="es-CR" sz="1600" kern="1200" dirty="0"/>
        </a:p>
      </dsp:txBody>
      <dsp:txXfrm>
        <a:off x="4593276" y="650748"/>
        <a:ext cx="914833" cy="914833"/>
      </dsp:txXfrm>
    </dsp:sp>
    <dsp:sp modelId="{9E465791-46BC-4054-9F17-AE1EC633A3CD}">
      <dsp:nvSpPr>
        <dsp:cNvPr id="0" name=""/>
        <dsp:cNvSpPr/>
      </dsp:nvSpPr>
      <dsp:spPr>
        <a:xfrm>
          <a:off x="7587827" y="1016681"/>
          <a:ext cx="1372249" cy="91529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smtClean="0"/>
            <a:t>Cerrado (no interactúa)</a:t>
          </a:r>
          <a:endParaRPr lang="es-CR" sz="1300" kern="1200" dirty="0"/>
        </a:p>
      </dsp:txBody>
      <dsp:txXfrm>
        <a:off x="7807386" y="1016681"/>
        <a:ext cx="1152689" cy="915290"/>
      </dsp:txXfrm>
    </dsp:sp>
    <dsp:sp modelId="{69156CC0-E0EC-4C5D-BFF6-5E7A40E7319A}">
      <dsp:nvSpPr>
        <dsp:cNvPr id="0" name=""/>
        <dsp:cNvSpPr/>
      </dsp:nvSpPr>
      <dsp:spPr>
        <a:xfrm>
          <a:off x="6855960" y="650748"/>
          <a:ext cx="914833" cy="914833"/>
        </a:xfrm>
        <a:prstGeom prst="ellips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Sistema</a:t>
          </a:r>
          <a:endParaRPr lang="es-CR" sz="1600" kern="1200" dirty="0"/>
        </a:p>
      </dsp:txBody>
      <dsp:txXfrm>
        <a:off x="6855960" y="650748"/>
        <a:ext cx="914833" cy="9148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ECF85-63CD-40C4-BCA2-7D6FCECC4566}">
      <dsp:nvSpPr>
        <dsp:cNvPr id="0" name=""/>
        <dsp:cNvSpPr/>
      </dsp:nvSpPr>
      <dsp:spPr>
        <a:xfrm rot="5400000">
          <a:off x="-180525" y="185297"/>
          <a:ext cx="1203500" cy="8424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¿Qué es? </a:t>
          </a:r>
          <a:endParaRPr lang="es-C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0525" y="185297"/>
        <a:ext cx="1203500" cy="842450"/>
      </dsp:txXfrm>
    </dsp:sp>
    <dsp:sp modelId="{D2F693F8-2EE0-401D-B712-7DB10005DB8C}">
      <dsp:nvSpPr>
        <dsp:cNvPr id="0" name=""/>
        <dsp:cNvSpPr/>
      </dsp:nvSpPr>
      <dsp:spPr>
        <a:xfrm rot="5400000">
          <a:off x="2783078" y="-1935855"/>
          <a:ext cx="782275" cy="4663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>
              <a:effectLst/>
            </a:rPr>
            <a:t>Instrumento donde reside la información de las personas físicas o jurídicas . (Único, automatizado, fiable, historizado, flexible, compartido)</a:t>
          </a:r>
          <a:r>
            <a:rPr lang="es-ES" sz="1400" kern="1200" dirty="0" smtClean="0">
              <a:effectLst/>
            </a:rPr>
            <a:t>.</a:t>
          </a:r>
          <a:endParaRPr lang="es-CR" sz="1400" kern="1200" dirty="0">
            <a:effectLst/>
          </a:endParaRPr>
        </a:p>
      </dsp:txBody>
      <dsp:txXfrm rot="5400000">
        <a:off x="2783078" y="-1935855"/>
        <a:ext cx="782275" cy="4663531"/>
      </dsp:txXfrm>
    </dsp:sp>
    <dsp:sp modelId="{526CFC8E-7D76-432A-8C5E-3B6564314E87}">
      <dsp:nvSpPr>
        <dsp:cNvPr id="0" name=""/>
        <dsp:cNvSpPr/>
      </dsp:nvSpPr>
      <dsp:spPr>
        <a:xfrm rot="5400000">
          <a:off x="-180525" y="1241682"/>
          <a:ext cx="1203500" cy="8424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9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¿Para qué? </a:t>
          </a:r>
          <a:endParaRPr lang="es-C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0525" y="1241682"/>
        <a:ext cx="1203500" cy="842450"/>
      </dsp:txXfrm>
    </dsp:sp>
    <dsp:sp modelId="{118D7A84-E262-4816-A402-23B58E64E76B}">
      <dsp:nvSpPr>
        <dsp:cNvPr id="0" name=""/>
        <dsp:cNvSpPr/>
      </dsp:nvSpPr>
      <dsp:spPr>
        <a:xfrm rot="5400000">
          <a:off x="2783078" y="-896187"/>
          <a:ext cx="782275" cy="4663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Identificar a los sujetos.</a:t>
          </a:r>
          <a:endParaRPr lang="es-CR" sz="14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Determinar información fiscal.</a:t>
          </a:r>
          <a:endParaRPr lang="es-CR" sz="14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Disponer de información con sus características</a:t>
          </a:r>
          <a:r>
            <a:rPr lang="es-ES" sz="1400" kern="1200" dirty="0" smtClean="0"/>
            <a:t>.</a:t>
          </a:r>
          <a:endParaRPr lang="es-CR" sz="1400" kern="1200" dirty="0"/>
        </a:p>
      </dsp:txBody>
      <dsp:txXfrm rot="5400000">
        <a:off x="2783078" y="-896187"/>
        <a:ext cx="782275" cy="4663531"/>
      </dsp:txXfrm>
    </dsp:sp>
    <dsp:sp modelId="{15ABB279-C0AB-4F39-9851-99B3CAD79CC0}">
      <dsp:nvSpPr>
        <dsp:cNvPr id="0" name=""/>
        <dsp:cNvSpPr/>
      </dsp:nvSpPr>
      <dsp:spPr>
        <a:xfrm rot="5400000">
          <a:off x="-180525" y="2298067"/>
          <a:ext cx="1203500" cy="8424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¿Por qué? </a:t>
          </a:r>
          <a:endParaRPr lang="es-C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0525" y="2298067"/>
        <a:ext cx="1203500" cy="842450"/>
      </dsp:txXfrm>
    </dsp:sp>
    <dsp:sp modelId="{772818E3-ABB9-4085-A88A-937AB91D0106}">
      <dsp:nvSpPr>
        <dsp:cNvPr id="0" name=""/>
        <dsp:cNvSpPr/>
      </dsp:nvSpPr>
      <dsp:spPr>
        <a:xfrm rot="5400000">
          <a:off x="2783078" y="170319"/>
          <a:ext cx="782275" cy="4663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Permite ubicar a los sujetos de forma oportuna, cuando se requiera dar asistencia al obligado tributario en lo que respecta a sus deberes formales y materiales, así como, cuando la DGT deba aplicar el control tributario.</a:t>
          </a:r>
          <a:endParaRPr lang="es-CR" sz="1400" kern="1200" dirty="0"/>
        </a:p>
      </dsp:txBody>
      <dsp:txXfrm rot="5400000">
        <a:off x="2783078" y="170319"/>
        <a:ext cx="782275" cy="4663531"/>
      </dsp:txXfrm>
    </dsp:sp>
    <dsp:sp modelId="{0527E830-CAD9-4B5B-965E-880E87FA1A9B}">
      <dsp:nvSpPr>
        <dsp:cNvPr id="0" name=""/>
        <dsp:cNvSpPr/>
      </dsp:nvSpPr>
      <dsp:spPr>
        <a:xfrm rot="5400000">
          <a:off x="-180525" y="3354451"/>
          <a:ext cx="1203500" cy="84245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9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¿Quiénes están? </a:t>
          </a:r>
          <a:endParaRPr lang="es-C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0525" y="3354451"/>
        <a:ext cx="1203500" cy="842450"/>
      </dsp:txXfrm>
    </dsp:sp>
    <dsp:sp modelId="{65F49048-469A-4F9E-987E-9D113C873D7A}">
      <dsp:nvSpPr>
        <dsp:cNvPr id="0" name=""/>
        <dsp:cNvSpPr/>
      </dsp:nvSpPr>
      <dsp:spPr>
        <a:xfrm rot="5400000">
          <a:off x="2782872" y="1252241"/>
          <a:ext cx="782686" cy="4663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/>
            <a:t>Las personas físicas o jurídicas que cumplan con las condiciones de obligado tributario: (contribuyentes y responsables); declarantes, así como, el potencial de los obligados tributarios.</a:t>
          </a:r>
          <a:endParaRPr lang="es-CR" sz="1400" kern="1200" dirty="0"/>
        </a:p>
      </dsp:txBody>
      <dsp:txXfrm rot="5400000">
        <a:off x="2782872" y="1252241"/>
        <a:ext cx="782686" cy="46635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AAA33-9513-40AE-9EB7-9C104EBA55A0}">
      <dsp:nvSpPr>
        <dsp:cNvPr id="0" name=""/>
        <dsp:cNvSpPr/>
      </dsp:nvSpPr>
      <dsp:spPr>
        <a:xfrm>
          <a:off x="663675" y="0"/>
          <a:ext cx="7364738" cy="4032448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84A48-662F-41AF-8EEF-33B092C5B136}">
      <dsp:nvSpPr>
        <dsp:cNvPr id="0" name=""/>
        <dsp:cNvSpPr/>
      </dsp:nvSpPr>
      <dsp:spPr>
        <a:xfrm>
          <a:off x="2461" y="1209734"/>
          <a:ext cx="1525577" cy="161297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Pre-inscripción</a:t>
          </a:r>
          <a:endParaRPr lang="es-C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1" y="1209734"/>
        <a:ext cx="1525577" cy="1612979"/>
      </dsp:txXfrm>
    </dsp:sp>
    <dsp:sp modelId="{E3E31ABC-523B-425C-936C-5C4CC29BBD5F}">
      <dsp:nvSpPr>
        <dsp:cNvPr id="0" name=""/>
        <dsp:cNvSpPr/>
      </dsp:nvSpPr>
      <dsp:spPr>
        <a:xfrm>
          <a:off x="1782301" y="1209734"/>
          <a:ext cx="1651330" cy="1612979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Procedimientos en función de la calidad de los datos</a:t>
          </a: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(validaciones). </a:t>
          </a:r>
          <a:endParaRPr lang="es-C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2301" y="1209734"/>
        <a:ext cx="1651330" cy="1612979"/>
      </dsp:txXfrm>
    </dsp:sp>
    <dsp:sp modelId="{38DCCD9D-7A50-4C87-A94B-5E93E1F031FB}">
      <dsp:nvSpPr>
        <dsp:cNvPr id="0" name=""/>
        <dsp:cNvSpPr/>
      </dsp:nvSpPr>
      <dsp:spPr>
        <a:xfrm>
          <a:off x="3687894" y="1209734"/>
          <a:ext cx="1414362" cy="1612979"/>
        </a:xfrm>
        <a:prstGeom prst="round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Único filtro de entrada de información </a:t>
          </a:r>
          <a:r>
            <a:rPr lang="es-ES" sz="1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(aplicación validaciones de control).</a:t>
          </a:r>
          <a:endParaRPr lang="es-CR" sz="1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7894" y="1209734"/>
        <a:ext cx="1414362" cy="1612979"/>
      </dsp:txXfrm>
    </dsp:sp>
    <dsp:sp modelId="{5CD56172-9696-4432-9CC4-64F37AF6040A}">
      <dsp:nvSpPr>
        <dsp:cNvPr id="0" name=""/>
        <dsp:cNvSpPr/>
      </dsp:nvSpPr>
      <dsp:spPr>
        <a:xfrm>
          <a:off x="5356519" y="1209734"/>
          <a:ext cx="1525577" cy="1612979"/>
        </a:xfrm>
        <a:prstGeom prst="round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Única fuente autorizada para la Gestión Tributaria de todas la áreas de la DGT.</a:t>
          </a:r>
          <a:endParaRPr lang="es-CR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519" y="1209734"/>
        <a:ext cx="1525577" cy="1612979"/>
      </dsp:txXfrm>
    </dsp:sp>
    <dsp:sp modelId="{1830B011-0948-427F-B14F-A0F247ADF0A2}">
      <dsp:nvSpPr>
        <dsp:cNvPr id="0" name=""/>
        <dsp:cNvSpPr/>
      </dsp:nvSpPr>
      <dsp:spPr>
        <a:xfrm>
          <a:off x="7136359" y="1209734"/>
          <a:ext cx="1525577" cy="1612979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Administrado centralmente,  actualizado y depurado regionalmente.</a:t>
          </a:r>
          <a:endParaRPr lang="es-ES" sz="1600" b="0" kern="1200" dirty="0"/>
        </a:p>
      </dsp:txBody>
      <dsp:txXfrm>
        <a:off x="7136359" y="1209734"/>
        <a:ext cx="1525577" cy="16129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3FC38-5D51-44D7-91CD-E1F647795440}">
      <dsp:nvSpPr>
        <dsp:cNvPr id="0" name=""/>
        <dsp:cNvSpPr/>
      </dsp:nvSpPr>
      <dsp:spPr>
        <a:xfrm>
          <a:off x="3180233" y="3191854"/>
          <a:ext cx="2352501" cy="235250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sng" kern="1200" dirty="0" smtClean="0"/>
            <a:t>Actualización</a:t>
          </a:r>
          <a:endParaRPr lang="es-CR" sz="2000" u="sng" kern="1200" dirty="0"/>
        </a:p>
      </dsp:txBody>
      <dsp:txXfrm>
        <a:off x="3180233" y="3191854"/>
        <a:ext cx="2352501" cy="2352501"/>
      </dsp:txXfrm>
    </dsp:sp>
    <dsp:sp modelId="{4333A33B-9637-43E6-8048-EC0C91B8643A}">
      <dsp:nvSpPr>
        <dsp:cNvPr id="0" name=""/>
        <dsp:cNvSpPr/>
      </dsp:nvSpPr>
      <dsp:spPr>
        <a:xfrm rot="12900000">
          <a:off x="1314501" y="2663025"/>
          <a:ext cx="2171272" cy="670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08601-EDF9-44D0-A370-496E7FFABB0B}">
      <dsp:nvSpPr>
        <dsp:cNvPr id="0" name=""/>
        <dsp:cNvSpPr/>
      </dsp:nvSpPr>
      <dsp:spPr>
        <a:xfrm>
          <a:off x="393398" y="1481610"/>
          <a:ext cx="2234876" cy="17879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u="sng" kern="1200" dirty="0" smtClean="0"/>
            <a:t>En línea: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a. Fuentes conforman el RUT.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b. Otras fuentes </a:t>
          </a:r>
          <a:r>
            <a:rPr lang="es-ES" sz="1100" b="0" kern="1200" dirty="0" smtClean="0"/>
            <a:t>(validar la información).</a:t>
          </a:r>
          <a:endParaRPr lang="es-CR" sz="1100" b="0" kern="1200" dirty="0"/>
        </a:p>
      </dsp:txBody>
      <dsp:txXfrm>
        <a:off x="393398" y="1481610"/>
        <a:ext cx="2234876" cy="1787901"/>
      </dsp:txXfrm>
    </dsp:sp>
    <dsp:sp modelId="{E0D10CFD-EEF2-4CA8-A4E0-1FB9212F791A}">
      <dsp:nvSpPr>
        <dsp:cNvPr id="0" name=""/>
        <dsp:cNvSpPr/>
      </dsp:nvSpPr>
      <dsp:spPr>
        <a:xfrm rot="16200000">
          <a:off x="3446659" y="1840892"/>
          <a:ext cx="1819648" cy="670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3150"/>
            <a:satOff val="-2127"/>
            <a:lumOff val="114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E69F5-BC83-4002-B0FF-DD3388B7379D}">
      <dsp:nvSpPr>
        <dsp:cNvPr id="0" name=""/>
        <dsp:cNvSpPr/>
      </dsp:nvSpPr>
      <dsp:spPr>
        <a:xfrm>
          <a:off x="3024341" y="372349"/>
          <a:ext cx="2664285" cy="17879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dirty="0" smtClean="0"/>
            <a:t>Subdirección RUT: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a. Realizará el estudio.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b. Definir las estrategias.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c. Evaluar las bases de información.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800" kern="1200" dirty="0"/>
        </a:p>
      </dsp:txBody>
      <dsp:txXfrm>
        <a:off x="3024341" y="372349"/>
        <a:ext cx="2664285" cy="1787901"/>
      </dsp:txXfrm>
    </dsp:sp>
    <dsp:sp modelId="{7CB5BCCF-2F2A-422D-B234-A1D8DFFD3E4B}">
      <dsp:nvSpPr>
        <dsp:cNvPr id="0" name=""/>
        <dsp:cNvSpPr/>
      </dsp:nvSpPr>
      <dsp:spPr>
        <a:xfrm rot="19500000">
          <a:off x="5227193" y="2663025"/>
          <a:ext cx="2171272" cy="67046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6300"/>
            <a:satOff val="-4255"/>
            <a:lumOff val="229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8B939-9BB7-42BC-B38A-3A55CA28DE93}">
      <dsp:nvSpPr>
        <dsp:cNvPr id="0" name=""/>
        <dsp:cNvSpPr/>
      </dsp:nvSpPr>
      <dsp:spPr>
        <a:xfrm>
          <a:off x="6084693" y="1294739"/>
          <a:ext cx="2234876" cy="21616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u="sng" kern="1200" dirty="0" smtClean="0"/>
            <a:t>Planes: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kern="1200" dirty="0" smtClean="0"/>
            <a:t>a. Aprobados por el Consejo Control Tributario.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kern="1200" dirty="0" smtClean="0"/>
            <a:t>b. Propios de la Subdirección del RUT.</a:t>
          </a:r>
          <a:endParaRPr lang="es-CR" sz="1800" b="0" kern="1200" dirty="0"/>
        </a:p>
      </dsp:txBody>
      <dsp:txXfrm>
        <a:off x="6084693" y="1294739"/>
        <a:ext cx="2234876" cy="216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70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51AD-5D77-4658-9559-49A4E6839028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578C-3A6C-4F08-9040-9AB38C6A66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512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383A-B93F-4C64-94B1-0136AE9A4A8D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5456-B3FB-42E4-BF4B-A5D7C07261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920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16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7958-0E6E-422D-8977-8523EA14DA02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4100-A426-4B1B-8EDD-DB454E23B0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345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ED50-2477-4ABE-BBA4-173FD234C37D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50BF-4D59-449F-8E51-FA08326E30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61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726A-207F-41BC-A9CD-5505B99E8831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3FDF-8108-4652-8179-2BE3FFA7D9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392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147D-4379-438D-8778-9D2A1D828355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C46F-FDE8-4517-91C7-A07018B7AC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01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11F1-02E1-455D-87E9-A93EC94F8631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0C33-5191-4D69-9A38-1BD72F5F6D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067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D6DB-DD00-4768-B280-B88B3CAE5437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4668-A737-406D-8EB9-E12B3EAAE4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891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1CEA-0B34-44B1-8BA6-1C8529F40DE0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2D88-BBD6-4517-B045-C23B4EAC24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365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E9FC7-7B7C-4A57-86CB-5CCA0F38FFC6}" type="datetimeFigureOut">
              <a:rPr lang="es-ES"/>
              <a:pPr>
                <a:defRPr/>
              </a:pPr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6AB3E-5290-4AFF-BCEE-C74E1E458D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openxmlformats.org/officeDocument/2006/relationships/hyperlink" Target="Diagrama%20Inscripci&#243;n%20nuevo%20modelo%20RUT(2)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070" y="2718530"/>
            <a:ext cx="735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Registro de Contribuyentes</a:t>
            </a:r>
            <a:b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“Localización”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070" y="2718530"/>
            <a:ext cx="735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Muchas Gracias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070" y="2718530"/>
            <a:ext cx="735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Antecedentes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19672" y="476672"/>
            <a:ext cx="5627688" cy="78296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Diagnósticos Efectuados</a:t>
            </a:r>
            <a:endParaRPr kumimoji="0" lang="es-C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72008" y="1268760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53" y="1268760"/>
            <a:ext cx="7978487" cy="48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608" y="125760"/>
            <a:ext cx="5627688" cy="7829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Domicilio Fiscal</a:t>
            </a:r>
            <a:endParaRPr kumimoji="0" lang="es-C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070" y="2718530"/>
            <a:ext cx="735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Nuevo Concepto del RUT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141541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608" y="125760"/>
            <a:ext cx="5627688" cy="78296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Nuevo concepto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del RUT</a:t>
            </a:r>
            <a:endParaRPr kumimoji="0" lang="es-C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1692275" y="1052513"/>
            <a:ext cx="396725" cy="4742089"/>
          </a:xfrm>
          <a:prstGeom prst="leftBrace">
            <a:avLst>
              <a:gd name="adj1" fmla="val 59921"/>
              <a:gd name="adj2" fmla="val 4569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/>
          </a:p>
        </p:txBody>
      </p:sp>
      <p:graphicFrame>
        <p:nvGraphicFramePr>
          <p:cNvPr id="7" name="6 Diagrama"/>
          <p:cNvGraphicFramePr/>
          <p:nvPr/>
        </p:nvGraphicFramePr>
        <p:xfrm>
          <a:off x="2339752" y="1340769"/>
          <a:ext cx="5505982" cy="438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1296144" cy="118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19672" y="404664"/>
            <a:ext cx="5627688" cy="7829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Líneas Generales</a:t>
            </a:r>
            <a:endParaRPr kumimoji="0" lang="es-C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251520" y="1988840"/>
          <a:ext cx="866439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Abrir llave"/>
          <p:cNvSpPr/>
          <p:nvPr/>
        </p:nvSpPr>
        <p:spPr>
          <a:xfrm rot="5400000">
            <a:off x="4301970" y="-1413538"/>
            <a:ext cx="540060" cy="8784976"/>
          </a:xfrm>
          <a:prstGeom prst="leftBrace">
            <a:avLst>
              <a:gd name="adj1" fmla="val 59921"/>
              <a:gd name="adj2" fmla="val 47791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11 Abrir llave"/>
          <p:cNvSpPr/>
          <p:nvPr/>
        </p:nvSpPr>
        <p:spPr>
          <a:xfrm rot="16200000">
            <a:off x="3437874" y="1538790"/>
            <a:ext cx="540060" cy="6912768"/>
          </a:xfrm>
          <a:prstGeom prst="leftBrace">
            <a:avLst>
              <a:gd name="adj1" fmla="val 59921"/>
              <a:gd name="adj2" fmla="val 47791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027" name="Picture 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6021288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Explosión 1"/>
          <p:cNvSpPr/>
          <p:nvPr/>
        </p:nvSpPr>
        <p:spPr>
          <a:xfrm>
            <a:off x="2555776" y="5085184"/>
            <a:ext cx="2016224" cy="10527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dirty="0" smtClean="0"/>
              <a:t>Nuevo</a:t>
            </a:r>
            <a:endParaRPr lang="es-C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070" y="2718530"/>
            <a:ext cx="735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Actualizaciones del RUT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608" y="125760"/>
            <a:ext cx="5627688" cy="7829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Actualización 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del RUT</a:t>
            </a:r>
            <a:endParaRPr kumimoji="0" lang="es-C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="" xmlns:p14="http://schemas.microsoft.com/office/powerpoint/2010/main" val="1887571522"/>
              </p:ext>
            </p:extLst>
          </p:nvPr>
        </p:nvGraphicFramePr>
        <p:xfrm>
          <a:off x="251520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371</Words>
  <Application>Microsoft Office PowerPoint</Application>
  <PresentationFormat>Presentación en pantalla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Quiros Gonzalez</dc:creator>
  <cp:lastModifiedBy>Usuario</cp:lastModifiedBy>
  <cp:revision>26</cp:revision>
  <dcterms:created xsi:type="dcterms:W3CDTF">2013-07-18T14:29:59Z</dcterms:created>
  <dcterms:modified xsi:type="dcterms:W3CDTF">2013-10-28T17:36:53Z</dcterms:modified>
</cp:coreProperties>
</file>