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542" r:id="rId3"/>
    <p:sldId id="543" r:id="rId4"/>
    <p:sldId id="547" r:id="rId5"/>
    <p:sldId id="548" r:id="rId6"/>
    <p:sldId id="549" r:id="rId7"/>
    <p:sldId id="304" r:id="rId8"/>
    <p:sldId id="534" r:id="rId9"/>
    <p:sldId id="556" r:id="rId10"/>
    <p:sldId id="535" r:id="rId11"/>
    <p:sldId id="550" r:id="rId12"/>
    <p:sldId id="536" r:id="rId13"/>
    <p:sldId id="551" r:id="rId14"/>
    <p:sldId id="537" r:id="rId15"/>
    <p:sldId id="552" r:id="rId16"/>
    <p:sldId id="538" r:id="rId17"/>
    <p:sldId id="553" r:id="rId18"/>
    <p:sldId id="539" r:id="rId19"/>
    <p:sldId id="554" r:id="rId20"/>
    <p:sldId id="540" r:id="rId21"/>
    <p:sldId id="555" r:id="rId22"/>
    <p:sldId id="557" r:id="rId23"/>
  </p:sldIdLst>
  <p:sldSz cx="9144000" cy="6858000" type="screen4x3"/>
  <p:notesSz cx="6669088" cy="97758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D8AD3"/>
    <a:srgbClr val="005BA3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27" autoAdjust="0"/>
    <p:restoredTop sz="85180" autoAdjust="0"/>
  </p:normalViewPr>
  <p:slideViewPr>
    <p:cSldViewPr>
      <p:cViewPr>
        <p:scale>
          <a:sx n="70" d="100"/>
          <a:sy n="70" d="100"/>
        </p:scale>
        <p:origin x="-1386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40" y="-84"/>
      </p:cViewPr>
      <p:guideLst>
        <p:guide orient="horz" pos="307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A2C68-9934-4180-9AAF-E5A5EF864AA5}" type="doc">
      <dgm:prSet loTypeId="urn:microsoft.com/office/officeart/2005/8/layout/vList4#3" loCatId="list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DA6D42D-8F11-4D5C-80F8-F2EDB5CF4B0D}">
      <dgm:prSet phldrT="[Texto]" custT="1"/>
      <dgm:spPr/>
      <dgm:t>
        <a:bodyPr/>
        <a:lstStyle/>
        <a:p>
          <a:pPr algn="just"/>
          <a:r>
            <a:rPr lang="es-ES" sz="1800" dirty="0" smtClean="0"/>
            <a:t>   MISIÓN, nuestro compromiso </a:t>
          </a:r>
          <a:endParaRPr lang="es-ES" sz="1800" dirty="0"/>
        </a:p>
      </dgm:t>
    </dgm:pt>
    <dgm:pt modelId="{D7A5386A-CEEB-435A-BB48-76C36A809C42}" type="parTrans" cxnId="{B1F868E1-5D64-4789-8306-DC3062643842}">
      <dgm:prSet/>
      <dgm:spPr/>
      <dgm:t>
        <a:bodyPr/>
        <a:lstStyle/>
        <a:p>
          <a:endParaRPr lang="es-ES"/>
        </a:p>
      </dgm:t>
    </dgm:pt>
    <dgm:pt modelId="{C921A289-5364-4F4A-82CB-CB006EC145AD}" type="sibTrans" cxnId="{B1F868E1-5D64-4789-8306-DC3062643842}">
      <dgm:prSet/>
      <dgm:spPr/>
      <dgm:t>
        <a:bodyPr/>
        <a:lstStyle/>
        <a:p>
          <a:endParaRPr lang="es-ES"/>
        </a:p>
      </dgm:t>
    </dgm:pt>
    <dgm:pt modelId="{922AC32A-4645-4E13-952A-51C2E3DB9DF2}">
      <dgm:prSet phldrT="[Texto]" custT="1"/>
      <dgm:spPr/>
      <dgm:t>
        <a:bodyPr/>
        <a:lstStyle/>
        <a:p>
          <a:pPr algn="just"/>
          <a:r>
            <a:rPr lang="es-EC" sz="1600" dirty="0" smtClean="0"/>
            <a:t>Contribuir a la construcción de ciudadanía fiscal, mediante la </a:t>
          </a:r>
          <a:r>
            <a:rPr lang="es-EC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concientización, la promoción, la</a:t>
          </a:r>
          <a:r>
            <a:rPr lang="es-EC" sz="1600" dirty="0" smtClean="0"/>
            <a:t> </a:t>
          </a:r>
          <a:r>
            <a:rPr lang="es-EC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persuasión y la exigencia del cumplimiento de las obligaciones tributarias</a:t>
          </a:r>
          <a:r>
            <a:rPr lang="es-EC" sz="1600" dirty="0" smtClean="0"/>
            <a:t>, en el marco de principios y valores, así como de la Constitución y la Ley; de manera que se </a:t>
          </a:r>
          <a:r>
            <a:rPr lang="es-EC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asegure una efectiva </a:t>
          </a:r>
          <a:r>
            <a:rPr lang="es-EC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recaudación destinada al fomento de la cohesión social</a:t>
          </a:r>
          <a:r>
            <a:rPr lang="es-EC" sz="1600" dirty="0" smtClean="0"/>
            <a:t>.</a:t>
          </a:r>
          <a:endParaRPr lang="es-ES" sz="1600" dirty="0"/>
        </a:p>
      </dgm:t>
    </dgm:pt>
    <dgm:pt modelId="{1FD6D269-732E-40D8-8C65-6C203DA5B5C5}" type="sibTrans" cxnId="{FD72C0B8-9A59-4F98-8899-0F0A3C71F9A9}">
      <dgm:prSet/>
      <dgm:spPr/>
      <dgm:t>
        <a:bodyPr/>
        <a:lstStyle/>
        <a:p>
          <a:endParaRPr lang="es-ES"/>
        </a:p>
      </dgm:t>
    </dgm:pt>
    <dgm:pt modelId="{76DEA9E6-3703-4017-8F36-0846C69F4CC8}" type="parTrans" cxnId="{FD72C0B8-9A59-4F98-8899-0F0A3C71F9A9}">
      <dgm:prSet/>
      <dgm:spPr/>
      <dgm:t>
        <a:bodyPr/>
        <a:lstStyle/>
        <a:p>
          <a:endParaRPr lang="es-ES"/>
        </a:p>
      </dgm:t>
    </dgm:pt>
    <dgm:pt modelId="{21863CDF-99B9-4C7A-879C-66A59BB16A6C}">
      <dgm:prSet phldrT="[Texto]" custT="1"/>
      <dgm:spPr/>
      <dgm:t>
        <a:bodyPr/>
        <a:lstStyle/>
        <a:p>
          <a:pPr algn="just"/>
          <a:endParaRPr lang="es-ES" sz="700" dirty="0"/>
        </a:p>
      </dgm:t>
    </dgm:pt>
    <dgm:pt modelId="{3279FECC-3454-4BA7-AC12-DD235CDC5E5E}" type="sibTrans" cxnId="{4162A8D9-7C0C-4895-A9E8-64EF5346EA8C}">
      <dgm:prSet/>
      <dgm:spPr/>
      <dgm:t>
        <a:bodyPr/>
        <a:lstStyle/>
        <a:p>
          <a:endParaRPr lang="es-ES"/>
        </a:p>
      </dgm:t>
    </dgm:pt>
    <dgm:pt modelId="{2174536A-B6C3-44F6-95AE-E8B5C6004984}" type="parTrans" cxnId="{4162A8D9-7C0C-4895-A9E8-64EF5346EA8C}">
      <dgm:prSet/>
      <dgm:spPr/>
      <dgm:t>
        <a:bodyPr/>
        <a:lstStyle/>
        <a:p>
          <a:endParaRPr lang="es-ES"/>
        </a:p>
      </dgm:t>
    </dgm:pt>
    <dgm:pt modelId="{34916D95-73DB-43F6-BAEC-A12A13329FBB}" type="pres">
      <dgm:prSet presAssocID="{B1AA2C68-9934-4180-9AAF-E5A5EF864A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6D4ACC-F0EB-4028-BC21-881CD6E157A7}" type="pres">
      <dgm:prSet presAssocID="{3DA6D42D-8F11-4D5C-80F8-F2EDB5CF4B0D}" presName="comp" presStyleCnt="0"/>
      <dgm:spPr/>
    </dgm:pt>
    <dgm:pt modelId="{232469A6-B50B-417E-9D5E-D74FFF06FDCE}" type="pres">
      <dgm:prSet presAssocID="{3DA6D42D-8F11-4D5C-80F8-F2EDB5CF4B0D}" presName="box" presStyleLbl="node1" presStyleIdx="0" presStyleCnt="1" custLinFactNeighborY="-1137"/>
      <dgm:spPr/>
      <dgm:t>
        <a:bodyPr/>
        <a:lstStyle/>
        <a:p>
          <a:endParaRPr lang="es-ES"/>
        </a:p>
      </dgm:t>
    </dgm:pt>
    <dgm:pt modelId="{AB7226C6-5F23-4359-A28F-EFDB200C9A3E}" type="pres">
      <dgm:prSet presAssocID="{3DA6D42D-8F11-4D5C-80F8-F2EDB5CF4B0D}" presName="img" presStyleLbl="fgImgPlace1" presStyleIdx="0" presStyleCnt="1" custScaleX="110257" custScaleY="105769" custLinFactNeighborX="4020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perspectiveHeroicExtremeRightFacing"/>
          <a:lightRig rig="threePt" dir="t"/>
        </a:scene3d>
        <a:sp3d>
          <a:bevelT/>
        </a:sp3d>
      </dgm:spPr>
    </dgm:pt>
    <dgm:pt modelId="{C38E7BD0-9047-4C48-AD7A-E026A7B7856C}" type="pres">
      <dgm:prSet presAssocID="{3DA6D42D-8F11-4D5C-80F8-F2EDB5CF4B0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62A8D9-7C0C-4895-A9E8-64EF5346EA8C}" srcId="{3DA6D42D-8F11-4D5C-80F8-F2EDB5CF4B0D}" destId="{21863CDF-99B9-4C7A-879C-66A59BB16A6C}" srcOrd="0" destOrd="0" parTransId="{2174536A-B6C3-44F6-95AE-E8B5C6004984}" sibTransId="{3279FECC-3454-4BA7-AC12-DD235CDC5E5E}"/>
    <dgm:cxn modelId="{2927E4CD-7224-423E-A663-9D5A21517FED}" type="presOf" srcId="{922AC32A-4645-4E13-952A-51C2E3DB9DF2}" destId="{C38E7BD0-9047-4C48-AD7A-E026A7B7856C}" srcOrd="1" destOrd="2" presId="urn:microsoft.com/office/officeart/2005/8/layout/vList4#3"/>
    <dgm:cxn modelId="{B1F868E1-5D64-4789-8306-DC3062643842}" srcId="{B1AA2C68-9934-4180-9AAF-E5A5EF864AA5}" destId="{3DA6D42D-8F11-4D5C-80F8-F2EDB5CF4B0D}" srcOrd="0" destOrd="0" parTransId="{D7A5386A-CEEB-435A-BB48-76C36A809C42}" sibTransId="{C921A289-5364-4F4A-82CB-CB006EC145AD}"/>
    <dgm:cxn modelId="{AC3E039B-169F-4949-957E-A31C92584BCD}" type="presOf" srcId="{922AC32A-4645-4E13-952A-51C2E3DB9DF2}" destId="{232469A6-B50B-417E-9D5E-D74FFF06FDCE}" srcOrd="0" destOrd="2" presId="urn:microsoft.com/office/officeart/2005/8/layout/vList4#3"/>
    <dgm:cxn modelId="{C666F5A8-278C-4D3A-A39F-58266E4AC2BE}" type="presOf" srcId="{21863CDF-99B9-4C7A-879C-66A59BB16A6C}" destId="{232469A6-B50B-417E-9D5E-D74FFF06FDCE}" srcOrd="0" destOrd="1" presId="urn:microsoft.com/office/officeart/2005/8/layout/vList4#3"/>
    <dgm:cxn modelId="{D588DC99-C3EF-452F-9E2B-99005E3D9CEC}" type="presOf" srcId="{B1AA2C68-9934-4180-9AAF-E5A5EF864AA5}" destId="{34916D95-73DB-43F6-BAEC-A12A13329FBB}" srcOrd="0" destOrd="0" presId="urn:microsoft.com/office/officeart/2005/8/layout/vList4#3"/>
    <dgm:cxn modelId="{FD72C0B8-9A59-4F98-8899-0F0A3C71F9A9}" srcId="{3DA6D42D-8F11-4D5C-80F8-F2EDB5CF4B0D}" destId="{922AC32A-4645-4E13-952A-51C2E3DB9DF2}" srcOrd="1" destOrd="0" parTransId="{76DEA9E6-3703-4017-8F36-0846C69F4CC8}" sibTransId="{1FD6D269-732E-40D8-8C65-6C203DA5B5C5}"/>
    <dgm:cxn modelId="{397D2251-E25B-4E74-B49A-767FDD2A49B2}" type="presOf" srcId="{21863CDF-99B9-4C7A-879C-66A59BB16A6C}" destId="{C38E7BD0-9047-4C48-AD7A-E026A7B7856C}" srcOrd="1" destOrd="1" presId="urn:microsoft.com/office/officeart/2005/8/layout/vList4#3"/>
    <dgm:cxn modelId="{C72AB41E-B202-4CCF-8B0A-31D23C8089B5}" type="presOf" srcId="{3DA6D42D-8F11-4D5C-80F8-F2EDB5CF4B0D}" destId="{C38E7BD0-9047-4C48-AD7A-E026A7B7856C}" srcOrd="1" destOrd="0" presId="urn:microsoft.com/office/officeart/2005/8/layout/vList4#3"/>
    <dgm:cxn modelId="{823024C9-4299-4E96-AAD7-888D38CD21D5}" type="presOf" srcId="{3DA6D42D-8F11-4D5C-80F8-F2EDB5CF4B0D}" destId="{232469A6-B50B-417E-9D5E-D74FFF06FDCE}" srcOrd="0" destOrd="0" presId="urn:microsoft.com/office/officeart/2005/8/layout/vList4#3"/>
    <dgm:cxn modelId="{B6578993-4E7F-4BB4-A032-E7FB06CA0255}" type="presParOf" srcId="{34916D95-73DB-43F6-BAEC-A12A13329FBB}" destId="{066D4ACC-F0EB-4028-BC21-881CD6E157A7}" srcOrd="0" destOrd="0" presId="urn:microsoft.com/office/officeart/2005/8/layout/vList4#3"/>
    <dgm:cxn modelId="{7A71575C-77BD-41AE-8917-F9075A45ED09}" type="presParOf" srcId="{066D4ACC-F0EB-4028-BC21-881CD6E157A7}" destId="{232469A6-B50B-417E-9D5E-D74FFF06FDCE}" srcOrd="0" destOrd="0" presId="urn:microsoft.com/office/officeart/2005/8/layout/vList4#3"/>
    <dgm:cxn modelId="{1D42B9B2-9224-486E-9D61-AD9CBBD6C136}" type="presParOf" srcId="{066D4ACC-F0EB-4028-BC21-881CD6E157A7}" destId="{AB7226C6-5F23-4359-A28F-EFDB200C9A3E}" srcOrd="1" destOrd="0" presId="urn:microsoft.com/office/officeart/2005/8/layout/vList4#3"/>
    <dgm:cxn modelId="{7245AC10-BA8E-40F5-8B7B-3E24526461B9}" type="presParOf" srcId="{066D4ACC-F0EB-4028-BC21-881CD6E157A7}" destId="{C38E7BD0-9047-4C48-AD7A-E026A7B7856C}" srcOrd="2" destOrd="0" presId="urn:microsoft.com/office/officeart/2005/8/layout/vList4#3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DFCF79-EFD2-4870-99C0-759067A0C649}" type="doc">
      <dgm:prSet loTypeId="urn:microsoft.com/office/officeart/2008/layout/Lin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4A69458C-30E9-478B-8275-7D34A89992EB}">
      <dgm:prSet phldrT="[Texto]"/>
      <dgm:spPr/>
      <dgm:t>
        <a:bodyPr/>
        <a:lstStyle/>
        <a:p>
          <a:r>
            <a:rPr lang="es-ES_tradnl" dirty="0" smtClean="0"/>
            <a:t>Reformas legales</a:t>
          </a:r>
          <a:endParaRPr lang="es-ES_tradnl" dirty="0"/>
        </a:p>
      </dgm:t>
    </dgm:pt>
    <dgm:pt modelId="{0D841DE7-EF57-43C5-994F-1F8C98669D98}" type="parTrans" cxnId="{BA55B2C7-A511-4BFE-8CB3-39B35BDA6D2D}">
      <dgm:prSet/>
      <dgm:spPr/>
      <dgm:t>
        <a:bodyPr/>
        <a:lstStyle/>
        <a:p>
          <a:endParaRPr lang="es-ES_tradnl"/>
        </a:p>
      </dgm:t>
    </dgm:pt>
    <dgm:pt modelId="{4CCC35F9-A251-4DCB-AE99-538508A1878B}" type="sibTrans" cxnId="{BA55B2C7-A511-4BFE-8CB3-39B35BDA6D2D}">
      <dgm:prSet/>
      <dgm:spPr/>
      <dgm:t>
        <a:bodyPr/>
        <a:lstStyle/>
        <a:p>
          <a:endParaRPr lang="es-ES_tradnl"/>
        </a:p>
      </dgm:t>
    </dgm:pt>
    <dgm:pt modelId="{50479FBF-13CB-4AA0-827C-D0A71D485D53}">
      <dgm:prSet phldrT="[Texto]"/>
      <dgm:spPr/>
      <dgm:t>
        <a:bodyPr/>
        <a:lstStyle/>
        <a:p>
          <a:r>
            <a:rPr lang="es-ES_tradnl" dirty="0" smtClean="0"/>
            <a:t>Circulares</a:t>
          </a:r>
          <a:endParaRPr lang="es-ES_tradnl" dirty="0"/>
        </a:p>
      </dgm:t>
    </dgm:pt>
    <dgm:pt modelId="{193DFEDF-85C0-4C87-A904-98DECE34418E}" type="parTrans" cxnId="{7BCE42DC-6631-431C-9710-DF40D156269A}">
      <dgm:prSet/>
      <dgm:spPr/>
      <dgm:t>
        <a:bodyPr/>
        <a:lstStyle/>
        <a:p>
          <a:endParaRPr lang="es-ES_tradnl"/>
        </a:p>
      </dgm:t>
    </dgm:pt>
    <dgm:pt modelId="{2C5FBFC7-762A-40F0-ADCE-9BB70C2319A2}" type="sibTrans" cxnId="{7BCE42DC-6631-431C-9710-DF40D156269A}">
      <dgm:prSet/>
      <dgm:spPr/>
      <dgm:t>
        <a:bodyPr/>
        <a:lstStyle/>
        <a:p>
          <a:endParaRPr lang="es-ES_tradnl"/>
        </a:p>
      </dgm:t>
    </dgm:pt>
    <dgm:pt modelId="{87682B5F-C697-4B5C-A5CA-9425F0C2DA72}">
      <dgm:prSet phldrT="[Texto]"/>
      <dgm:spPr/>
      <dgm:t>
        <a:bodyPr/>
        <a:lstStyle/>
        <a:p>
          <a:r>
            <a:rPr lang="es-ES_tradnl" dirty="0" smtClean="0"/>
            <a:t>Resoluciones</a:t>
          </a:r>
          <a:endParaRPr lang="es-ES_tradnl" dirty="0"/>
        </a:p>
      </dgm:t>
    </dgm:pt>
    <dgm:pt modelId="{780861F3-4512-4B23-A3B0-65B2C57A68AD}" type="parTrans" cxnId="{CFF4008D-7A02-41D2-B220-B6035C70B97C}">
      <dgm:prSet/>
      <dgm:spPr/>
      <dgm:t>
        <a:bodyPr/>
        <a:lstStyle/>
        <a:p>
          <a:endParaRPr lang="es-EC"/>
        </a:p>
      </dgm:t>
    </dgm:pt>
    <dgm:pt modelId="{6C6A1129-C3A9-48B0-8AA0-F9744C7BBA05}" type="sibTrans" cxnId="{CFF4008D-7A02-41D2-B220-B6035C70B97C}">
      <dgm:prSet/>
      <dgm:spPr/>
      <dgm:t>
        <a:bodyPr/>
        <a:lstStyle/>
        <a:p>
          <a:endParaRPr lang="es-EC"/>
        </a:p>
      </dgm:t>
    </dgm:pt>
    <dgm:pt modelId="{D8FF3385-4B27-4EB0-B697-D3ABB8E54651}">
      <dgm:prSet phldrT="[Texto]"/>
      <dgm:spPr/>
      <dgm:t>
        <a:bodyPr/>
        <a:lstStyle/>
        <a:p>
          <a:r>
            <a:rPr lang="es-ES_tradnl" dirty="0" smtClean="0"/>
            <a:t>Capacitación</a:t>
          </a:r>
          <a:endParaRPr lang="es-ES_tradnl" dirty="0"/>
        </a:p>
      </dgm:t>
    </dgm:pt>
    <dgm:pt modelId="{FC0F81A2-E7F9-4D7B-B8CF-BA7CBEADF9DD}" type="parTrans" cxnId="{5978F7DD-DF21-435F-BE87-6D8C2D2CA8C5}">
      <dgm:prSet/>
      <dgm:spPr/>
      <dgm:t>
        <a:bodyPr/>
        <a:lstStyle/>
        <a:p>
          <a:endParaRPr lang="es-EC"/>
        </a:p>
      </dgm:t>
    </dgm:pt>
    <dgm:pt modelId="{9884736B-060B-4417-A0A1-1614FB4174CD}" type="sibTrans" cxnId="{5978F7DD-DF21-435F-BE87-6D8C2D2CA8C5}">
      <dgm:prSet/>
      <dgm:spPr/>
      <dgm:t>
        <a:bodyPr/>
        <a:lstStyle/>
        <a:p>
          <a:endParaRPr lang="es-EC"/>
        </a:p>
      </dgm:t>
    </dgm:pt>
    <dgm:pt modelId="{E9BCDCA4-0CA0-4CC7-8BCF-BEA0181D065D}">
      <dgm:prSet phldrT="[Texto]"/>
      <dgm:spPr/>
      <dgm:t>
        <a:bodyPr/>
        <a:lstStyle/>
        <a:p>
          <a:r>
            <a:rPr lang="es-ES_tradnl" dirty="0" smtClean="0"/>
            <a:t>Declaraciones y anexos</a:t>
          </a:r>
          <a:endParaRPr lang="es-ES_tradnl" dirty="0"/>
        </a:p>
      </dgm:t>
    </dgm:pt>
    <dgm:pt modelId="{44B403E5-584B-48B9-BD08-29B282D1F724}" type="parTrans" cxnId="{262D494B-7BDE-42C7-BB8B-0591D75A23CD}">
      <dgm:prSet/>
      <dgm:spPr/>
      <dgm:t>
        <a:bodyPr/>
        <a:lstStyle/>
        <a:p>
          <a:endParaRPr lang="es-EC"/>
        </a:p>
      </dgm:t>
    </dgm:pt>
    <dgm:pt modelId="{73721CF0-281E-4BD2-B3BC-5B2ABDBCCFC9}" type="sibTrans" cxnId="{262D494B-7BDE-42C7-BB8B-0591D75A23CD}">
      <dgm:prSet/>
      <dgm:spPr/>
      <dgm:t>
        <a:bodyPr/>
        <a:lstStyle/>
        <a:p>
          <a:endParaRPr lang="es-EC"/>
        </a:p>
      </dgm:t>
    </dgm:pt>
    <dgm:pt modelId="{D8C370B5-990B-4B4B-A1A7-2CD0E6F97DF9}">
      <dgm:prSet phldrT="[Texto]"/>
      <dgm:spPr/>
      <dgm:t>
        <a:bodyPr/>
        <a:lstStyle/>
        <a:p>
          <a:r>
            <a:rPr lang="es-ES_tradnl" dirty="0" smtClean="0"/>
            <a:t>Acciones masivas preventivas</a:t>
          </a:r>
          <a:endParaRPr lang="es-ES_tradnl" dirty="0"/>
        </a:p>
      </dgm:t>
    </dgm:pt>
    <dgm:pt modelId="{B05ABE3E-E362-46D0-A41D-460347DAADC2}" type="parTrans" cxnId="{16051819-E457-405A-B219-004FB2E1CCDB}">
      <dgm:prSet/>
      <dgm:spPr/>
      <dgm:t>
        <a:bodyPr/>
        <a:lstStyle/>
        <a:p>
          <a:endParaRPr lang="es-EC"/>
        </a:p>
      </dgm:t>
    </dgm:pt>
    <dgm:pt modelId="{23255349-3ACE-458C-BC7E-3AF19DD6A8FC}" type="sibTrans" cxnId="{16051819-E457-405A-B219-004FB2E1CCDB}">
      <dgm:prSet/>
      <dgm:spPr/>
      <dgm:t>
        <a:bodyPr/>
        <a:lstStyle/>
        <a:p>
          <a:endParaRPr lang="es-EC"/>
        </a:p>
      </dgm:t>
    </dgm:pt>
    <dgm:pt modelId="{8AB736BE-D9F4-4CC9-AD6F-C847AFC1A650}" type="pres">
      <dgm:prSet presAssocID="{89DFCF79-EFD2-4870-99C0-759067A0C6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74925E1-DE60-45B1-A822-93C239A4B605}" type="pres">
      <dgm:prSet presAssocID="{4A69458C-30E9-478B-8275-7D34A89992EB}" presName="thickLine" presStyleLbl="alignNode1" presStyleIdx="0" presStyleCnt="6"/>
      <dgm:spPr/>
    </dgm:pt>
    <dgm:pt modelId="{EAC68EE3-2A0A-4C3A-8EF3-9636CEBC22EF}" type="pres">
      <dgm:prSet presAssocID="{4A69458C-30E9-478B-8275-7D34A89992EB}" presName="horz1" presStyleCnt="0"/>
      <dgm:spPr/>
    </dgm:pt>
    <dgm:pt modelId="{D03F2267-6340-450C-84BF-46EC3B44A2A8}" type="pres">
      <dgm:prSet presAssocID="{4A69458C-30E9-478B-8275-7D34A89992EB}" presName="tx1" presStyleLbl="revTx" presStyleIdx="0" presStyleCnt="6"/>
      <dgm:spPr/>
      <dgm:t>
        <a:bodyPr/>
        <a:lstStyle/>
        <a:p>
          <a:endParaRPr lang="es-EC"/>
        </a:p>
      </dgm:t>
    </dgm:pt>
    <dgm:pt modelId="{8184994E-27D3-466B-80BF-7E204A7E8B87}" type="pres">
      <dgm:prSet presAssocID="{4A69458C-30E9-478B-8275-7D34A89992EB}" presName="vert1" presStyleCnt="0"/>
      <dgm:spPr/>
    </dgm:pt>
    <dgm:pt modelId="{B02FB56B-57D2-415D-8ECA-F0C26420ED2E}" type="pres">
      <dgm:prSet presAssocID="{87682B5F-C697-4B5C-A5CA-9425F0C2DA72}" presName="thickLine" presStyleLbl="alignNode1" presStyleIdx="1" presStyleCnt="6"/>
      <dgm:spPr/>
    </dgm:pt>
    <dgm:pt modelId="{990054BF-C939-4D11-AE8D-87A115937C0B}" type="pres">
      <dgm:prSet presAssocID="{87682B5F-C697-4B5C-A5CA-9425F0C2DA72}" presName="horz1" presStyleCnt="0"/>
      <dgm:spPr/>
    </dgm:pt>
    <dgm:pt modelId="{AC57BA8B-17C1-4C37-AF8C-B8899F3B45DA}" type="pres">
      <dgm:prSet presAssocID="{87682B5F-C697-4B5C-A5CA-9425F0C2DA72}" presName="tx1" presStyleLbl="revTx" presStyleIdx="1" presStyleCnt="6"/>
      <dgm:spPr/>
      <dgm:t>
        <a:bodyPr/>
        <a:lstStyle/>
        <a:p>
          <a:endParaRPr lang="es-EC"/>
        </a:p>
      </dgm:t>
    </dgm:pt>
    <dgm:pt modelId="{B84BA568-3B0B-453B-9D2D-B66CE07BA224}" type="pres">
      <dgm:prSet presAssocID="{87682B5F-C697-4B5C-A5CA-9425F0C2DA72}" presName="vert1" presStyleCnt="0"/>
      <dgm:spPr/>
    </dgm:pt>
    <dgm:pt modelId="{09FFA71E-41E2-434B-AC3E-9863C8DD364A}" type="pres">
      <dgm:prSet presAssocID="{50479FBF-13CB-4AA0-827C-D0A71D485D53}" presName="thickLine" presStyleLbl="alignNode1" presStyleIdx="2" presStyleCnt="6"/>
      <dgm:spPr/>
    </dgm:pt>
    <dgm:pt modelId="{4A86E39B-74B5-4CA0-8682-FCBF49D63F3F}" type="pres">
      <dgm:prSet presAssocID="{50479FBF-13CB-4AA0-827C-D0A71D485D53}" presName="horz1" presStyleCnt="0"/>
      <dgm:spPr/>
    </dgm:pt>
    <dgm:pt modelId="{F152C8D9-57F4-4BD8-91D1-2515BBBAE9D1}" type="pres">
      <dgm:prSet presAssocID="{50479FBF-13CB-4AA0-827C-D0A71D485D53}" presName="tx1" presStyleLbl="revTx" presStyleIdx="2" presStyleCnt="6"/>
      <dgm:spPr/>
      <dgm:t>
        <a:bodyPr/>
        <a:lstStyle/>
        <a:p>
          <a:endParaRPr lang="es-EC"/>
        </a:p>
      </dgm:t>
    </dgm:pt>
    <dgm:pt modelId="{2FF7FF62-C0AA-411A-8C94-02D6AAC87759}" type="pres">
      <dgm:prSet presAssocID="{50479FBF-13CB-4AA0-827C-D0A71D485D53}" presName="vert1" presStyleCnt="0"/>
      <dgm:spPr/>
    </dgm:pt>
    <dgm:pt modelId="{06CF2DFF-6E84-4D4F-BC82-43DF8EA31BCF}" type="pres">
      <dgm:prSet presAssocID="{D8FF3385-4B27-4EB0-B697-D3ABB8E54651}" presName="thickLine" presStyleLbl="alignNode1" presStyleIdx="3" presStyleCnt="6"/>
      <dgm:spPr/>
    </dgm:pt>
    <dgm:pt modelId="{8FF85707-DA9D-4B23-97C4-AFD325F75179}" type="pres">
      <dgm:prSet presAssocID="{D8FF3385-4B27-4EB0-B697-D3ABB8E54651}" presName="horz1" presStyleCnt="0"/>
      <dgm:spPr/>
    </dgm:pt>
    <dgm:pt modelId="{5CF03C9F-1108-47A3-8864-70A2997ADE3D}" type="pres">
      <dgm:prSet presAssocID="{D8FF3385-4B27-4EB0-B697-D3ABB8E54651}" presName="tx1" presStyleLbl="revTx" presStyleIdx="3" presStyleCnt="6"/>
      <dgm:spPr/>
      <dgm:t>
        <a:bodyPr/>
        <a:lstStyle/>
        <a:p>
          <a:endParaRPr lang="es-EC"/>
        </a:p>
      </dgm:t>
    </dgm:pt>
    <dgm:pt modelId="{AB91DDE9-A424-44DA-AB62-534B5A180DE0}" type="pres">
      <dgm:prSet presAssocID="{D8FF3385-4B27-4EB0-B697-D3ABB8E54651}" presName="vert1" presStyleCnt="0"/>
      <dgm:spPr/>
    </dgm:pt>
    <dgm:pt modelId="{FE136CFD-C606-4624-80A1-16B42CFB39F4}" type="pres">
      <dgm:prSet presAssocID="{E9BCDCA4-0CA0-4CC7-8BCF-BEA0181D065D}" presName="thickLine" presStyleLbl="alignNode1" presStyleIdx="4" presStyleCnt="6"/>
      <dgm:spPr/>
    </dgm:pt>
    <dgm:pt modelId="{94EF658C-7E8A-4E9A-AA8E-699E71282112}" type="pres">
      <dgm:prSet presAssocID="{E9BCDCA4-0CA0-4CC7-8BCF-BEA0181D065D}" presName="horz1" presStyleCnt="0"/>
      <dgm:spPr/>
    </dgm:pt>
    <dgm:pt modelId="{0A012FC7-5FA6-4ABC-86A2-1F1D231DA7D9}" type="pres">
      <dgm:prSet presAssocID="{E9BCDCA4-0CA0-4CC7-8BCF-BEA0181D065D}" presName="tx1" presStyleLbl="revTx" presStyleIdx="4" presStyleCnt="6"/>
      <dgm:spPr/>
      <dgm:t>
        <a:bodyPr/>
        <a:lstStyle/>
        <a:p>
          <a:endParaRPr lang="es-EC"/>
        </a:p>
      </dgm:t>
    </dgm:pt>
    <dgm:pt modelId="{A6BDDA7D-5FAB-4ABE-83C9-86DE3BB9DC02}" type="pres">
      <dgm:prSet presAssocID="{E9BCDCA4-0CA0-4CC7-8BCF-BEA0181D065D}" presName="vert1" presStyleCnt="0"/>
      <dgm:spPr/>
    </dgm:pt>
    <dgm:pt modelId="{0793C5C0-607B-4433-849C-4A3EAE734FDD}" type="pres">
      <dgm:prSet presAssocID="{D8C370B5-990B-4B4B-A1A7-2CD0E6F97DF9}" presName="thickLine" presStyleLbl="alignNode1" presStyleIdx="5" presStyleCnt="6"/>
      <dgm:spPr/>
    </dgm:pt>
    <dgm:pt modelId="{77D2FD87-BA74-4774-9677-2590E0447476}" type="pres">
      <dgm:prSet presAssocID="{D8C370B5-990B-4B4B-A1A7-2CD0E6F97DF9}" presName="horz1" presStyleCnt="0"/>
      <dgm:spPr/>
    </dgm:pt>
    <dgm:pt modelId="{B9C69A6E-3B42-400B-8DCD-68715589D483}" type="pres">
      <dgm:prSet presAssocID="{D8C370B5-990B-4B4B-A1A7-2CD0E6F97DF9}" presName="tx1" presStyleLbl="revTx" presStyleIdx="5" presStyleCnt="6"/>
      <dgm:spPr/>
      <dgm:t>
        <a:bodyPr/>
        <a:lstStyle/>
        <a:p>
          <a:endParaRPr lang="es-EC"/>
        </a:p>
      </dgm:t>
    </dgm:pt>
    <dgm:pt modelId="{F8C96E03-4D52-4B29-BA8C-3B066BC11720}" type="pres">
      <dgm:prSet presAssocID="{D8C370B5-990B-4B4B-A1A7-2CD0E6F97DF9}" presName="vert1" presStyleCnt="0"/>
      <dgm:spPr/>
    </dgm:pt>
  </dgm:ptLst>
  <dgm:cxnLst>
    <dgm:cxn modelId="{5AA6E412-4818-4889-82EF-152FAD04CCED}" type="presOf" srcId="{50479FBF-13CB-4AA0-827C-D0A71D485D53}" destId="{F152C8D9-57F4-4BD8-91D1-2515BBBAE9D1}" srcOrd="0" destOrd="0" presId="urn:microsoft.com/office/officeart/2008/layout/LinedList"/>
    <dgm:cxn modelId="{0233F438-CE90-4712-838F-C4FC58036226}" type="presOf" srcId="{D8FF3385-4B27-4EB0-B697-D3ABB8E54651}" destId="{5CF03C9F-1108-47A3-8864-70A2997ADE3D}" srcOrd="0" destOrd="0" presId="urn:microsoft.com/office/officeart/2008/layout/LinedList"/>
    <dgm:cxn modelId="{5978F7DD-DF21-435F-BE87-6D8C2D2CA8C5}" srcId="{89DFCF79-EFD2-4870-99C0-759067A0C649}" destId="{D8FF3385-4B27-4EB0-B697-D3ABB8E54651}" srcOrd="3" destOrd="0" parTransId="{FC0F81A2-E7F9-4D7B-B8CF-BA7CBEADF9DD}" sibTransId="{9884736B-060B-4417-A0A1-1614FB4174CD}"/>
    <dgm:cxn modelId="{09DFFE1C-EAD5-4E8A-9727-FBBF95B88EEC}" type="presOf" srcId="{4A69458C-30E9-478B-8275-7D34A89992EB}" destId="{D03F2267-6340-450C-84BF-46EC3B44A2A8}" srcOrd="0" destOrd="0" presId="urn:microsoft.com/office/officeart/2008/layout/LinedList"/>
    <dgm:cxn modelId="{F8ECC96D-79C7-4A0A-97BC-228FE600F26E}" type="presOf" srcId="{D8C370B5-990B-4B4B-A1A7-2CD0E6F97DF9}" destId="{B9C69A6E-3B42-400B-8DCD-68715589D483}" srcOrd="0" destOrd="0" presId="urn:microsoft.com/office/officeart/2008/layout/LinedList"/>
    <dgm:cxn modelId="{BA55B2C7-A511-4BFE-8CB3-39B35BDA6D2D}" srcId="{89DFCF79-EFD2-4870-99C0-759067A0C649}" destId="{4A69458C-30E9-478B-8275-7D34A89992EB}" srcOrd="0" destOrd="0" parTransId="{0D841DE7-EF57-43C5-994F-1F8C98669D98}" sibTransId="{4CCC35F9-A251-4DCB-AE99-538508A1878B}"/>
    <dgm:cxn modelId="{806ED790-C934-41C1-AA4C-4CB550EDCCB1}" type="presOf" srcId="{87682B5F-C697-4B5C-A5CA-9425F0C2DA72}" destId="{AC57BA8B-17C1-4C37-AF8C-B8899F3B45DA}" srcOrd="0" destOrd="0" presId="urn:microsoft.com/office/officeart/2008/layout/LinedList"/>
    <dgm:cxn modelId="{262D494B-7BDE-42C7-BB8B-0591D75A23CD}" srcId="{89DFCF79-EFD2-4870-99C0-759067A0C649}" destId="{E9BCDCA4-0CA0-4CC7-8BCF-BEA0181D065D}" srcOrd="4" destOrd="0" parTransId="{44B403E5-584B-48B9-BD08-29B282D1F724}" sibTransId="{73721CF0-281E-4BD2-B3BC-5B2ABDBCCFC9}"/>
    <dgm:cxn modelId="{16051819-E457-405A-B219-004FB2E1CCDB}" srcId="{89DFCF79-EFD2-4870-99C0-759067A0C649}" destId="{D8C370B5-990B-4B4B-A1A7-2CD0E6F97DF9}" srcOrd="5" destOrd="0" parTransId="{B05ABE3E-E362-46D0-A41D-460347DAADC2}" sibTransId="{23255349-3ACE-458C-BC7E-3AF19DD6A8FC}"/>
    <dgm:cxn modelId="{CFF4008D-7A02-41D2-B220-B6035C70B97C}" srcId="{89DFCF79-EFD2-4870-99C0-759067A0C649}" destId="{87682B5F-C697-4B5C-A5CA-9425F0C2DA72}" srcOrd="1" destOrd="0" parTransId="{780861F3-4512-4B23-A3B0-65B2C57A68AD}" sibTransId="{6C6A1129-C3A9-48B0-8AA0-F9744C7BBA05}"/>
    <dgm:cxn modelId="{7AF9AFC8-20C7-40AD-9A76-E12955B2508C}" type="presOf" srcId="{89DFCF79-EFD2-4870-99C0-759067A0C649}" destId="{8AB736BE-D9F4-4CC9-AD6F-C847AFC1A650}" srcOrd="0" destOrd="0" presId="urn:microsoft.com/office/officeart/2008/layout/LinedList"/>
    <dgm:cxn modelId="{5BFB5D80-6E26-4352-916D-51EB8181A5A9}" type="presOf" srcId="{E9BCDCA4-0CA0-4CC7-8BCF-BEA0181D065D}" destId="{0A012FC7-5FA6-4ABC-86A2-1F1D231DA7D9}" srcOrd="0" destOrd="0" presId="urn:microsoft.com/office/officeart/2008/layout/LinedList"/>
    <dgm:cxn modelId="{7BCE42DC-6631-431C-9710-DF40D156269A}" srcId="{89DFCF79-EFD2-4870-99C0-759067A0C649}" destId="{50479FBF-13CB-4AA0-827C-D0A71D485D53}" srcOrd="2" destOrd="0" parTransId="{193DFEDF-85C0-4C87-A904-98DECE34418E}" sibTransId="{2C5FBFC7-762A-40F0-ADCE-9BB70C2319A2}"/>
    <dgm:cxn modelId="{94C3D9FD-95E4-442E-95AC-4122F02A8C86}" type="presParOf" srcId="{8AB736BE-D9F4-4CC9-AD6F-C847AFC1A650}" destId="{E74925E1-DE60-45B1-A822-93C239A4B605}" srcOrd="0" destOrd="0" presId="urn:microsoft.com/office/officeart/2008/layout/LinedList"/>
    <dgm:cxn modelId="{DED883AE-AD78-4255-BFDA-B0C5FD3F8DDB}" type="presParOf" srcId="{8AB736BE-D9F4-4CC9-AD6F-C847AFC1A650}" destId="{EAC68EE3-2A0A-4C3A-8EF3-9636CEBC22EF}" srcOrd="1" destOrd="0" presId="urn:microsoft.com/office/officeart/2008/layout/LinedList"/>
    <dgm:cxn modelId="{53F14A90-0EAD-4F72-BFD3-6DD77D7D61A8}" type="presParOf" srcId="{EAC68EE3-2A0A-4C3A-8EF3-9636CEBC22EF}" destId="{D03F2267-6340-450C-84BF-46EC3B44A2A8}" srcOrd="0" destOrd="0" presId="urn:microsoft.com/office/officeart/2008/layout/LinedList"/>
    <dgm:cxn modelId="{151353C3-47AE-454D-BD60-5E65A1E0AF19}" type="presParOf" srcId="{EAC68EE3-2A0A-4C3A-8EF3-9636CEBC22EF}" destId="{8184994E-27D3-466B-80BF-7E204A7E8B87}" srcOrd="1" destOrd="0" presId="urn:microsoft.com/office/officeart/2008/layout/LinedList"/>
    <dgm:cxn modelId="{4EBCA8E7-1F23-48D7-BB8F-F1E17AB8D6DB}" type="presParOf" srcId="{8AB736BE-D9F4-4CC9-AD6F-C847AFC1A650}" destId="{B02FB56B-57D2-415D-8ECA-F0C26420ED2E}" srcOrd="2" destOrd="0" presId="urn:microsoft.com/office/officeart/2008/layout/LinedList"/>
    <dgm:cxn modelId="{7BD49708-38A2-47D6-A019-ECF5D38672E4}" type="presParOf" srcId="{8AB736BE-D9F4-4CC9-AD6F-C847AFC1A650}" destId="{990054BF-C939-4D11-AE8D-87A115937C0B}" srcOrd="3" destOrd="0" presId="urn:microsoft.com/office/officeart/2008/layout/LinedList"/>
    <dgm:cxn modelId="{52B048A3-75FC-4C73-B493-F397F5A32353}" type="presParOf" srcId="{990054BF-C939-4D11-AE8D-87A115937C0B}" destId="{AC57BA8B-17C1-4C37-AF8C-B8899F3B45DA}" srcOrd="0" destOrd="0" presId="urn:microsoft.com/office/officeart/2008/layout/LinedList"/>
    <dgm:cxn modelId="{E12301C0-9132-4D42-930A-332228F3745E}" type="presParOf" srcId="{990054BF-C939-4D11-AE8D-87A115937C0B}" destId="{B84BA568-3B0B-453B-9D2D-B66CE07BA224}" srcOrd="1" destOrd="0" presId="urn:microsoft.com/office/officeart/2008/layout/LinedList"/>
    <dgm:cxn modelId="{B740B458-154B-47C2-A7BF-7407F1B7F170}" type="presParOf" srcId="{8AB736BE-D9F4-4CC9-AD6F-C847AFC1A650}" destId="{09FFA71E-41E2-434B-AC3E-9863C8DD364A}" srcOrd="4" destOrd="0" presId="urn:microsoft.com/office/officeart/2008/layout/LinedList"/>
    <dgm:cxn modelId="{DDEE4762-B825-4639-8554-F5FA66ECEBEF}" type="presParOf" srcId="{8AB736BE-D9F4-4CC9-AD6F-C847AFC1A650}" destId="{4A86E39B-74B5-4CA0-8682-FCBF49D63F3F}" srcOrd="5" destOrd="0" presId="urn:microsoft.com/office/officeart/2008/layout/LinedList"/>
    <dgm:cxn modelId="{F93DFC44-34AA-4B89-99EE-40A8DB0DDBCC}" type="presParOf" srcId="{4A86E39B-74B5-4CA0-8682-FCBF49D63F3F}" destId="{F152C8D9-57F4-4BD8-91D1-2515BBBAE9D1}" srcOrd="0" destOrd="0" presId="urn:microsoft.com/office/officeart/2008/layout/LinedList"/>
    <dgm:cxn modelId="{BAE16681-9FDF-4E20-B403-26424A6E7583}" type="presParOf" srcId="{4A86E39B-74B5-4CA0-8682-FCBF49D63F3F}" destId="{2FF7FF62-C0AA-411A-8C94-02D6AAC87759}" srcOrd="1" destOrd="0" presId="urn:microsoft.com/office/officeart/2008/layout/LinedList"/>
    <dgm:cxn modelId="{1E906603-EA99-4A1F-A5F9-2DC23E383437}" type="presParOf" srcId="{8AB736BE-D9F4-4CC9-AD6F-C847AFC1A650}" destId="{06CF2DFF-6E84-4D4F-BC82-43DF8EA31BCF}" srcOrd="6" destOrd="0" presId="urn:microsoft.com/office/officeart/2008/layout/LinedList"/>
    <dgm:cxn modelId="{65817660-7DA6-4A38-9299-285777BFBD53}" type="presParOf" srcId="{8AB736BE-D9F4-4CC9-AD6F-C847AFC1A650}" destId="{8FF85707-DA9D-4B23-97C4-AFD325F75179}" srcOrd="7" destOrd="0" presId="urn:microsoft.com/office/officeart/2008/layout/LinedList"/>
    <dgm:cxn modelId="{77B14DE4-F870-4150-8045-0FFA4B1C2337}" type="presParOf" srcId="{8FF85707-DA9D-4B23-97C4-AFD325F75179}" destId="{5CF03C9F-1108-47A3-8864-70A2997ADE3D}" srcOrd="0" destOrd="0" presId="urn:microsoft.com/office/officeart/2008/layout/LinedList"/>
    <dgm:cxn modelId="{C2F731BC-6DB7-4C85-88E8-A545D7E6C722}" type="presParOf" srcId="{8FF85707-DA9D-4B23-97C4-AFD325F75179}" destId="{AB91DDE9-A424-44DA-AB62-534B5A180DE0}" srcOrd="1" destOrd="0" presId="urn:microsoft.com/office/officeart/2008/layout/LinedList"/>
    <dgm:cxn modelId="{C4393A82-0C44-4DD9-9F5D-EA425CCE9782}" type="presParOf" srcId="{8AB736BE-D9F4-4CC9-AD6F-C847AFC1A650}" destId="{FE136CFD-C606-4624-80A1-16B42CFB39F4}" srcOrd="8" destOrd="0" presId="urn:microsoft.com/office/officeart/2008/layout/LinedList"/>
    <dgm:cxn modelId="{371253F2-0B1E-496B-9886-0AAB744C7347}" type="presParOf" srcId="{8AB736BE-D9F4-4CC9-AD6F-C847AFC1A650}" destId="{94EF658C-7E8A-4E9A-AA8E-699E71282112}" srcOrd="9" destOrd="0" presId="urn:microsoft.com/office/officeart/2008/layout/LinedList"/>
    <dgm:cxn modelId="{CDD86CF7-4850-461E-BA11-CCD0B0A4F42D}" type="presParOf" srcId="{94EF658C-7E8A-4E9A-AA8E-699E71282112}" destId="{0A012FC7-5FA6-4ABC-86A2-1F1D231DA7D9}" srcOrd="0" destOrd="0" presId="urn:microsoft.com/office/officeart/2008/layout/LinedList"/>
    <dgm:cxn modelId="{524A6E7D-693C-44C6-B27C-D801FC75ED9E}" type="presParOf" srcId="{94EF658C-7E8A-4E9A-AA8E-699E71282112}" destId="{A6BDDA7D-5FAB-4ABE-83C9-86DE3BB9DC02}" srcOrd="1" destOrd="0" presId="urn:microsoft.com/office/officeart/2008/layout/LinedList"/>
    <dgm:cxn modelId="{05002DA1-9D40-4ED3-A51B-A8C2B79D9BD3}" type="presParOf" srcId="{8AB736BE-D9F4-4CC9-AD6F-C847AFC1A650}" destId="{0793C5C0-607B-4433-849C-4A3EAE734FDD}" srcOrd="10" destOrd="0" presId="urn:microsoft.com/office/officeart/2008/layout/LinedList"/>
    <dgm:cxn modelId="{B6822D69-3796-4D14-8191-2C8AA2B0153E}" type="presParOf" srcId="{8AB736BE-D9F4-4CC9-AD6F-C847AFC1A650}" destId="{77D2FD87-BA74-4774-9677-2590E0447476}" srcOrd="11" destOrd="0" presId="urn:microsoft.com/office/officeart/2008/layout/LinedList"/>
    <dgm:cxn modelId="{D15A90BA-B642-4F55-8C81-9C12348E60F7}" type="presParOf" srcId="{77D2FD87-BA74-4774-9677-2590E0447476}" destId="{B9C69A6E-3B42-400B-8DCD-68715589D483}" srcOrd="0" destOrd="0" presId="urn:microsoft.com/office/officeart/2008/layout/LinedList"/>
    <dgm:cxn modelId="{8F9C1EDA-A7ED-48B4-9A6E-C5B035A86982}" type="presParOf" srcId="{77D2FD87-BA74-4774-9677-2590E0447476}" destId="{F8C96E03-4D52-4B29-BA8C-3B066BC11720}" srcOrd="1" destOrd="0" presId="urn:microsoft.com/office/officeart/2008/layout/LinedList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C97976-FFF3-4430-9CB8-1C48D937398A}" type="doc">
      <dgm:prSet loTypeId="urn:microsoft.com/office/officeart/2008/layout/AlternatingHexagons" loCatId="list" qsTypeId="urn:microsoft.com/office/officeart/2005/8/quickstyle/simple1#3" qsCatId="simple" csTypeId="urn:microsoft.com/office/officeart/2005/8/colors/accent1_2#2" csCatId="accent1" phldr="0"/>
      <dgm:spPr/>
      <dgm:t>
        <a:bodyPr/>
        <a:lstStyle/>
        <a:p>
          <a:endParaRPr lang="es-EC"/>
        </a:p>
      </dgm:t>
    </dgm:pt>
    <dgm:pt modelId="{FF37BD85-0B07-4B32-AD6F-8CCB95ED9E30}">
      <dgm:prSet phldrT="[Texto]" phldr="1"/>
      <dgm:spPr/>
      <dgm:t>
        <a:bodyPr/>
        <a:lstStyle/>
        <a:p>
          <a:endParaRPr lang="es-EC"/>
        </a:p>
      </dgm:t>
    </dgm:pt>
    <dgm:pt modelId="{99F00E02-2D39-4D98-85F3-03991DA3F431}" type="parTrans" cxnId="{9C770A57-E985-4B7E-A2E1-7FAFB0CF4EF2}">
      <dgm:prSet/>
      <dgm:spPr/>
      <dgm:t>
        <a:bodyPr/>
        <a:lstStyle/>
        <a:p>
          <a:endParaRPr lang="es-EC"/>
        </a:p>
      </dgm:t>
    </dgm:pt>
    <dgm:pt modelId="{124E4880-EADB-45E7-A338-5266EFDDD496}" type="sibTrans" cxnId="{9C770A57-E985-4B7E-A2E1-7FAFB0CF4EF2}">
      <dgm:prSet/>
      <dgm:spPr/>
      <dgm:t>
        <a:bodyPr/>
        <a:lstStyle/>
        <a:p>
          <a:endParaRPr lang="es-EC"/>
        </a:p>
      </dgm:t>
    </dgm:pt>
    <dgm:pt modelId="{942F5BA0-7F76-41A0-B3E4-AB0B15F070EB}">
      <dgm:prSet phldrT="[Texto]" phldr="1"/>
      <dgm:spPr/>
      <dgm:t>
        <a:bodyPr/>
        <a:lstStyle/>
        <a:p>
          <a:endParaRPr lang="es-EC"/>
        </a:p>
      </dgm:t>
    </dgm:pt>
    <dgm:pt modelId="{AD23C593-6953-48C8-A67F-1052DCFA36C2}" type="parTrans" cxnId="{CB9FC1A8-9DFF-49F7-B830-A478196049AE}">
      <dgm:prSet/>
      <dgm:spPr/>
      <dgm:t>
        <a:bodyPr/>
        <a:lstStyle/>
        <a:p>
          <a:endParaRPr lang="es-EC"/>
        </a:p>
      </dgm:t>
    </dgm:pt>
    <dgm:pt modelId="{E649CF6E-141C-4505-8A1B-B94FC4493ACC}" type="sibTrans" cxnId="{CB9FC1A8-9DFF-49F7-B830-A478196049AE}">
      <dgm:prSet/>
      <dgm:spPr/>
      <dgm:t>
        <a:bodyPr/>
        <a:lstStyle/>
        <a:p>
          <a:endParaRPr lang="es-EC"/>
        </a:p>
      </dgm:t>
    </dgm:pt>
    <dgm:pt modelId="{E8C290D2-C47D-4894-A70A-5A3572635E36}">
      <dgm:prSet phldrT="[Texto]" phldr="1"/>
      <dgm:spPr/>
      <dgm:t>
        <a:bodyPr/>
        <a:lstStyle/>
        <a:p>
          <a:endParaRPr lang="es-EC"/>
        </a:p>
      </dgm:t>
    </dgm:pt>
    <dgm:pt modelId="{B36728C1-AB80-4983-8E14-B13C3CBA6E3D}" type="parTrans" cxnId="{1EF054D4-D006-4487-A095-2F945DD1D12C}">
      <dgm:prSet/>
      <dgm:spPr/>
      <dgm:t>
        <a:bodyPr/>
        <a:lstStyle/>
        <a:p>
          <a:endParaRPr lang="es-EC"/>
        </a:p>
      </dgm:t>
    </dgm:pt>
    <dgm:pt modelId="{82349526-2192-4BF1-B350-2D6824C07A11}" type="sibTrans" cxnId="{1EF054D4-D006-4487-A095-2F945DD1D12C}">
      <dgm:prSet/>
      <dgm:spPr/>
      <dgm:t>
        <a:bodyPr/>
        <a:lstStyle/>
        <a:p>
          <a:endParaRPr lang="es-EC"/>
        </a:p>
      </dgm:t>
    </dgm:pt>
    <dgm:pt modelId="{2DEF8B57-38D9-4E92-BBFA-85F95D4E3BED}">
      <dgm:prSet phldrT="[Texto]" phldr="1"/>
      <dgm:spPr/>
      <dgm:t>
        <a:bodyPr/>
        <a:lstStyle/>
        <a:p>
          <a:endParaRPr lang="es-EC"/>
        </a:p>
      </dgm:t>
    </dgm:pt>
    <dgm:pt modelId="{8755398D-B608-4C21-9742-77024FFEB829}" type="parTrans" cxnId="{D54508DD-E9BD-4FD5-9F93-BECC7B098CDC}">
      <dgm:prSet/>
      <dgm:spPr/>
      <dgm:t>
        <a:bodyPr/>
        <a:lstStyle/>
        <a:p>
          <a:endParaRPr lang="es-EC"/>
        </a:p>
      </dgm:t>
    </dgm:pt>
    <dgm:pt modelId="{107B6FFF-1DEA-4D66-B45A-F20F45A57FA5}" type="sibTrans" cxnId="{D54508DD-E9BD-4FD5-9F93-BECC7B098CDC}">
      <dgm:prSet/>
      <dgm:spPr/>
      <dgm:t>
        <a:bodyPr/>
        <a:lstStyle/>
        <a:p>
          <a:endParaRPr lang="es-EC"/>
        </a:p>
      </dgm:t>
    </dgm:pt>
    <dgm:pt modelId="{92E3C002-0EB3-4E73-96E6-F40FB9C14C7D}">
      <dgm:prSet phldrT="[Texto]" phldr="1"/>
      <dgm:spPr/>
      <dgm:t>
        <a:bodyPr/>
        <a:lstStyle/>
        <a:p>
          <a:endParaRPr lang="es-EC"/>
        </a:p>
      </dgm:t>
    </dgm:pt>
    <dgm:pt modelId="{893F49B5-AF62-42DD-B85D-45665B648622}" type="parTrans" cxnId="{71129492-6A11-4DB9-AFAD-D30171F608A2}">
      <dgm:prSet/>
      <dgm:spPr/>
      <dgm:t>
        <a:bodyPr/>
        <a:lstStyle/>
        <a:p>
          <a:endParaRPr lang="es-EC"/>
        </a:p>
      </dgm:t>
    </dgm:pt>
    <dgm:pt modelId="{E56EE002-EB3E-4020-8E1C-4FCB83575CF0}" type="sibTrans" cxnId="{71129492-6A11-4DB9-AFAD-D30171F608A2}">
      <dgm:prSet/>
      <dgm:spPr/>
      <dgm:t>
        <a:bodyPr/>
        <a:lstStyle/>
        <a:p>
          <a:endParaRPr lang="es-EC"/>
        </a:p>
      </dgm:t>
    </dgm:pt>
    <dgm:pt modelId="{C44638C0-BC45-4972-A770-108BF200CC8B}">
      <dgm:prSet phldrT="[Texto]" phldr="1"/>
      <dgm:spPr/>
      <dgm:t>
        <a:bodyPr/>
        <a:lstStyle/>
        <a:p>
          <a:endParaRPr lang="es-EC"/>
        </a:p>
      </dgm:t>
    </dgm:pt>
    <dgm:pt modelId="{18C6DE25-06AD-40BD-9175-8ED2E1DFA4AC}" type="parTrans" cxnId="{03A24E9E-04AC-4722-9E7C-055CF0BFA314}">
      <dgm:prSet/>
      <dgm:spPr/>
      <dgm:t>
        <a:bodyPr/>
        <a:lstStyle/>
        <a:p>
          <a:endParaRPr lang="es-EC"/>
        </a:p>
      </dgm:t>
    </dgm:pt>
    <dgm:pt modelId="{FDB63B69-6A20-4B93-B45D-E3A90DFA93AA}" type="sibTrans" cxnId="{03A24E9E-04AC-4722-9E7C-055CF0BFA314}">
      <dgm:prSet/>
      <dgm:spPr/>
      <dgm:t>
        <a:bodyPr/>
        <a:lstStyle/>
        <a:p>
          <a:endParaRPr lang="es-EC"/>
        </a:p>
      </dgm:t>
    </dgm:pt>
    <dgm:pt modelId="{8A61B109-F5C4-4417-90A1-CD7200E4FA04}" type="pres">
      <dgm:prSet presAssocID="{C6C97976-FFF3-4430-9CB8-1C48D937398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709A09D-6A8B-443A-AF21-465CFE0F54C8}" type="pres">
      <dgm:prSet presAssocID="{FF37BD85-0B07-4B32-AD6F-8CCB95ED9E30}" presName="composite" presStyleCnt="0"/>
      <dgm:spPr/>
    </dgm:pt>
    <dgm:pt modelId="{3E4F0BA6-DF85-4F79-9F16-0A4A2B8F9D3C}" type="pres">
      <dgm:prSet presAssocID="{FF37BD85-0B07-4B32-AD6F-8CCB95ED9E3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DC52C-D149-4036-A47F-27DB697E1CFA}" type="pres">
      <dgm:prSet presAssocID="{FF37BD85-0B07-4B32-AD6F-8CCB95ED9E3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CF7982-F4CE-42DB-B2FB-682BD79C1781}" type="pres">
      <dgm:prSet presAssocID="{FF37BD85-0B07-4B32-AD6F-8CCB95ED9E30}" presName="BalanceSpacing" presStyleCnt="0"/>
      <dgm:spPr/>
    </dgm:pt>
    <dgm:pt modelId="{963710F3-2F22-4C6F-9B3A-AB1693D36D93}" type="pres">
      <dgm:prSet presAssocID="{FF37BD85-0B07-4B32-AD6F-8CCB95ED9E30}" presName="BalanceSpacing1" presStyleCnt="0"/>
      <dgm:spPr/>
    </dgm:pt>
    <dgm:pt modelId="{D411E759-FE88-4E06-8E49-BCC94E065F2A}" type="pres">
      <dgm:prSet presAssocID="{124E4880-EADB-45E7-A338-5266EFDDD496}" presName="Accent1Text" presStyleLbl="node1" presStyleIdx="1" presStyleCnt="6"/>
      <dgm:spPr/>
      <dgm:t>
        <a:bodyPr/>
        <a:lstStyle/>
        <a:p>
          <a:endParaRPr lang="es-EC"/>
        </a:p>
      </dgm:t>
    </dgm:pt>
    <dgm:pt modelId="{E2292725-FC13-4F66-8D58-060FBBAB2A7B}" type="pres">
      <dgm:prSet presAssocID="{124E4880-EADB-45E7-A338-5266EFDDD496}" presName="spaceBetweenRectangles" presStyleCnt="0"/>
      <dgm:spPr/>
    </dgm:pt>
    <dgm:pt modelId="{8749CEA6-24C2-4A1E-9F99-0DBEE1331D7C}" type="pres">
      <dgm:prSet presAssocID="{E8C290D2-C47D-4894-A70A-5A3572635E36}" presName="composite" presStyleCnt="0"/>
      <dgm:spPr/>
    </dgm:pt>
    <dgm:pt modelId="{1B8E6573-42A5-4D16-BE2A-E6C617F75260}" type="pres">
      <dgm:prSet presAssocID="{E8C290D2-C47D-4894-A70A-5A3572635E3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C31E2D-BF9C-4676-97F2-62F8D48C8896}" type="pres">
      <dgm:prSet presAssocID="{E8C290D2-C47D-4894-A70A-5A3572635E3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66645-3999-4B00-A120-7B284CE3D6FB}" type="pres">
      <dgm:prSet presAssocID="{E8C290D2-C47D-4894-A70A-5A3572635E36}" presName="BalanceSpacing" presStyleCnt="0"/>
      <dgm:spPr/>
    </dgm:pt>
    <dgm:pt modelId="{909D6C05-DBE9-4D2A-B8AB-7201E315E213}" type="pres">
      <dgm:prSet presAssocID="{E8C290D2-C47D-4894-A70A-5A3572635E36}" presName="BalanceSpacing1" presStyleCnt="0"/>
      <dgm:spPr/>
    </dgm:pt>
    <dgm:pt modelId="{28DC8AA8-8451-49EF-8C3F-7B7EC0F982A6}" type="pres">
      <dgm:prSet presAssocID="{82349526-2192-4BF1-B350-2D6824C07A11}" presName="Accent1Text" presStyleLbl="node1" presStyleIdx="3" presStyleCnt="6"/>
      <dgm:spPr/>
      <dgm:t>
        <a:bodyPr/>
        <a:lstStyle/>
        <a:p>
          <a:endParaRPr lang="es-EC"/>
        </a:p>
      </dgm:t>
    </dgm:pt>
    <dgm:pt modelId="{702D9FE4-10F3-4070-A36B-C1848DAC26C3}" type="pres">
      <dgm:prSet presAssocID="{82349526-2192-4BF1-B350-2D6824C07A11}" presName="spaceBetweenRectangles" presStyleCnt="0"/>
      <dgm:spPr/>
    </dgm:pt>
    <dgm:pt modelId="{9FB7C05B-AE10-405D-B301-CFF5B36AE359}" type="pres">
      <dgm:prSet presAssocID="{92E3C002-0EB3-4E73-96E6-F40FB9C14C7D}" presName="composite" presStyleCnt="0"/>
      <dgm:spPr/>
    </dgm:pt>
    <dgm:pt modelId="{1AC03BDA-A7CC-4D5E-8B6C-52CCFCBD76E6}" type="pres">
      <dgm:prSet presAssocID="{92E3C002-0EB3-4E73-96E6-F40FB9C14C7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C7995B-F1F9-4497-93DE-F80661842B98}" type="pres">
      <dgm:prSet presAssocID="{92E3C002-0EB3-4E73-96E6-F40FB9C14C7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3243F2-1E47-4D63-A58D-EF5C54853C13}" type="pres">
      <dgm:prSet presAssocID="{92E3C002-0EB3-4E73-96E6-F40FB9C14C7D}" presName="BalanceSpacing" presStyleCnt="0"/>
      <dgm:spPr/>
    </dgm:pt>
    <dgm:pt modelId="{2EBA68D7-8CDE-4EF2-851C-8790B908563C}" type="pres">
      <dgm:prSet presAssocID="{92E3C002-0EB3-4E73-96E6-F40FB9C14C7D}" presName="BalanceSpacing1" presStyleCnt="0"/>
      <dgm:spPr/>
    </dgm:pt>
    <dgm:pt modelId="{E71A7BD5-D9CE-4A1A-AE54-3C92AC6CDD27}" type="pres">
      <dgm:prSet presAssocID="{E56EE002-EB3E-4020-8E1C-4FCB83575CF0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0F045385-C03A-46BA-97A9-B77E99403D92}" type="presOf" srcId="{C6C97976-FFF3-4430-9CB8-1C48D937398A}" destId="{8A61B109-F5C4-4417-90A1-CD7200E4FA04}" srcOrd="0" destOrd="0" presId="urn:microsoft.com/office/officeart/2008/layout/AlternatingHexagons"/>
    <dgm:cxn modelId="{03A24E9E-04AC-4722-9E7C-055CF0BFA314}" srcId="{92E3C002-0EB3-4E73-96E6-F40FB9C14C7D}" destId="{C44638C0-BC45-4972-A770-108BF200CC8B}" srcOrd="0" destOrd="0" parTransId="{18C6DE25-06AD-40BD-9175-8ED2E1DFA4AC}" sibTransId="{FDB63B69-6A20-4B93-B45D-E3A90DFA93AA}"/>
    <dgm:cxn modelId="{CB9FC1A8-9DFF-49F7-B830-A478196049AE}" srcId="{FF37BD85-0B07-4B32-AD6F-8CCB95ED9E30}" destId="{942F5BA0-7F76-41A0-B3E4-AB0B15F070EB}" srcOrd="0" destOrd="0" parTransId="{AD23C593-6953-48C8-A67F-1052DCFA36C2}" sibTransId="{E649CF6E-141C-4505-8A1B-B94FC4493ACC}"/>
    <dgm:cxn modelId="{EC8E45F3-0E07-4901-938F-6237C376BE84}" type="presOf" srcId="{E8C290D2-C47D-4894-A70A-5A3572635E36}" destId="{1B8E6573-42A5-4D16-BE2A-E6C617F75260}" srcOrd="0" destOrd="0" presId="urn:microsoft.com/office/officeart/2008/layout/AlternatingHexagons"/>
    <dgm:cxn modelId="{24E01DC4-6CF5-4E30-A062-F8D59908413C}" type="presOf" srcId="{2DEF8B57-38D9-4E92-BBFA-85F95D4E3BED}" destId="{66C31E2D-BF9C-4676-97F2-62F8D48C8896}" srcOrd="0" destOrd="0" presId="urn:microsoft.com/office/officeart/2008/layout/AlternatingHexagons"/>
    <dgm:cxn modelId="{0B06C7CE-9B41-4EBA-9760-D2AEAEDD00F6}" type="presOf" srcId="{92E3C002-0EB3-4E73-96E6-F40FB9C14C7D}" destId="{1AC03BDA-A7CC-4D5E-8B6C-52CCFCBD76E6}" srcOrd="0" destOrd="0" presId="urn:microsoft.com/office/officeart/2008/layout/AlternatingHexagons"/>
    <dgm:cxn modelId="{BED84BAD-328D-43FB-AA97-66301155E2C6}" type="presOf" srcId="{82349526-2192-4BF1-B350-2D6824C07A11}" destId="{28DC8AA8-8451-49EF-8C3F-7B7EC0F982A6}" srcOrd="0" destOrd="0" presId="urn:microsoft.com/office/officeart/2008/layout/AlternatingHexagons"/>
    <dgm:cxn modelId="{61D89518-E628-48A0-9BF8-7681FB6DB049}" type="presOf" srcId="{942F5BA0-7F76-41A0-B3E4-AB0B15F070EB}" destId="{7AADC52C-D149-4036-A47F-27DB697E1CFA}" srcOrd="0" destOrd="0" presId="urn:microsoft.com/office/officeart/2008/layout/AlternatingHexagons"/>
    <dgm:cxn modelId="{4B63E889-B40A-4C28-BFC3-DE3E9E5C415E}" type="presOf" srcId="{FF37BD85-0B07-4B32-AD6F-8CCB95ED9E30}" destId="{3E4F0BA6-DF85-4F79-9F16-0A4A2B8F9D3C}" srcOrd="0" destOrd="0" presId="urn:microsoft.com/office/officeart/2008/layout/AlternatingHexagons"/>
    <dgm:cxn modelId="{71129492-6A11-4DB9-AFAD-D30171F608A2}" srcId="{C6C97976-FFF3-4430-9CB8-1C48D937398A}" destId="{92E3C002-0EB3-4E73-96E6-F40FB9C14C7D}" srcOrd="2" destOrd="0" parTransId="{893F49B5-AF62-42DD-B85D-45665B648622}" sibTransId="{E56EE002-EB3E-4020-8E1C-4FCB83575CF0}"/>
    <dgm:cxn modelId="{61495B40-A832-4FD2-B423-0FC829BFE79A}" type="presOf" srcId="{E56EE002-EB3E-4020-8E1C-4FCB83575CF0}" destId="{E71A7BD5-D9CE-4A1A-AE54-3C92AC6CDD27}" srcOrd="0" destOrd="0" presId="urn:microsoft.com/office/officeart/2008/layout/AlternatingHexagons"/>
    <dgm:cxn modelId="{9C770A57-E985-4B7E-A2E1-7FAFB0CF4EF2}" srcId="{C6C97976-FFF3-4430-9CB8-1C48D937398A}" destId="{FF37BD85-0B07-4B32-AD6F-8CCB95ED9E30}" srcOrd="0" destOrd="0" parTransId="{99F00E02-2D39-4D98-85F3-03991DA3F431}" sibTransId="{124E4880-EADB-45E7-A338-5266EFDDD496}"/>
    <dgm:cxn modelId="{1A45248F-68C2-4B07-BA4C-3FC141753AB5}" type="presOf" srcId="{C44638C0-BC45-4972-A770-108BF200CC8B}" destId="{5FC7995B-F1F9-4497-93DE-F80661842B98}" srcOrd="0" destOrd="0" presId="urn:microsoft.com/office/officeart/2008/layout/AlternatingHexagons"/>
    <dgm:cxn modelId="{1EF054D4-D006-4487-A095-2F945DD1D12C}" srcId="{C6C97976-FFF3-4430-9CB8-1C48D937398A}" destId="{E8C290D2-C47D-4894-A70A-5A3572635E36}" srcOrd="1" destOrd="0" parTransId="{B36728C1-AB80-4983-8E14-B13C3CBA6E3D}" sibTransId="{82349526-2192-4BF1-B350-2D6824C07A11}"/>
    <dgm:cxn modelId="{D54508DD-E9BD-4FD5-9F93-BECC7B098CDC}" srcId="{E8C290D2-C47D-4894-A70A-5A3572635E36}" destId="{2DEF8B57-38D9-4E92-BBFA-85F95D4E3BED}" srcOrd="0" destOrd="0" parTransId="{8755398D-B608-4C21-9742-77024FFEB829}" sibTransId="{107B6FFF-1DEA-4D66-B45A-F20F45A57FA5}"/>
    <dgm:cxn modelId="{BA6AF7E2-0382-4347-B8D5-73ED10651DFA}" type="presOf" srcId="{124E4880-EADB-45E7-A338-5266EFDDD496}" destId="{D411E759-FE88-4E06-8E49-BCC94E065F2A}" srcOrd="0" destOrd="0" presId="urn:microsoft.com/office/officeart/2008/layout/AlternatingHexagons"/>
    <dgm:cxn modelId="{1A316FEA-9CA2-4F40-8DCA-ABA59D9759C9}" type="presParOf" srcId="{8A61B109-F5C4-4417-90A1-CD7200E4FA04}" destId="{6709A09D-6A8B-443A-AF21-465CFE0F54C8}" srcOrd="0" destOrd="0" presId="urn:microsoft.com/office/officeart/2008/layout/AlternatingHexagons"/>
    <dgm:cxn modelId="{45CD8C98-102B-411E-8FA6-118E1D9AD734}" type="presParOf" srcId="{6709A09D-6A8B-443A-AF21-465CFE0F54C8}" destId="{3E4F0BA6-DF85-4F79-9F16-0A4A2B8F9D3C}" srcOrd="0" destOrd="0" presId="urn:microsoft.com/office/officeart/2008/layout/AlternatingHexagons"/>
    <dgm:cxn modelId="{8CD5DCA5-EDCB-4B3B-89C2-7FDBFEBA3751}" type="presParOf" srcId="{6709A09D-6A8B-443A-AF21-465CFE0F54C8}" destId="{7AADC52C-D149-4036-A47F-27DB697E1CFA}" srcOrd="1" destOrd="0" presId="urn:microsoft.com/office/officeart/2008/layout/AlternatingHexagons"/>
    <dgm:cxn modelId="{1A95B65B-C9E6-421A-8357-134C586864B7}" type="presParOf" srcId="{6709A09D-6A8B-443A-AF21-465CFE0F54C8}" destId="{68CF7982-F4CE-42DB-B2FB-682BD79C1781}" srcOrd="2" destOrd="0" presId="urn:microsoft.com/office/officeart/2008/layout/AlternatingHexagons"/>
    <dgm:cxn modelId="{9423940F-2A3A-4F76-A521-CD874D0926A4}" type="presParOf" srcId="{6709A09D-6A8B-443A-AF21-465CFE0F54C8}" destId="{963710F3-2F22-4C6F-9B3A-AB1693D36D93}" srcOrd="3" destOrd="0" presId="urn:microsoft.com/office/officeart/2008/layout/AlternatingHexagons"/>
    <dgm:cxn modelId="{AF1489DA-8FDF-4058-A962-196C09583D4F}" type="presParOf" srcId="{6709A09D-6A8B-443A-AF21-465CFE0F54C8}" destId="{D411E759-FE88-4E06-8E49-BCC94E065F2A}" srcOrd="4" destOrd="0" presId="urn:microsoft.com/office/officeart/2008/layout/AlternatingHexagons"/>
    <dgm:cxn modelId="{1F72ED07-E814-4C89-91A4-B492467E36CA}" type="presParOf" srcId="{8A61B109-F5C4-4417-90A1-CD7200E4FA04}" destId="{E2292725-FC13-4F66-8D58-060FBBAB2A7B}" srcOrd="1" destOrd="0" presId="urn:microsoft.com/office/officeart/2008/layout/AlternatingHexagons"/>
    <dgm:cxn modelId="{230329D9-0479-4CA9-84AE-F1B8B45FFB0F}" type="presParOf" srcId="{8A61B109-F5C4-4417-90A1-CD7200E4FA04}" destId="{8749CEA6-24C2-4A1E-9F99-0DBEE1331D7C}" srcOrd="2" destOrd="0" presId="urn:microsoft.com/office/officeart/2008/layout/AlternatingHexagons"/>
    <dgm:cxn modelId="{B178215C-C648-4D0F-B5AE-8C12D25F7F9B}" type="presParOf" srcId="{8749CEA6-24C2-4A1E-9F99-0DBEE1331D7C}" destId="{1B8E6573-42A5-4D16-BE2A-E6C617F75260}" srcOrd="0" destOrd="0" presId="urn:microsoft.com/office/officeart/2008/layout/AlternatingHexagons"/>
    <dgm:cxn modelId="{AE700BF8-AB86-473C-B703-0EA06C32B87E}" type="presParOf" srcId="{8749CEA6-24C2-4A1E-9F99-0DBEE1331D7C}" destId="{66C31E2D-BF9C-4676-97F2-62F8D48C8896}" srcOrd="1" destOrd="0" presId="urn:microsoft.com/office/officeart/2008/layout/AlternatingHexagons"/>
    <dgm:cxn modelId="{268E4018-5289-48D4-814D-130BDF2672A7}" type="presParOf" srcId="{8749CEA6-24C2-4A1E-9F99-0DBEE1331D7C}" destId="{5BA66645-3999-4B00-A120-7B284CE3D6FB}" srcOrd="2" destOrd="0" presId="urn:microsoft.com/office/officeart/2008/layout/AlternatingHexagons"/>
    <dgm:cxn modelId="{9D1E0D01-3136-4311-B753-D7CAB441A30D}" type="presParOf" srcId="{8749CEA6-24C2-4A1E-9F99-0DBEE1331D7C}" destId="{909D6C05-DBE9-4D2A-B8AB-7201E315E213}" srcOrd="3" destOrd="0" presId="urn:microsoft.com/office/officeart/2008/layout/AlternatingHexagons"/>
    <dgm:cxn modelId="{5D7AD16C-07AD-4508-BDBF-0F39D95ECC22}" type="presParOf" srcId="{8749CEA6-24C2-4A1E-9F99-0DBEE1331D7C}" destId="{28DC8AA8-8451-49EF-8C3F-7B7EC0F982A6}" srcOrd="4" destOrd="0" presId="urn:microsoft.com/office/officeart/2008/layout/AlternatingHexagons"/>
    <dgm:cxn modelId="{DDC285BD-1ADF-4B03-B1D0-85D26267F2B9}" type="presParOf" srcId="{8A61B109-F5C4-4417-90A1-CD7200E4FA04}" destId="{702D9FE4-10F3-4070-A36B-C1848DAC26C3}" srcOrd="3" destOrd="0" presId="urn:microsoft.com/office/officeart/2008/layout/AlternatingHexagons"/>
    <dgm:cxn modelId="{40C3A31C-8EC6-4A31-B80B-7A0710040A3B}" type="presParOf" srcId="{8A61B109-F5C4-4417-90A1-CD7200E4FA04}" destId="{9FB7C05B-AE10-405D-B301-CFF5B36AE359}" srcOrd="4" destOrd="0" presId="urn:microsoft.com/office/officeart/2008/layout/AlternatingHexagons"/>
    <dgm:cxn modelId="{3FF52EB4-1D8A-4968-94D0-B9795CDBD622}" type="presParOf" srcId="{9FB7C05B-AE10-405D-B301-CFF5B36AE359}" destId="{1AC03BDA-A7CC-4D5E-8B6C-52CCFCBD76E6}" srcOrd="0" destOrd="0" presId="urn:microsoft.com/office/officeart/2008/layout/AlternatingHexagons"/>
    <dgm:cxn modelId="{6678D9C3-1D83-48F9-AC59-9AB0BA226FD2}" type="presParOf" srcId="{9FB7C05B-AE10-405D-B301-CFF5B36AE359}" destId="{5FC7995B-F1F9-4497-93DE-F80661842B98}" srcOrd="1" destOrd="0" presId="urn:microsoft.com/office/officeart/2008/layout/AlternatingHexagons"/>
    <dgm:cxn modelId="{D7BC6FFA-7D88-4BED-A34C-FF3EB0C2C6D2}" type="presParOf" srcId="{9FB7C05B-AE10-405D-B301-CFF5B36AE359}" destId="{EF3243F2-1E47-4D63-A58D-EF5C54853C13}" srcOrd="2" destOrd="0" presId="urn:microsoft.com/office/officeart/2008/layout/AlternatingHexagons"/>
    <dgm:cxn modelId="{D3440806-04D0-4258-B6C3-2BBB6FB981F5}" type="presParOf" srcId="{9FB7C05B-AE10-405D-B301-CFF5B36AE359}" destId="{2EBA68D7-8CDE-4EF2-851C-8790B908563C}" srcOrd="3" destOrd="0" presId="urn:microsoft.com/office/officeart/2008/layout/AlternatingHexagons"/>
    <dgm:cxn modelId="{92450663-7C2B-4F15-B6C3-106612F904F0}" type="presParOf" srcId="{9FB7C05B-AE10-405D-B301-CFF5B36AE359}" destId="{E71A7BD5-D9CE-4A1A-AE54-3C92AC6CDD27}" srcOrd="4" destOrd="0" presId="urn:microsoft.com/office/officeart/2008/layout/AlternatingHexagons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D32977-2A57-4921-961A-32941DB12C2B}" type="doc">
      <dgm:prSet loTypeId="urn:microsoft.com/office/officeart/2008/layout/AlternatingHexagons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E55C5163-9A80-4588-92AF-FA881F09D1E5}">
      <dgm:prSet phldrT="[Texto]"/>
      <dgm:spPr/>
      <dgm:t>
        <a:bodyPr/>
        <a:lstStyle/>
        <a:p>
          <a:r>
            <a:rPr lang="es-MX" dirty="0" smtClean="0"/>
            <a:t>Plan de comunicación</a:t>
          </a:r>
          <a:endParaRPr lang="es-EC" dirty="0"/>
        </a:p>
      </dgm:t>
    </dgm:pt>
    <dgm:pt modelId="{83961FA6-F5DE-4BC4-9CAD-F30B96B70998}" type="parTrans" cxnId="{96535312-584A-4ADF-9A13-811964FBA6F1}">
      <dgm:prSet/>
      <dgm:spPr/>
      <dgm:t>
        <a:bodyPr/>
        <a:lstStyle/>
        <a:p>
          <a:endParaRPr lang="es-EC"/>
        </a:p>
      </dgm:t>
    </dgm:pt>
    <dgm:pt modelId="{DAAA7FE0-8F2A-471C-941F-FC58AFCA8EBC}" type="sibTrans" cxnId="{96535312-584A-4ADF-9A13-811964FBA6F1}">
      <dgm:prSet/>
      <dgm:spPr/>
      <dgm:t>
        <a:bodyPr/>
        <a:lstStyle/>
        <a:p>
          <a:endParaRPr lang="es-EC"/>
        </a:p>
      </dgm:t>
    </dgm:pt>
    <dgm:pt modelId="{7B6611B5-469F-4DE3-BD0A-EC3D372B3F3D}">
      <dgm:prSet phldrT="[Texto]"/>
      <dgm:spPr/>
      <dgm:t>
        <a:bodyPr/>
        <a:lstStyle/>
        <a:p>
          <a:r>
            <a:rPr lang="es-MX" dirty="0" smtClean="0"/>
            <a:t>Inscripción, actualización, uso indebido de RUC</a:t>
          </a:r>
          <a:endParaRPr lang="es-EC" dirty="0"/>
        </a:p>
      </dgm:t>
    </dgm:pt>
    <dgm:pt modelId="{D71D50C2-2563-45A6-9EE0-B9D9241BA4FE}" type="parTrans" cxnId="{6C2783DD-81B2-49F7-9EF1-B9FDEAAC1718}">
      <dgm:prSet/>
      <dgm:spPr/>
      <dgm:t>
        <a:bodyPr/>
        <a:lstStyle/>
        <a:p>
          <a:endParaRPr lang="es-EC"/>
        </a:p>
      </dgm:t>
    </dgm:pt>
    <dgm:pt modelId="{5C087255-9440-421A-A224-78B20BF3DAED}" type="sibTrans" cxnId="{6C2783DD-81B2-49F7-9EF1-B9FDEAAC1718}">
      <dgm:prSet/>
      <dgm:spPr/>
      <dgm:t>
        <a:bodyPr/>
        <a:lstStyle/>
        <a:p>
          <a:endParaRPr lang="es-EC"/>
        </a:p>
      </dgm:t>
    </dgm:pt>
    <dgm:pt modelId="{7C2EAC12-FE72-4A69-BAE9-869882AD7AC2}">
      <dgm:prSet phldrT="[Texto]"/>
      <dgm:spPr/>
      <dgm:t>
        <a:bodyPr/>
        <a:lstStyle/>
        <a:p>
          <a:r>
            <a:rPr lang="es-MX" dirty="0" smtClean="0"/>
            <a:t>Brigadas móviles</a:t>
          </a:r>
          <a:endParaRPr lang="es-EC" dirty="0"/>
        </a:p>
      </dgm:t>
    </dgm:pt>
    <dgm:pt modelId="{D37EC93E-104C-444A-9D61-9B11944107E4}" type="parTrans" cxnId="{CA92BBFA-25EF-4C39-98CA-A4463F16D940}">
      <dgm:prSet/>
      <dgm:spPr/>
      <dgm:t>
        <a:bodyPr/>
        <a:lstStyle/>
        <a:p>
          <a:endParaRPr lang="es-EC"/>
        </a:p>
      </dgm:t>
    </dgm:pt>
    <dgm:pt modelId="{EC266024-7CE7-4C2E-9FAE-7CB6CE818FD0}" type="sibTrans" cxnId="{CA92BBFA-25EF-4C39-98CA-A4463F16D940}">
      <dgm:prSet/>
      <dgm:spPr/>
      <dgm:t>
        <a:bodyPr/>
        <a:lstStyle/>
        <a:p>
          <a:endParaRPr lang="es-EC"/>
        </a:p>
      </dgm:t>
    </dgm:pt>
    <dgm:pt modelId="{922A78E1-9CDA-4B26-9C44-47F12FAC9748}">
      <dgm:prSet phldrT="[Texto]"/>
      <dgm:spPr/>
      <dgm:t>
        <a:bodyPr/>
        <a:lstStyle/>
        <a:p>
          <a:r>
            <a:rPr lang="es-MX" dirty="0" smtClean="0"/>
            <a:t>Capacitación, asistencia</a:t>
          </a:r>
          <a:endParaRPr lang="es-EC" dirty="0"/>
        </a:p>
      </dgm:t>
    </dgm:pt>
    <dgm:pt modelId="{9C49C7B2-2BCE-4900-AA5B-C910B6FEE68A}" type="parTrans" cxnId="{8D86631D-82D6-4CEA-BF8B-826BE53D7173}">
      <dgm:prSet/>
      <dgm:spPr/>
      <dgm:t>
        <a:bodyPr/>
        <a:lstStyle/>
        <a:p>
          <a:endParaRPr lang="es-EC"/>
        </a:p>
      </dgm:t>
    </dgm:pt>
    <dgm:pt modelId="{62A8D7A0-1475-45EE-A977-731DA0F29D1A}" type="sibTrans" cxnId="{8D86631D-82D6-4CEA-BF8B-826BE53D7173}">
      <dgm:prSet/>
      <dgm:spPr/>
      <dgm:t>
        <a:bodyPr/>
        <a:lstStyle/>
        <a:p>
          <a:endParaRPr lang="es-EC"/>
        </a:p>
      </dgm:t>
    </dgm:pt>
    <dgm:pt modelId="{326CE44E-B3EF-4BEE-B6B2-E0BF428B678A}">
      <dgm:prSet phldrT="[Texto]"/>
      <dgm:spPr/>
      <dgm:t>
        <a:bodyPr/>
        <a:lstStyle/>
        <a:p>
          <a:r>
            <a:rPr lang="es-MX" dirty="0" smtClean="0"/>
            <a:t>RISE</a:t>
          </a:r>
          <a:endParaRPr lang="es-EC" dirty="0"/>
        </a:p>
      </dgm:t>
    </dgm:pt>
    <dgm:pt modelId="{4522DEF5-054B-4FDD-B1DD-A1C7F86CC4C8}" type="parTrans" cxnId="{5B3873A7-FC09-4642-8DFC-8474064A4CAE}">
      <dgm:prSet/>
      <dgm:spPr/>
      <dgm:t>
        <a:bodyPr/>
        <a:lstStyle/>
        <a:p>
          <a:endParaRPr lang="es-EC"/>
        </a:p>
      </dgm:t>
    </dgm:pt>
    <dgm:pt modelId="{5AE04FD6-3E7B-471E-9EF8-98E4108BB382}" type="sibTrans" cxnId="{5B3873A7-FC09-4642-8DFC-8474064A4CAE}">
      <dgm:prSet/>
      <dgm:spPr/>
      <dgm:t>
        <a:bodyPr/>
        <a:lstStyle/>
        <a:p>
          <a:endParaRPr lang="es-EC"/>
        </a:p>
      </dgm:t>
    </dgm:pt>
    <dgm:pt modelId="{787EF18F-5EC3-4EA1-867D-DFB9E4EE8994}">
      <dgm:prSet phldrT="[Texto]" phldr="1"/>
      <dgm:spPr/>
      <dgm:t>
        <a:bodyPr/>
        <a:lstStyle/>
        <a:p>
          <a:endParaRPr lang="es-EC"/>
        </a:p>
      </dgm:t>
    </dgm:pt>
    <dgm:pt modelId="{784C0C6C-AF8B-4838-BE85-F890D42ABD93}" type="parTrans" cxnId="{2E76B2C7-F75F-4886-9327-4F6AA7F3AFE5}">
      <dgm:prSet/>
      <dgm:spPr/>
      <dgm:t>
        <a:bodyPr/>
        <a:lstStyle/>
        <a:p>
          <a:endParaRPr lang="es-EC"/>
        </a:p>
      </dgm:t>
    </dgm:pt>
    <dgm:pt modelId="{C1B41D11-8602-4047-8D60-E1622FA85D2B}" type="sibTrans" cxnId="{2E76B2C7-F75F-4886-9327-4F6AA7F3AFE5}">
      <dgm:prSet/>
      <dgm:spPr/>
      <dgm:t>
        <a:bodyPr/>
        <a:lstStyle/>
        <a:p>
          <a:endParaRPr lang="es-EC"/>
        </a:p>
      </dgm:t>
    </dgm:pt>
    <dgm:pt modelId="{4EA6E25A-7D40-4F47-9C0C-9F9D0D7E8D4E}" type="pres">
      <dgm:prSet presAssocID="{16D32977-2A57-4921-961A-32941DB12C2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DF2BDDE-E1C2-4EB0-A913-6A9EC8F19A4B}" type="pres">
      <dgm:prSet presAssocID="{E55C5163-9A80-4588-92AF-FA881F09D1E5}" presName="composite" presStyleCnt="0"/>
      <dgm:spPr/>
    </dgm:pt>
    <dgm:pt modelId="{9090A697-1161-4229-A4F9-E142AB3CCDCB}" type="pres">
      <dgm:prSet presAssocID="{E55C5163-9A80-4588-92AF-FA881F09D1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1C4D6-2AC1-4B28-813F-DC14B4FB32C9}" type="pres">
      <dgm:prSet presAssocID="{E55C5163-9A80-4588-92AF-FA881F09D1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0C155F-212D-4ED1-BD3B-B009F54FBF2B}" type="pres">
      <dgm:prSet presAssocID="{E55C5163-9A80-4588-92AF-FA881F09D1E5}" presName="BalanceSpacing" presStyleCnt="0"/>
      <dgm:spPr/>
    </dgm:pt>
    <dgm:pt modelId="{A5B41A7A-945A-4698-ABE4-2E6BEC495578}" type="pres">
      <dgm:prSet presAssocID="{E55C5163-9A80-4588-92AF-FA881F09D1E5}" presName="BalanceSpacing1" presStyleCnt="0"/>
      <dgm:spPr/>
    </dgm:pt>
    <dgm:pt modelId="{AD0AFD91-21A5-4EB6-90B2-1D659595D6EC}" type="pres">
      <dgm:prSet presAssocID="{DAAA7FE0-8F2A-471C-941F-FC58AFCA8EBC}" presName="Accent1Text" presStyleLbl="node1" presStyleIdx="1" presStyleCnt="6"/>
      <dgm:spPr/>
      <dgm:t>
        <a:bodyPr/>
        <a:lstStyle/>
        <a:p>
          <a:endParaRPr lang="es-EC"/>
        </a:p>
      </dgm:t>
    </dgm:pt>
    <dgm:pt modelId="{33CD80E6-0D2A-4B83-8D14-6863AC6DD34A}" type="pres">
      <dgm:prSet presAssocID="{DAAA7FE0-8F2A-471C-941F-FC58AFCA8EBC}" presName="spaceBetweenRectangles" presStyleCnt="0"/>
      <dgm:spPr/>
    </dgm:pt>
    <dgm:pt modelId="{187C2445-2C55-4B63-BA62-5A2E0E44DB8A}" type="pres">
      <dgm:prSet presAssocID="{7C2EAC12-FE72-4A69-BAE9-869882AD7AC2}" presName="composite" presStyleCnt="0"/>
      <dgm:spPr/>
    </dgm:pt>
    <dgm:pt modelId="{C6C9CE72-A9AC-488F-BB7A-19320EEA9D3F}" type="pres">
      <dgm:prSet presAssocID="{7C2EAC12-FE72-4A69-BAE9-869882AD7AC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186F27-3FE3-434D-B078-E0DBD2B1F7B0}" type="pres">
      <dgm:prSet presAssocID="{7C2EAC12-FE72-4A69-BAE9-869882AD7AC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0F20D0-760B-4C4F-9550-B7F4EFACD96C}" type="pres">
      <dgm:prSet presAssocID="{7C2EAC12-FE72-4A69-BAE9-869882AD7AC2}" presName="BalanceSpacing" presStyleCnt="0"/>
      <dgm:spPr/>
    </dgm:pt>
    <dgm:pt modelId="{AD00A2C9-B73C-4513-84EC-798F92A6ACE7}" type="pres">
      <dgm:prSet presAssocID="{7C2EAC12-FE72-4A69-BAE9-869882AD7AC2}" presName="BalanceSpacing1" presStyleCnt="0"/>
      <dgm:spPr/>
    </dgm:pt>
    <dgm:pt modelId="{C9E9953A-A31A-49DB-B8BD-EE58CF7E63F8}" type="pres">
      <dgm:prSet presAssocID="{EC266024-7CE7-4C2E-9FAE-7CB6CE818FD0}" presName="Accent1Text" presStyleLbl="node1" presStyleIdx="3" presStyleCnt="6"/>
      <dgm:spPr/>
      <dgm:t>
        <a:bodyPr/>
        <a:lstStyle/>
        <a:p>
          <a:endParaRPr lang="es-EC"/>
        </a:p>
      </dgm:t>
    </dgm:pt>
    <dgm:pt modelId="{89FA65F2-9C31-48EA-AFCB-68480B8A7822}" type="pres">
      <dgm:prSet presAssocID="{EC266024-7CE7-4C2E-9FAE-7CB6CE818FD0}" presName="spaceBetweenRectangles" presStyleCnt="0"/>
      <dgm:spPr/>
    </dgm:pt>
    <dgm:pt modelId="{19DAE92F-AAC1-4933-95B3-3AF2CD6AFDC2}" type="pres">
      <dgm:prSet presAssocID="{326CE44E-B3EF-4BEE-B6B2-E0BF428B678A}" presName="composite" presStyleCnt="0"/>
      <dgm:spPr/>
    </dgm:pt>
    <dgm:pt modelId="{8131690A-FE77-41D5-8576-E8D52E93A8C3}" type="pres">
      <dgm:prSet presAssocID="{326CE44E-B3EF-4BEE-B6B2-E0BF428B678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F9FA4C-E89E-4284-B7F6-6DD65DFBC8E2}" type="pres">
      <dgm:prSet presAssocID="{326CE44E-B3EF-4BEE-B6B2-E0BF428B678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F0186-4303-4F06-AA19-F49CF1D19165}" type="pres">
      <dgm:prSet presAssocID="{326CE44E-B3EF-4BEE-B6B2-E0BF428B678A}" presName="BalanceSpacing" presStyleCnt="0"/>
      <dgm:spPr/>
    </dgm:pt>
    <dgm:pt modelId="{65EBEACC-3915-4762-996C-3361E6870336}" type="pres">
      <dgm:prSet presAssocID="{326CE44E-B3EF-4BEE-B6B2-E0BF428B678A}" presName="BalanceSpacing1" presStyleCnt="0"/>
      <dgm:spPr/>
    </dgm:pt>
    <dgm:pt modelId="{5026BC22-6DEA-4119-B7F8-C6A9791DA36B}" type="pres">
      <dgm:prSet presAssocID="{5AE04FD6-3E7B-471E-9EF8-98E4108BB382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2E76B2C7-F75F-4886-9327-4F6AA7F3AFE5}" srcId="{326CE44E-B3EF-4BEE-B6B2-E0BF428B678A}" destId="{787EF18F-5EC3-4EA1-867D-DFB9E4EE8994}" srcOrd="0" destOrd="0" parTransId="{784C0C6C-AF8B-4838-BE85-F890D42ABD93}" sibTransId="{C1B41D11-8602-4047-8D60-E1622FA85D2B}"/>
    <dgm:cxn modelId="{E941D4C9-74C8-4795-A3F6-BDD682CC58E1}" type="presOf" srcId="{EC266024-7CE7-4C2E-9FAE-7CB6CE818FD0}" destId="{C9E9953A-A31A-49DB-B8BD-EE58CF7E63F8}" srcOrd="0" destOrd="0" presId="urn:microsoft.com/office/officeart/2008/layout/AlternatingHexagons"/>
    <dgm:cxn modelId="{2E6476B9-F434-4F1C-AEC1-3C9D476C73B6}" type="presOf" srcId="{787EF18F-5EC3-4EA1-867D-DFB9E4EE8994}" destId="{90F9FA4C-E89E-4284-B7F6-6DD65DFBC8E2}" srcOrd="0" destOrd="0" presId="urn:microsoft.com/office/officeart/2008/layout/AlternatingHexagons"/>
    <dgm:cxn modelId="{F6F3614A-075A-4ABF-B766-CF8A61E60FEA}" type="presOf" srcId="{326CE44E-B3EF-4BEE-B6B2-E0BF428B678A}" destId="{8131690A-FE77-41D5-8576-E8D52E93A8C3}" srcOrd="0" destOrd="0" presId="urn:microsoft.com/office/officeart/2008/layout/AlternatingHexagons"/>
    <dgm:cxn modelId="{AAE40BA6-D87A-42C5-A224-FEB947C58074}" type="presOf" srcId="{DAAA7FE0-8F2A-471C-941F-FC58AFCA8EBC}" destId="{AD0AFD91-21A5-4EB6-90B2-1D659595D6EC}" srcOrd="0" destOrd="0" presId="urn:microsoft.com/office/officeart/2008/layout/AlternatingHexagons"/>
    <dgm:cxn modelId="{5B3873A7-FC09-4642-8DFC-8474064A4CAE}" srcId="{16D32977-2A57-4921-961A-32941DB12C2B}" destId="{326CE44E-B3EF-4BEE-B6B2-E0BF428B678A}" srcOrd="2" destOrd="0" parTransId="{4522DEF5-054B-4FDD-B1DD-A1C7F86CC4C8}" sibTransId="{5AE04FD6-3E7B-471E-9EF8-98E4108BB382}"/>
    <dgm:cxn modelId="{08A2C272-6FF5-4A08-ADB8-9D3FF046C11D}" type="presOf" srcId="{7B6611B5-469F-4DE3-BD0A-EC3D372B3F3D}" destId="{AE61C4D6-2AC1-4B28-813F-DC14B4FB32C9}" srcOrd="0" destOrd="0" presId="urn:microsoft.com/office/officeart/2008/layout/AlternatingHexagons"/>
    <dgm:cxn modelId="{D89C9ACD-164F-4690-84B9-5EFF676255D4}" type="presOf" srcId="{7C2EAC12-FE72-4A69-BAE9-869882AD7AC2}" destId="{C6C9CE72-A9AC-488F-BB7A-19320EEA9D3F}" srcOrd="0" destOrd="0" presId="urn:microsoft.com/office/officeart/2008/layout/AlternatingHexagons"/>
    <dgm:cxn modelId="{6C2783DD-81B2-49F7-9EF1-B9FDEAAC1718}" srcId="{E55C5163-9A80-4588-92AF-FA881F09D1E5}" destId="{7B6611B5-469F-4DE3-BD0A-EC3D372B3F3D}" srcOrd="0" destOrd="0" parTransId="{D71D50C2-2563-45A6-9EE0-B9D9241BA4FE}" sibTransId="{5C087255-9440-421A-A224-78B20BF3DAED}"/>
    <dgm:cxn modelId="{CA92BBFA-25EF-4C39-98CA-A4463F16D940}" srcId="{16D32977-2A57-4921-961A-32941DB12C2B}" destId="{7C2EAC12-FE72-4A69-BAE9-869882AD7AC2}" srcOrd="1" destOrd="0" parTransId="{D37EC93E-104C-444A-9D61-9B11944107E4}" sibTransId="{EC266024-7CE7-4C2E-9FAE-7CB6CE818FD0}"/>
    <dgm:cxn modelId="{200833AC-F8F7-43A4-AD36-B8E5587DA7BD}" type="presOf" srcId="{922A78E1-9CDA-4B26-9C44-47F12FAC9748}" destId="{58186F27-3FE3-434D-B078-E0DBD2B1F7B0}" srcOrd="0" destOrd="0" presId="urn:microsoft.com/office/officeart/2008/layout/AlternatingHexagons"/>
    <dgm:cxn modelId="{96535312-584A-4ADF-9A13-811964FBA6F1}" srcId="{16D32977-2A57-4921-961A-32941DB12C2B}" destId="{E55C5163-9A80-4588-92AF-FA881F09D1E5}" srcOrd="0" destOrd="0" parTransId="{83961FA6-F5DE-4BC4-9CAD-F30B96B70998}" sibTransId="{DAAA7FE0-8F2A-471C-941F-FC58AFCA8EBC}"/>
    <dgm:cxn modelId="{8D86631D-82D6-4CEA-BF8B-826BE53D7173}" srcId="{7C2EAC12-FE72-4A69-BAE9-869882AD7AC2}" destId="{922A78E1-9CDA-4B26-9C44-47F12FAC9748}" srcOrd="0" destOrd="0" parTransId="{9C49C7B2-2BCE-4900-AA5B-C910B6FEE68A}" sibTransId="{62A8D7A0-1475-45EE-A977-731DA0F29D1A}"/>
    <dgm:cxn modelId="{A0DBD372-23B3-4582-BE2F-88F157E76230}" type="presOf" srcId="{5AE04FD6-3E7B-471E-9EF8-98E4108BB382}" destId="{5026BC22-6DEA-4119-B7F8-C6A9791DA36B}" srcOrd="0" destOrd="0" presId="urn:microsoft.com/office/officeart/2008/layout/AlternatingHexagons"/>
    <dgm:cxn modelId="{4D94CC2E-9A5C-46CC-96FC-F91B61D13EE4}" type="presOf" srcId="{16D32977-2A57-4921-961A-32941DB12C2B}" destId="{4EA6E25A-7D40-4F47-9C0C-9F9D0D7E8D4E}" srcOrd="0" destOrd="0" presId="urn:microsoft.com/office/officeart/2008/layout/AlternatingHexagons"/>
    <dgm:cxn modelId="{08285E37-FCC0-4C88-9B17-7BE81D725214}" type="presOf" srcId="{E55C5163-9A80-4588-92AF-FA881F09D1E5}" destId="{9090A697-1161-4229-A4F9-E142AB3CCDCB}" srcOrd="0" destOrd="0" presId="urn:microsoft.com/office/officeart/2008/layout/AlternatingHexagons"/>
    <dgm:cxn modelId="{1437DAE0-39F0-4C12-B580-521A5901578E}" type="presParOf" srcId="{4EA6E25A-7D40-4F47-9C0C-9F9D0D7E8D4E}" destId="{6DF2BDDE-E1C2-4EB0-A913-6A9EC8F19A4B}" srcOrd="0" destOrd="0" presId="urn:microsoft.com/office/officeart/2008/layout/AlternatingHexagons"/>
    <dgm:cxn modelId="{31219CC5-5877-42AB-9ECE-CC5F113C649E}" type="presParOf" srcId="{6DF2BDDE-E1C2-4EB0-A913-6A9EC8F19A4B}" destId="{9090A697-1161-4229-A4F9-E142AB3CCDCB}" srcOrd="0" destOrd="0" presId="urn:microsoft.com/office/officeart/2008/layout/AlternatingHexagons"/>
    <dgm:cxn modelId="{0495546B-368D-483F-84AD-AE72A35D1D54}" type="presParOf" srcId="{6DF2BDDE-E1C2-4EB0-A913-6A9EC8F19A4B}" destId="{AE61C4D6-2AC1-4B28-813F-DC14B4FB32C9}" srcOrd="1" destOrd="0" presId="urn:microsoft.com/office/officeart/2008/layout/AlternatingHexagons"/>
    <dgm:cxn modelId="{A1C6D3B8-46E8-46C7-AC4A-250B5FDD17F6}" type="presParOf" srcId="{6DF2BDDE-E1C2-4EB0-A913-6A9EC8F19A4B}" destId="{8C0C155F-212D-4ED1-BD3B-B009F54FBF2B}" srcOrd="2" destOrd="0" presId="urn:microsoft.com/office/officeart/2008/layout/AlternatingHexagons"/>
    <dgm:cxn modelId="{37CCE005-7145-4FB1-847E-4369092639CE}" type="presParOf" srcId="{6DF2BDDE-E1C2-4EB0-A913-6A9EC8F19A4B}" destId="{A5B41A7A-945A-4698-ABE4-2E6BEC495578}" srcOrd="3" destOrd="0" presId="urn:microsoft.com/office/officeart/2008/layout/AlternatingHexagons"/>
    <dgm:cxn modelId="{5250846A-0BC7-47E3-A73E-E1C1F6B18585}" type="presParOf" srcId="{6DF2BDDE-E1C2-4EB0-A913-6A9EC8F19A4B}" destId="{AD0AFD91-21A5-4EB6-90B2-1D659595D6EC}" srcOrd="4" destOrd="0" presId="urn:microsoft.com/office/officeart/2008/layout/AlternatingHexagons"/>
    <dgm:cxn modelId="{B923C456-5CE4-472F-9A2A-6DA15704BB86}" type="presParOf" srcId="{4EA6E25A-7D40-4F47-9C0C-9F9D0D7E8D4E}" destId="{33CD80E6-0D2A-4B83-8D14-6863AC6DD34A}" srcOrd="1" destOrd="0" presId="urn:microsoft.com/office/officeart/2008/layout/AlternatingHexagons"/>
    <dgm:cxn modelId="{71B6724C-D513-4336-9729-1990BAC36CD8}" type="presParOf" srcId="{4EA6E25A-7D40-4F47-9C0C-9F9D0D7E8D4E}" destId="{187C2445-2C55-4B63-BA62-5A2E0E44DB8A}" srcOrd="2" destOrd="0" presId="urn:microsoft.com/office/officeart/2008/layout/AlternatingHexagons"/>
    <dgm:cxn modelId="{FB886CF4-7598-4773-B0D4-A8C563DA2F6B}" type="presParOf" srcId="{187C2445-2C55-4B63-BA62-5A2E0E44DB8A}" destId="{C6C9CE72-A9AC-488F-BB7A-19320EEA9D3F}" srcOrd="0" destOrd="0" presId="urn:microsoft.com/office/officeart/2008/layout/AlternatingHexagons"/>
    <dgm:cxn modelId="{D565503B-843E-4D34-B75A-A3F51D02367B}" type="presParOf" srcId="{187C2445-2C55-4B63-BA62-5A2E0E44DB8A}" destId="{58186F27-3FE3-434D-B078-E0DBD2B1F7B0}" srcOrd="1" destOrd="0" presId="urn:microsoft.com/office/officeart/2008/layout/AlternatingHexagons"/>
    <dgm:cxn modelId="{08871526-114C-4F49-B3CF-1A4BD3E0A88A}" type="presParOf" srcId="{187C2445-2C55-4B63-BA62-5A2E0E44DB8A}" destId="{3E0F20D0-760B-4C4F-9550-B7F4EFACD96C}" srcOrd="2" destOrd="0" presId="urn:microsoft.com/office/officeart/2008/layout/AlternatingHexagons"/>
    <dgm:cxn modelId="{E69F2389-AFCC-4701-BB4B-8BED6EB3E6BE}" type="presParOf" srcId="{187C2445-2C55-4B63-BA62-5A2E0E44DB8A}" destId="{AD00A2C9-B73C-4513-84EC-798F92A6ACE7}" srcOrd="3" destOrd="0" presId="urn:microsoft.com/office/officeart/2008/layout/AlternatingHexagons"/>
    <dgm:cxn modelId="{3D104ECD-AC53-4AC0-9AB8-122165B12685}" type="presParOf" srcId="{187C2445-2C55-4B63-BA62-5A2E0E44DB8A}" destId="{C9E9953A-A31A-49DB-B8BD-EE58CF7E63F8}" srcOrd="4" destOrd="0" presId="urn:microsoft.com/office/officeart/2008/layout/AlternatingHexagons"/>
    <dgm:cxn modelId="{B23D225B-1B61-4571-8990-EC191C57E764}" type="presParOf" srcId="{4EA6E25A-7D40-4F47-9C0C-9F9D0D7E8D4E}" destId="{89FA65F2-9C31-48EA-AFCB-68480B8A7822}" srcOrd="3" destOrd="0" presId="urn:microsoft.com/office/officeart/2008/layout/AlternatingHexagons"/>
    <dgm:cxn modelId="{0E2AA696-4122-4BDC-9D5F-7E7D259F9F04}" type="presParOf" srcId="{4EA6E25A-7D40-4F47-9C0C-9F9D0D7E8D4E}" destId="{19DAE92F-AAC1-4933-95B3-3AF2CD6AFDC2}" srcOrd="4" destOrd="0" presId="urn:microsoft.com/office/officeart/2008/layout/AlternatingHexagons"/>
    <dgm:cxn modelId="{F2C407CF-DB37-4594-9B34-FE5556B86904}" type="presParOf" srcId="{19DAE92F-AAC1-4933-95B3-3AF2CD6AFDC2}" destId="{8131690A-FE77-41D5-8576-E8D52E93A8C3}" srcOrd="0" destOrd="0" presId="urn:microsoft.com/office/officeart/2008/layout/AlternatingHexagons"/>
    <dgm:cxn modelId="{0E397AA8-2063-489D-B684-D6460888ED89}" type="presParOf" srcId="{19DAE92F-AAC1-4933-95B3-3AF2CD6AFDC2}" destId="{90F9FA4C-E89E-4284-B7F6-6DD65DFBC8E2}" srcOrd="1" destOrd="0" presId="urn:microsoft.com/office/officeart/2008/layout/AlternatingHexagons"/>
    <dgm:cxn modelId="{5F88DFED-5C99-47F3-8E7B-2C243AA29AC3}" type="presParOf" srcId="{19DAE92F-AAC1-4933-95B3-3AF2CD6AFDC2}" destId="{2A0F0186-4303-4F06-AA19-F49CF1D19165}" srcOrd="2" destOrd="0" presId="urn:microsoft.com/office/officeart/2008/layout/AlternatingHexagons"/>
    <dgm:cxn modelId="{5ECDECC0-BA58-4463-A441-48C7D3AB866A}" type="presParOf" srcId="{19DAE92F-AAC1-4933-95B3-3AF2CD6AFDC2}" destId="{65EBEACC-3915-4762-996C-3361E6870336}" srcOrd="3" destOrd="0" presId="urn:microsoft.com/office/officeart/2008/layout/AlternatingHexagons"/>
    <dgm:cxn modelId="{451524C3-32B0-47AC-8796-9447FB91240C}" type="presParOf" srcId="{19DAE92F-AAC1-4933-95B3-3AF2CD6AFDC2}" destId="{5026BC22-6DEA-4119-B7F8-C6A9791DA36B}" srcOrd="4" destOrd="0" presId="urn:microsoft.com/office/officeart/2008/layout/AlternatingHexagons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F9AB64-5D82-43EE-851B-FFC7D67FC0B0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89F73CFD-8A7C-4467-9157-55130D1295F2}">
      <dgm:prSet phldrT="[Texto]" custT="1"/>
      <dgm:spPr/>
      <dgm:t>
        <a:bodyPr/>
        <a:lstStyle/>
        <a:p>
          <a:r>
            <a:rPr lang="es-ES_tradnl" sz="1800" dirty="0" smtClean="0"/>
            <a:t>Cruce de información</a:t>
          </a:r>
          <a:endParaRPr lang="es-ES_tradnl" sz="1800" dirty="0"/>
        </a:p>
      </dgm:t>
    </dgm:pt>
    <dgm:pt modelId="{DA0DC41D-C2C7-4B13-8871-1DFCD2BAD7BC}" type="parTrans" cxnId="{61734606-87BC-4406-A2D8-79CD50552A16}">
      <dgm:prSet/>
      <dgm:spPr/>
      <dgm:t>
        <a:bodyPr/>
        <a:lstStyle/>
        <a:p>
          <a:endParaRPr lang="es-ES_tradnl" sz="2400"/>
        </a:p>
      </dgm:t>
    </dgm:pt>
    <dgm:pt modelId="{D583C731-E2D1-4259-AD24-E5EE7C235940}" type="sibTrans" cxnId="{61734606-87BC-4406-A2D8-79CD50552A16}">
      <dgm:prSet/>
      <dgm:spPr/>
      <dgm:t>
        <a:bodyPr/>
        <a:lstStyle/>
        <a:p>
          <a:endParaRPr lang="es-ES_tradnl" sz="2400"/>
        </a:p>
      </dgm:t>
    </dgm:pt>
    <dgm:pt modelId="{F78D8758-0DF4-411A-B002-BA66099EA603}">
      <dgm:prSet phldrT="[Texto]" custT="1"/>
      <dgm:spPr/>
      <dgm:t>
        <a:bodyPr/>
        <a:lstStyle/>
        <a:p>
          <a:r>
            <a:rPr lang="es-ES_tradnl" sz="1800" dirty="0" smtClean="0"/>
            <a:t>Minería de datos</a:t>
          </a:r>
          <a:endParaRPr lang="es-ES_tradnl" sz="1800" dirty="0"/>
        </a:p>
      </dgm:t>
    </dgm:pt>
    <dgm:pt modelId="{94D48B24-7D5D-44E8-9D89-FDC02978BFF6}" type="parTrans" cxnId="{FDABF158-789F-4B71-9266-2BD37348B3A6}">
      <dgm:prSet/>
      <dgm:spPr/>
      <dgm:t>
        <a:bodyPr/>
        <a:lstStyle/>
        <a:p>
          <a:endParaRPr lang="es-ES_tradnl" sz="2400"/>
        </a:p>
      </dgm:t>
    </dgm:pt>
    <dgm:pt modelId="{F96CD979-4E60-4B74-A2A3-2F7439795E5C}" type="sibTrans" cxnId="{FDABF158-789F-4B71-9266-2BD37348B3A6}">
      <dgm:prSet/>
      <dgm:spPr/>
      <dgm:t>
        <a:bodyPr/>
        <a:lstStyle/>
        <a:p>
          <a:endParaRPr lang="es-ES_tradnl" sz="2400"/>
        </a:p>
      </dgm:t>
    </dgm:pt>
    <dgm:pt modelId="{11669385-70F6-4474-802F-C5CD319861B0}">
      <dgm:prSet phldrT="[Texto]" custT="1"/>
      <dgm:spPr/>
      <dgm:t>
        <a:bodyPr/>
        <a:lstStyle/>
        <a:p>
          <a:r>
            <a:rPr lang="es-ES" sz="1800" dirty="0" smtClean="0"/>
            <a:t>Resultado de actuaciones</a:t>
          </a:r>
          <a:endParaRPr lang="es-ES_tradnl" sz="1800" dirty="0" smtClean="0"/>
        </a:p>
      </dgm:t>
    </dgm:pt>
    <dgm:pt modelId="{66A2A47E-D252-469A-AE78-57FB511BC87E}" type="parTrans" cxnId="{665D42C6-E478-4461-9CCE-2C13B986CF8A}">
      <dgm:prSet/>
      <dgm:spPr/>
      <dgm:t>
        <a:bodyPr/>
        <a:lstStyle/>
        <a:p>
          <a:endParaRPr lang="es-EC" sz="2400"/>
        </a:p>
      </dgm:t>
    </dgm:pt>
    <dgm:pt modelId="{5C7CAD09-F9E2-497C-8174-1CD2B6D22D86}" type="sibTrans" cxnId="{665D42C6-E478-4461-9CCE-2C13B986CF8A}">
      <dgm:prSet/>
      <dgm:spPr/>
      <dgm:t>
        <a:bodyPr/>
        <a:lstStyle/>
        <a:p>
          <a:endParaRPr lang="es-EC" sz="2400"/>
        </a:p>
      </dgm:t>
    </dgm:pt>
    <dgm:pt modelId="{21F39FB1-C654-4BED-AFB8-88F304E5BE06}">
      <dgm:prSet phldrT="[Texto]" custT="1"/>
      <dgm:spPr/>
      <dgm:t>
        <a:bodyPr/>
        <a:lstStyle/>
        <a:p>
          <a:r>
            <a:rPr lang="es-ES_tradnl" sz="1800" dirty="0" smtClean="0"/>
            <a:t>Denuncias</a:t>
          </a:r>
        </a:p>
      </dgm:t>
    </dgm:pt>
    <dgm:pt modelId="{7B3CEDF1-C838-4995-AB85-995E27B27A8E}" type="parTrans" cxnId="{F23C6D8D-2646-4603-BA8F-DE6CA3180099}">
      <dgm:prSet/>
      <dgm:spPr/>
      <dgm:t>
        <a:bodyPr/>
        <a:lstStyle/>
        <a:p>
          <a:endParaRPr lang="es-EC" sz="2400"/>
        </a:p>
      </dgm:t>
    </dgm:pt>
    <dgm:pt modelId="{A67DA445-10A6-4C7B-BCB5-DCBA9671D531}" type="sibTrans" cxnId="{F23C6D8D-2646-4603-BA8F-DE6CA3180099}">
      <dgm:prSet/>
      <dgm:spPr/>
      <dgm:t>
        <a:bodyPr/>
        <a:lstStyle/>
        <a:p>
          <a:endParaRPr lang="es-EC" sz="2400"/>
        </a:p>
      </dgm:t>
    </dgm:pt>
    <dgm:pt modelId="{DD6FE976-1FC3-42A5-8860-50824E3F9924}" type="pres">
      <dgm:prSet presAssocID="{B5F9AB64-5D82-43EE-851B-FFC7D67FC0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583C65-73D1-4045-9FD4-802FAF1D7868}" type="pres">
      <dgm:prSet presAssocID="{89F73CFD-8A7C-4467-9157-55130D1295F2}" presName="parentLin" presStyleCnt="0"/>
      <dgm:spPr/>
      <dgm:t>
        <a:bodyPr/>
        <a:lstStyle/>
        <a:p>
          <a:endParaRPr lang="es-ES_tradnl"/>
        </a:p>
      </dgm:t>
    </dgm:pt>
    <dgm:pt modelId="{235F0AE5-285A-4C9B-A0F4-0CA04EC8FAD9}" type="pres">
      <dgm:prSet presAssocID="{89F73CFD-8A7C-4467-9157-55130D1295F2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57521692-1A51-443D-B35D-367C0759B17B}" type="pres">
      <dgm:prSet presAssocID="{89F73CFD-8A7C-4467-9157-55130D1295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4BF616-0252-412F-B5FE-E7EE0073C822}" type="pres">
      <dgm:prSet presAssocID="{89F73CFD-8A7C-4467-9157-55130D1295F2}" presName="negativeSpace" presStyleCnt="0"/>
      <dgm:spPr/>
      <dgm:t>
        <a:bodyPr/>
        <a:lstStyle/>
        <a:p>
          <a:endParaRPr lang="es-ES_tradnl"/>
        </a:p>
      </dgm:t>
    </dgm:pt>
    <dgm:pt modelId="{15959167-5397-4E6D-9AAD-3BB8F616E0D9}" type="pres">
      <dgm:prSet presAssocID="{89F73CFD-8A7C-4467-9157-55130D1295F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83382B-F47C-41C3-8320-5BF233D37B4C}" type="pres">
      <dgm:prSet presAssocID="{D583C731-E2D1-4259-AD24-E5EE7C235940}" presName="spaceBetweenRectangles" presStyleCnt="0"/>
      <dgm:spPr/>
      <dgm:t>
        <a:bodyPr/>
        <a:lstStyle/>
        <a:p>
          <a:endParaRPr lang="es-ES_tradnl"/>
        </a:p>
      </dgm:t>
    </dgm:pt>
    <dgm:pt modelId="{3F1EEDB2-5C49-4666-95C2-88324C368FE1}" type="pres">
      <dgm:prSet presAssocID="{F78D8758-0DF4-411A-B002-BA66099EA603}" presName="parentLin" presStyleCnt="0"/>
      <dgm:spPr/>
      <dgm:t>
        <a:bodyPr/>
        <a:lstStyle/>
        <a:p>
          <a:endParaRPr lang="es-ES_tradnl"/>
        </a:p>
      </dgm:t>
    </dgm:pt>
    <dgm:pt modelId="{C6DAF23F-5378-4B66-99ED-5765992D4CD9}" type="pres">
      <dgm:prSet presAssocID="{F78D8758-0DF4-411A-B002-BA66099EA60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82FC8EF1-6381-4DD7-B203-EFE5FB3A899F}" type="pres">
      <dgm:prSet presAssocID="{F78D8758-0DF4-411A-B002-BA66099EA6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CBBABD-F4CD-4D7C-A93D-96008724820A}" type="pres">
      <dgm:prSet presAssocID="{F78D8758-0DF4-411A-B002-BA66099EA603}" presName="negativeSpace" presStyleCnt="0"/>
      <dgm:spPr/>
      <dgm:t>
        <a:bodyPr/>
        <a:lstStyle/>
        <a:p>
          <a:endParaRPr lang="es-ES_tradnl"/>
        </a:p>
      </dgm:t>
    </dgm:pt>
    <dgm:pt modelId="{39A341A3-F683-4EFF-881B-AE78F6F6D6F5}" type="pres">
      <dgm:prSet presAssocID="{F78D8758-0DF4-411A-B002-BA66099EA60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5B44F2F-1CC7-4C41-8AFA-F36CE850626D}" type="pres">
      <dgm:prSet presAssocID="{F96CD979-4E60-4B74-A2A3-2F7439795E5C}" presName="spaceBetweenRectangles" presStyleCnt="0"/>
      <dgm:spPr/>
      <dgm:t>
        <a:bodyPr/>
        <a:lstStyle/>
        <a:p>
          <a:endParaRPr lang="es-ES_tradnl"/>
        </a:p>
      </dgm:t>
    </dgm:pt>
    <dgm:pt modelId="{F33950BA-D9A4-4674-BF24-57C023ED9047}" type="pres">
      <dgm:prSet presAssocID="{11669385-70F6-4474-802F-C5CD319861B0}" presName="parentLin" presStyleCnt="0"/>
      <dgm:spPr/>
      <dgm:t>
        <a:bodyPr/>
        <a:lstStyle/>
        <a:p>
          <a:endParaRPr lang="es-ES_tradnl"/>
        </a:p>
      </dgm:t>
    </dgm:pt>
    <dgm:pt modelId="{1781A081-7644-47DE-91B0-F10EAC1D0D21}" type="pres">
      <dgm:prSet presAssocID="{11669385-70F6-4474-802F-C5CD319861B0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894DCB01-758C-4831-958B-BD19A2B67D2C}" type="pres">
      <dgm:prSet presAssocID="{11669385-70F6-4474-802F-C5CD319861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87BED5-212B-47FD-8364-2203ED340547}" type="pres">
      <dgm:prSet presAssocID="{11669385-70F6-4474-802F-C5CD319861B0}" presName="negativeSpace" presStyleCnt="0"/>
      <dgm:spPr/>
      <dgm:t>
        <a:bodyPr/>
        <a:lstStyle/>
        <a:p>
          <a:endParaRPr lang="es-ES_tradnl"/>
        </a:p>
      </dgm:t>
    </dgm:pt>
    <dgm:pt modelId="{A074C3E6-0F35-448F-BD14-FACF5DE81CE2}" type="pres">
      <dgm:prSet presAssocID="{11669385-70F6-4474-802F-C5CD319861B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641C53B-9DB0-4881-828F-059C44CDEC24}" type="pres">
      <dgm:prSet presAssocID="{5C7CAD09-F9E2-497C-8174-1CD2B6D22D86}" presName="spaceBetweenRectangles" presStyleCnt="0"/>
      <dgm:spPr/>
      <dgm:t>
        <a:bodyPr/>
        <a:lstStyle/>
        <a:p>
          <a:endParaRPr lang="es-ES_tradnl"/>
        </a:p>
      </dgm:t>
    </dgm:pt>
    <dgm:pt modelId="{4754D08D-7374-4766-9826-823D807CFD75}" type="pres">
      <dgm:prSet presAssocID="{21F39FB1-C654-4BED-AFB8-88F304E5BE06}" presName="parentLin" presStyleCnt="0"/>
      <dgm:spPr/>
      <dgm:t>
        <a:bodyPr/>
        <a:lstStyle/>
        <a:p>
          <a:endParaRPr lang="es-ES_tradnl"/>
        </a:p>
      </dgm:t>
    </dgm:pt>
    <dgm:pt modelId="{423C953D-8C4F-4283-9B8D-19C0B1F6E518}" type="pres">
      <dgm:prSet presAssocID="{21F39FB1-C654-4BED-AFB8-88F304E5BE06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422D16B2-B5A6-41EA-9880-4E2C954360EB}" type="pres">
      <dgm:prSet presAssocID="{21F39FB1-C654-4BED-AFB8-88F304E5BE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465B3F-E6E8-4678-AF3B-5BB5B5B284A5}" type="pres">
      <dgm:prSet presAssocID="{21F39FB1-C654-4BED-AFB8-88F304E5BE06}" presName="negativeSpace" presStyleCnt="0"/>
      <dgm:spPr/>
      <dgm:t>
        <a:bodyPr/>
        <a:lstStyle/>
        <a:p>
          <a:endParaRPr lang="es-ES_tradnl"/>
        </a:p>
      </dgm:t>
    </dgm:pt>
    <dgm:pt modelId="{0E37D6AE-8B2F-4BAD-97BE-84318C0C2748}" type="pres">
      <dgm:prSet presAssocID="{21F39FB1-C654-4BED-AFB8-88F304E5BE06}" presName="childText" presStyleLbl="conFgAcc1" presStyleIdx="3" presStyleCnt="4" custLinFactNeighborX="13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9F9795B-CC42-406B-8FB4-8D9981BC8CB4}" type="presOf" srcId="{F78D8758-0DF4-411A-B002-BA66099EA603}" destId="{82FC8EF1-6381-4DD7-B203-EFE5FB3A899F}" srcOrd="1" destOrd="0" presId="urn:microsoft.com/office/officeart/2005/8/layout/list1"/>
    <dgm:cxn modelId="{67BA6518-4662-4072-84DE-7414C3672B22}" type="presOf" srcId="{11669385-70F6-4474-802F-C5CD319861B0}" destId="{894DCB01-758C-4831-958B-BD19A2B67D2C}" srcOrd="1" destOrd="0" presId="urn:microsoft.com/office/officeart/2005/8/layout/list1"/>
    <dgm:cxn modelId="{1ECB2B77-3792-4BD4-89DC-5ED9484B8D27}" type="presOf" srcId="{21F39FB1-C654-4BED-AFB8-88F304E5BE06}" destId="{422D16B2-B5A6-41EA-9880-4E2C954360EB}" srcOrd="1" destOrd="0" presId="urn:microsoft.com/office/officeart/2005/8/layout/list1"/>
    <dgm:cxn modelId="{F133A11B-F4DD-4288-9FFA-F4E33E82C9AC}" type="presOf" srcId="{21F39FB1-C654-4BED-AFB8-88F304E5BE06}" destId="{423C953D-8C4F-4283-9B8D-19C0B1F6E518}" srcOrd="0" destOrd="0" presId="urn:microsoft.com/office/officeart/2005/8/layout/list1"/>
    <dgm:cxn modelId="{2134F6BF-4FE9-4FF3-BD0C-E029D3FCE885}" type="presOf" srcId="{11669385-70F6-4474-802F-C5CD319861B0}" destId="{1781A081-7644-47DE-91B0-F10EAC1D0D21}" srcOrd="0" destOrd="0" presId="urn:microsoft.com/office/officeart/2005/8/layout/list1"/>
    <dgm:cxn modelId="{1BD9A53C-5C58-4EBF-8676-B162782DFC67}" type="presOf" srcId="{89F73CFD-8A7C-4467-9157-55130D1295F2}" destId="{235F0AE5-285A-4C9B-A0F4-0CA04EC8FAD9}" srcOrd="0" destOrd="0" presId="urn:microsoft.com/office/officeart/2005/8/layout/list1"/>
    <dgm:cxn modelId="{2716600A-F5EE-4849-BAC4-9DECB620F118}" type="presOf" srcId="{B5F9AB64-5D82-43EE-851B-FFC7D67FC0B0}" destId="{DD6FE976-1FC3-42A5-8860-50824E3F9924}" srcOrd="0" destOrd="0" presId="urn:microsoft.com/office/officeart/2005/8/layout/list1"/>
    <dgm:cxn modelId="{665D42C6-E478-4461-9CCE-2C13B986CF8A}" srcId="{B5F9AB64-5D82-43EE-851B-FFC7D67FC0B0}" destId="{11669385-70F6-4474-802F-C5CD319861B0}" srcOrd="2" destOrd="0" parTransId="{66A2A47E-D252-469A-AE78-57FB511BC87E}" sibTransId="{5C7CAD09-F9E2-497C-8174-1CD2B6D22D86}"/>
    <dgm:cxn modelId="{61734606-87BC-4406-A2D8-79CD50552A16}" srcId="{B5F9AB64-5D82-43EE-851B-FFC7D67FC0B0}" destId="{89F73CFD-8A7C-4467-9157-55130D1295F2}" srcOrd="0" destOrd="0" parTransId="{DA0DC41D-C2C7-4B13-8871-1DFCD2BAD7BC}" sibTransId="{D583C731-E2D1-4259-AD24-E5EE7C235940}"/>
    <dgm:cxn modelId="{459FCF3D-5B13-4F66-BBB6-DB9D8FB84F54}" type="presOf" srcId="{89F73CFD-8A7C-4467-9157-55130D1295F2}" destId="{57521692-1A51-443D-B35D-367C0759B17B}" srcOrd="1" destOrd="0" presId="urn:microsoft.com/office/officeart/2005/8/layout/list1"/>
    <dgm:cxn modelId="{FDABF158-789F-4B71-9266-2BD37348B3A6}" srcId="{B5F9AB64-5D82-43EE-851B-FFC7D67FC0B0}" destId="{F78D8758-0DF4-411A-B002-BA66099EA603}" srcOrd="1" destOrd="0" parTransId="{94D48B24-7D5D-44E8-9D89-FDC02978BFF6}" sibTransId="{F96CD979-4E60-4B74-A2A3-2F7439795E5C}"/>
    <dgm:cxn modelId="{F23C6D8D-2646-4603-BA8F-DE6CA3180099}" srcId="{B5F9AB64-5D82-43EE-851B-FFC7D67FC0B0}" destId="{21F39FB1-C654-4BED-AFB8-88F304E5BE06}" srcOrd="3" destOrd="0" parTransId="{7B3CEDF1-C838-4995-AB85-995E27B27A8E}" sibTransId="{A67DA445-10A6-4C7B-BCB5-DCBA9671D531}"/>
    <dgm:cxn modelId="{327784A5-4509-4848-B170-E5CF428F8393}" type="presOf" srcId="{F78D8758-0DF4-411A-B002-BA66099EA603}" destId="{C6DAF23F-5378-4B66-99ED-5765992D4CD9}" srcOrd="0" destOrd="0" presId="urn:microsoft.com/office/officeart/2005/8/layout/list1"/>
    <dgm:cxn modelId="{5FE792DA-30CC-49E2-A530-7B7387FB2868}" type="presParOf" srcId="{DD6FE976-1FC3-42A5-8860-50824E3F9924}" destId="{FE583C65-73D1-4045-9FD4-802FAF1D7868}" srcOrd="0" destOrd="0" presId="urn:microsoft.com/office/officeart/2005/8/layout/list1"/>
    <dgm:cxn modelId="{26944975-5FD0-4849-8693-877006D989D3}" type="presParOf" srcId="{FE583C65-73D1-4045-9FD4-802FAF1D7868}" destId="{235F0AE5-285A-4C9B-A0F4-0CA04EC8FAD9}" srcOrd="0" destOrd="0" presId="urn:microsoft.com/office/officeart/2005/8/layout/list1"/>
    <dgm:cxn modelId="{B87294E9-4A9E-49A2-8D30-041C6F55245C}" type="presParOf" srcId="{FE583C65-73D1-4045-9FD4-802FAF1D7868}" destId="{57521692-1A51-443D-B35D-367C0759B17B}" srcOrd="1" destOrd="0" presId="urn:microsoft.com/office/officeart/2005/8/layout/list1"/>
    <dgm:cxn modelId="{ADCBBFD3-CCDF-403A-A46C-D4BB7063A2CC}" type="presParOf" srcId="{DD6FE976-1FC3-42A5-8860-50824E3F9924}" destId="{D84BF616-0252-412F-B5FE-E7EE0073C822}" srcOrd="1" destOrd="0" presId="urn:microsoft.com/office/officeart/2005/8/layout/list1"/>
    <dgm:cxn modelId="{71736117-734B-49D7-BC18-51BAE944AAB3}" type="presParOf" srcId="{DD6FE976-1FC3-42A5-8860-50824E3F9924}" destId="{15959167-5397-4E6D-9AAD-3BB8F616E0D9}" srcOrd="2" destOrd="0" presId="urn:microsoft.com/office/officeart/2005/8/layout/list1"/>
    <dgm:cxn modelId="{FCC96242-CBF2-4D10-A46E-3E61511EDA42}" type="presParOf" srcId="{DD6FE976-1FC3-42A5-8860-50824E3F9924}" destId="{C283382B-F47C-41C3-8320-5BF233D37B4C}" srcOrd="3" destOrd="0" presId="urn:microsoft.com/office/officeart/2005/8/layout/list1"/>
    <dgm:cxn modelId="{079DF1E5-E697-45C9-9CDD-482A1AB7AB39}" type="presParOf" srcId="{DD6FE976-1FC3-42A5-8860-50824E3F9924}" destId="{3F1EEDB2-5C49-4666-95C2-88324C368FE1}" srcOrd="4" destOrd="0" presId="urn:microsoft.com/office/officeart/2005/8/layout/list1"/>
    <dgm:cxn modelId="{93C7A89E-6E47-47D4-B0A9-C9B21DD20B0C}" type="presParOf" srcId="{3F1EEDB2-5C49-4666-95C2-88324C368FE1}" destId="{C6DAF23F-5378-4B66-99ED-5765992D4CD9}" srcOrd="0" destOrd="0" presId="urn:microsoft.com/office/officeart/2005/8/layout/list1"/>
    <dgm:cxn modelId="{35526554-1D31-4576-BD3E-1EF5E480B6AC}" type="presParOf" srcId="{3F1EEDB2-5C49-4666-95C2-88324C368FE1}" destId="{82FC8EF1-6381-4DD7-B203-EFE5FB3A899F}" srcOrd="1" destOrd="0" presId="urn:microsoft.com/office/officeart/2005/8/layout/list1"/>
    <dgm:cxn modelId="{EA7A3E0A-4FEA-43AF-8364-9251090E4357}" type="presParOf" srcId="{DD6FE976-1FC3-42A5-8860-50824E3F9924}" destId="{39CBBABD-F4CD-4D7C-A93D-96008724820A}" srcOrd="5" destOrd="0" presId="urn:microsoft.com/office/officeart/2005/8/layout/list1"/>
    <dgm:cxn modelId="{7F138FFF-FCAD-4146-9BF5-29528F75BC9E}" type="presParOf" srcId="{DD6FE976-1FC3-42A5-8860-50824E3F9924}" destId="{39A341A3-F683-4EFF-881B-AE78F6F6D6F5}" srcOrd="6" destOrd="0" presId="urn:microsoft.com/office/officeart/2005/8/layout/list1"/>
    <dgm:cxn modelId="{D89D42E5-DE52-4A2E-9023-E88FF73B25D6}" type="presParOf" srcId="{DD6FE976-1FC3-42A5-8860-50824E3F9924}" destId="{25B44F2F-1CC7-4C41-8AFA-F36CE850626D}" srcOrd="7" destOrd="0" presId="urn:microsoft.com/office/officeart/2005/8/layout/list1"/>
    <dgm:cxn modelId="{4AEF40BE-3F02-46D4-AAF2-8A80AF85172F}" type="presParOf" srcId="{DD6FE976-1FC3-42A5-8860-50824E3F9924}" destId="{F33950BA-D9A4-4674-BF24-57C023ED9047}" srcOrd="8" destOrd="0" presId="urn:microsoft.com/office/officeart/2005/8/layout/list1"/>
    <dgm:cxn modelId="{7696974C-3668-4782-91EC-6EF43E28FF34}" type="presParOf" srcId="{F33950BA-D9A4-4674-BF24-57C023ED9047}" destId="{1781A081-7644-47DE-91B0-F10EAC1D0D21}" srcOrd="0" destOrd="0" presId="urn:microsoft.com/office/officeart/2005/8/layout/list1"/>
    <dgm:cxn modelId="{F00EFF67-BA6E-427A-B684-497E0082BB25}" type="presParOf" srcId="{F33950BA-D9A4-4674-BF24-57C023ED9047}" destId="{894DCB01-758C-4831-958B-BD19A2B67D2C}" srcOrd="1" destOrd="0" presId="urn:microsoft.com/office/officeart/2005/8/layout/list1"/>
    <dgm:cxn modelId="{6EC8347C-48D1-4310-A7E2-1F09C4C8BC4E}" type="presParOf" srcId="{DD6FE976-1FC3-42A5-8860-50824E3F9924}" destId="{C187BED5-212B-47FD-8364-2203ED340547}" srcOrd="9" destOrd="0" presId="urn:microsoft.com/office/officeart/2005/8/layout/list1"/>
    <dgm:cxn modelId="{FC55C083-8D24-40F8-A7BB-043CF16855C9}" type="presParOf" srcId="{DD6FE976-1FC3-42A5-8860-50824E3F9924}" destId="{A074C3E6-0F35-448F-BD14-FACF5DE81CE2}" srcOrd="10" destOrd="0" presId="urn:microsoft.com/office/officeart/2005/8/layout/list1"/>
    <dgm:cxn modelId="{59244DEE-EAD0-48F8-8606-210F4682FA2F}" type="presParOf" srcId="{DD6FE976-1FC3-42A5-8860-50824E3F9924}" destId="{1641C53B-9DB0-4881-828F-059C44CDEC24}" srcOrd="11" destOrd="0" presId="urn:microsoft.com/office/officeart/2005/8/layout/list1"/>
    <dgm:cxn modelId="{44DD65F3-B060-4A91-B1BC-FB053E311EC5}" type="presParOf" srcId="{DD6FE976-1FC3-42A5-8860-50824E3F9924}" destId="{4754D08D-7374-4766-9826-823D807CFD75}" srcOrd="12" destOrd="0" presId="urn:microsoft.com/office/officeart/2005/8/layout/list1"/>
    <dgm:cxn modelId="{BD70C9DC-D6BD-4988-8BCD-32DB5A0DA3DF}" type="presParOf" srcId="{4754D08D-7374-4766-9826-823D807CFD75}" destId="{423C953D-8C4F-4283-9B8D-19C0B1F6E518}" srcOrd="0" destOrd="0" presId="urn:microsoft.com/office/officeart/2005/8/layout/list1"/>
    <dgm:cxn modelId="{3DA7E6BD-CCCF-43B0-852B-EB5E9EFA7AB6}" type="presParOf" srcId="{4754D08D-7374-4766-9826-823D807CFD75}" destId="{422D16B2-B5A6-41EA-9880-4E2C954360EB}" srcOrd="1" destOrd="0" presId="urn:microsoft.com/office/officeart/2005/8/layout/list1"/>
    <dgm:cxn modelId="{983C1DBE-5C6A-461B-BF7B-677938E55FF1}" type="presParOf" srcId="{DD6FE976-1FC3-42A5-8860-50824E3F9924}" destId="{71465B3F-E6E8-4678-AF3B-5BB5B5B284A5}" srcOrd="13" destOrd="0" presId="urn:microsoft.com/office/officeart/2005/8/layout/list1"/>
    <dgm:cxn modelId="{755CB74A-19F4-4E0D-8C91-D87C94E1A776}" type="presParOf" srcId="{DD6FE976-1FC3-42A5-8860-50824E3F9924}" destId="{0E37D6AE-8B2F-4BAD-97BE-84318C0C2748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E189E4-B42C-4532-A81B-F099208D670F}" type="doc">
      <dgm:prSet loTypeId="urn:microsoft.com/office/officeart/2005/8/layout/vProcess5" loCatId="process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BCC0CC3A-3657-46D0-A23A-AB76B46C8332}">
      <dgm:prSet phldrT="[Texto]" custT="1"/>
      <dgm:spPr/>
      <dgm:t>
        <a:bodyPr/>
        <a:lstStyle/>
        <a:p>
          <a:r>
            <a:rPr lang="es-MX" sz="1800" dirty="0" smtClean="0"/>
            <a:t>¿Qué está ocurriendo? (Riesgo)</a:t>
          </a:r>
          <a:endParaRPr lang="es-EC" sz="1800" dirty="0"/>
        </a:p>
      </dgm:t>
    </dgm:pt>
    <dgm:pt modelId="{604D8BDA-81A4-4A8E-9416-0E2D451F819E}" type="parTrans" cxnId="{E6B0907F-F03D-4913-A845-FE8436DF5D45}">
      <dgm:prSet/>
      <dgm:spPr/>
      <dgm:t>
        <a:bodyPr/>
        <a:lstStyle/>
        <a:p>
          <a:endParaRPr lang="es-EC" sz="1400"/>
        </a:p>
      </dgm:t>
    </dgm:pt>
    <dgm:pt modelId="{5C4DFE5D-DAA8-476B-BDD4-E56F4585D7DD}" type="sibTrans" cxnId="{E6B0907F-F03D-4913-A845-FE8436DF5D45}">
      <dgm:prSet custT="1"/>
      <dgm:spPr/>
      <dgm:t>
        <a:bodyPr/>
        <a:lstStyle/>
        <a:p>
          <a:endParaRPr lang="es-EC" sz="2400"/>
        </a:p>
      </dgm:t>
    </dgm:pt>
    <dgm:pt modelId="{C7B7E244-FE47-4649-BFA1-3462720D7B9F}">
      <dgm:prSet phldrT="[Texto]" custT="1"/>
      <dgm:spPr/>
      <dgm:t>
        <a:bodyPr/>
        <a:lstStyle/>
        <a:p>
          <a:r>
            <a:rPr lang="es-MX" sz="1800" dirty="0" smtClean="0"/>
            <a:t>¿Quién lo está haciendo? (Características de los contribuyentes)</a:t>
          </a:r>
          <a:endParaRPr lang="es-EC" sz="1800" dirty="0"/>
        </a:p>
      </dgm:t>
    </dgm:pt>
    <dgm:pt modelId="{BF696DA6-28A9-4696-9AAC-6A59B633242D}" type="parTrans" cxnId="{56D88619-A31D-4628-9668-003BA857A430}">
      <dgm:prSet/>
      <dgm:spPr/>
      <dgm:t>
        <a:bodyPr/>
        <a:lstStyle/>
        <a:p>
          <a:endParaRPr lang="es-EC" sz="1400"/>
        </a:p>
      </dgm:t>
    </dgm:pt>
    <dgm:pt modelId="{2F8FC65E-FEA2-4C0C-B592-217E2EE7CF31}" type="sibTrans" cxnId="{56D88619-A31D-4628-9668-003BA857A430}">
      <dgm:prSet custT="1"/>
      <dgm:spPr/>
      <dgm:t>
        <a:bodyPr/>
        <a:lstStyle/>
        <a:p>
          <a:endParaRPr lang="es-EC" sz="2400"/>
        </a:p>
      </dgm:t>
    </dgm:pt>
    <dgm:pt modelId="{6C8D2251-50C7-4B8C-8BF2-52F4E38B5968}">
      <dgm:prSet phldrT="[Texto]" custT="1"/>
      <dgm:spPr/>
      <dgm:t>
        <a:bodyPr/>
        <a:lstStyle/>
        <a:p>
          <a:r>
            <a:rPr lang="es-MX" sz="1800" dirty="0" smtClean="0"/>
            <a:t>¿Qué información se requiere? (Información)</a:t>
          </a:r>
          <a:endParaRPr lang="es-EC" sz="1800" dirty="0"/>
        </a:p>
      </dgm:t>
    </dgm:pt>
    <dgm:pt modelId="{0E68A066-EC49-409D-9BB8-196A5610C4A7}" type="parTrans" cxnId="{08E7AFEA-4F30-4527-97E9-A3219C6C8FEA}">
      <dgm:prSet/>
      <dgm:spPr/>
      <dgm:t>
        <a:bodyPr/>
        <a:lstStyle/>
        <a:p>
          <a:endParaRPr lang="es-EC" sz="1400"/>
        </a:p>
      </dgm:t>
    </dgm:pt>
    <dgm:pt modelId="{0D65DB46-2973-4E1E-B14F-ECE2CE32FBCC}" type="sibTrans" cxnId="{08E7AFEA-4F30-4527-97E9-A3219C6C8FEA}">
      <dgm:prSet/>
      <dgm:spPr/>
      <dgm:t>
        <a:bodyPr/>
        <a:lstStyle/>
        <a:p>
          <a:endParaRPr lang="es-EC" sz="1400"/>
        </a:p>
      </dgm:t>
    </dgm:pt>
    <dgm:pt modelId="{DC4666C9-223D-4BD4-B8A6-2B9EE5E2155A}" type="pres">
      <dgm:prSet presAssocID="{F3E189E4-B42C-4532-A81B-F099208D67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E214F6-4F22-456C-9FCC-9244896CCEE4}" type="pres">
      <dgm:prSet presAssocID="{F3E189E4-B42C-4532-A81B-F099208D670F}" presName="dummyMaxCanvas" presStyleCnt="0">
        <dgm:presLayoutVars/>
      </dgm:prSet>
      <dgm:spPr/>
    </dgm:pt>
    <dgm:pt modelId="{22A4A980-208E-4FD8-95CD-C0F2DBC632A3}" type="pres">
      <dgm:prSet presAssocID="{F3E189E4-B42C-4532-A81B-F099208D670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49114C-8E15-4F3B-B9AB-096ECC5E952B}" type="pres">
      <dgm:prSet presAssocID="{F3E189E4-B42C-4532-A81B-F099208D670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279608-7FDA-4710-B6B7-DD4C42150C73}" type="pres">
      <dgm:prSet presAssocID="{F3E189E4-B42C-4532-A81B-F099208D670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7F2D05-AF14-4F6E-A236-AD4392B11AB3}" type="pres">
      <dgm:prSet presAssocID="{F3E189E4-B42C-4532-A81B-F099208D670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84E1B8-BDF9-4A73-ADEC-3FB320AD143A}" type="pres">
      <dgm:prSet presAssocID="{F3E189E4-B42C-4532-A81B-F099208D670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3B67FB-91F2-41C5-853F-7BD9B21C44A9}" type="pres">
      <dgm:prSet presAssocID="{F3E189E4-B42C-4532-A81B-F099208D670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DA1B43-061A-46B2-8917-981986CE7796}" type="pres">
      <dgm:prSet presAssocID="{F3E189E4-B42C-4532-A81B-F099208D670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551D0-CDF5-4EA6-9DD4-3C6FC1E07FD3}" type="pres">
      <dgm:prSet presAssocID="{F3E189E4-B42C-4532-A81B-F099208D670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D88619-A31D-4628-9668-003BA857A430}" srcId="{F3E189E4-B42C-4532-A81B-F099208D670F}" destId="{C7B7E244-FE47-4649-BFA1-3462720D7B9F}" srcOrd="1" destOrd="0" parTransId="{BF696DA6-28A9-4696-9AAC-6A59B633242D}" sibTransId="{2F8FC65E-FEA2-4C0C-B592-217E2EE7CF31}"/>
    <dgm:cxn modelId="{C8267320-1A74-440F-BD17-AA7E3FE717E7}" type="presOf" srcId="{BCC0CC3A-3657-46D0-A23A-AB76B46C8332}" destId="{6A3B67FB-91F2-41C5-853F-7BD9B21C44A9}" srcOrd="1" destOrd="0" presId="urn:microsoft.com/office/officeart/2005/8/layout/vProcess5"/>
    <dgm:cxn modelId="{72070588-CA70-4020-9C63-EBF9DD0D2454}" type="presOf" srcId="{6C8D2251-50C7-4B8C-8BF2-52F4E38B5968}" destId="{E38551D0-CDF5-4EA6-9DD4-3C6FC1E07FD3}" srcOrd="1" destOrd="0" presId="urn:microsoft.com/office/officeart/2005/8/layout/vProcess5"/>
    <dgm:cxn modelId="{E6B0907F-F03D-4913-A845-FE8436DF5D45}" srcId="{F3E189E4-B42C-4532-A81B-F099208D670F}" destId="{BCC0CC3A-3657-46D0-A23A-AB76B46C8332}" srcOrd="0" destOrd="0" parTransId="{604D8BDA-81A4-4A8E-9416-0E2D451F819E}" sibTransId="{5C4DFE5D-DAA8-476B-BDD4-E56F4585D7DD}"/>
    <dgm:cxn modelId="{662A96F3-27E4-4ADB-8E3E-395AA1563042}" type="presOf" srcId="{5C4DFE5D-DAA8-476B-BDD4-E56F4585D7DD}" destId="{C27F2D05-AF14-4F6E-A236-AD4392B11AB3}" srcOrd="0" destOrd="0" presId="urn:microsoft.com/office/officeart/2005/8/layout/vProcess5"/>
    <dgm:cxn modelId="{C57DB877-96AF-41AD-9C4E-6EB50A136594}" type="presOf" srcId="{C7B7E244-FE47-4649-BFA1-3462720D7B9F}" destId="{98DA1B43-061A-46B2-8917-981986CE7796}" srcOrd="1" destOrd="0" presId="urn:microsoft.com/office/officeart/2005/8/layout/vProcess5"/>
    <dgm:cxn modelId="{204E0458-D226-4288-95B4-E12E064EAC16}" type="presOf" srcId="{6C8D2251-50C7-4B8C-8BF2-52F4E38B5968}" destId="{1C279608-7FDA-4710-B6B7-DD4C42150C73}" srcOrd="0" destOrd="0" presId="urn:microsoft.com/office/officeart/2005/8/layout/vProcess5"/>
    <dgm:cxn modelId="{04A61250-7D8E-48E8-899A-6D25BA106411}" type="presOf" srcId="{C7B7E244-FE47-4649-BFA1-3462720D7B9F}" destId="{ED49114C-8E15-4F3B-B9AB-096ECC5E952B}" srcOrd="0" destOrd="0" presId="urn:microsoft.com/office/officeart/2005/8/layout/vProcess5"/>
    <dgm:cxn modelId="{7630F96E-8E90-4544-BF1C-9C6A52222A73}" type="presOf" srcId="{F3E189E4-B42C-4532-A81B-F099208D670F}" destId="{DC4666C9-223D-4BD4-B8A6-2B9EE5E2155A}" srcOrd="0" destOrd="0" presId="urn:microsoft.com/office/officeart/2005/8/layout/vProcess5"/>
    <dgm:cxn modelId="{9F1BB755-9DE2-477D-8A10-F7C996CFB5D1}" type="presOf" srcId="{BCC0CC3A-3657-46D0-A23A-AB76B46C8332}" destId="{22A4A980-208E-4FD8-95CD-C0F2DBC632A3}" srcOrd="0" destOrd="0" presId="urn:microsoft.com/office/officeart/2005/8/layout/vProcess5"/>
    <dgm:cxn modelId="{08E7AFEA-4F30-4527-97E9-A3219C6C8FEA}" srcId="{F3E189E4-B42C-4532-A81B-F099208D670F}" destId="{6C8D2251-50C7-4B8C-8BF2-52F4E38B5968}" srcOrd="2" destOrd="0" parTransId="{0E68A066-EC49-409D-9BB8-196A5610C4A7}" sibTransId="{0D65DB46-2973-4E1E-B14F-ECE2CE32FBCC}"/>
    <dgm:cxn modelId="{74FF51A8-1DE2-49D5-9AC3-88CF641FFD69}" type="presOf" srcId="{2F8FC65E-FEA2-4C0C-B592-217E2EE7CF31}" destId="{E684E1B8-BDF9-4A73-ADEC-3FB320AD143A}" srcOrd="0" destOrd="0" presId="urn:microsoft.com/office/officeart/2005/8/layout/vProcess5"/>
    <dgm:cxn modelId="{714A3920-F6BA-47AD-BD8B-65C94DE452B5}" type="presParOf" srcId="{DC4666C9-223D-4BD4-B8A6-2B9EE5E2155A}" destId="{07E214F6-4F22-456C-9FCC-9244896CCEE4}" srcOrd="0" destOrd="0" presId="urn:microsoft.com/office/officeart/2005/8/layout/vProcess5"/>
    <dgm:cxn modelId="{A8B535F7-4884-4B91-BBB7-3E6B23FF9914}" type="presParOf" srcId="{DC4666C9-223D-4BD4-B8A6-2B9EE5E2155A}" destId="{22A4A980-208E-4FD8-95CD-C0F2DBC632A3}" srcOrd="1" destOrd="0" presId="urn:microsoft.com/office/officeart/2005/8/layout/vProcess5"/>
    <dgm:cxn modelId="{B47062A4-10F0-47B2-ADD5-E09FCF40E436}" type="presParOf" srcId="{DC4666C9-223D-4BD4-B8A6-2B9EE5E2155A}" destId="{ED49114C-8E15-4F3B-B9AB-096ECC5E952B}" srcOrd="2" destOrd="0" presId="urn:microsoft.com/office/officeart/2005/8/layout/vProcess5"/>
    <dgm:cxn modelId="{888D249B-8ED0-4DD1-9D28-D3A2BC5F22DB}" type="presParOf" srcId="{DC4666C9-223D-4BD4-B8A6-2B9EE5E2155A}" destId="{1C279608-7FDA-4710-B6B7-DD4C42150C73}" srcOrd="3" destOrd="0" presId="urn:microsoft.com/office/officeart/2005/8/layout/vProcess5"/>
    <dgm:cxn modelId="{3E35ABE7-AFAE-4A5F-9A61-0071ED5E2493}" type="presParOf" srcId="{DC4666C9-223D-4BD4-B8A6-2B9EE5E2155A}" destId="{C27F2D05-AF14-4F6E-A236-AD4392B11AB3}" srcOrd="4" destOrd="0" presId="urn:microsoft.com/office/officeart/2005/8/layout/vProcess5"/>
    <dgm:cxn modelId="{B6C9A658-AE0F-4FD7-B641-9CC223616E97}" type="presParOf" srcId="{DC4666C9-223D-4BD4-B8A6-2B9EE5E2155A}" destId="{E684E1B8-BDF9-4A73-ADEC-3FB320AD143A}" srcOrd="5" destOrd="0" presId="urn:microsoft.com/office/officeart/2005/8/layout/vProcess5"/>
    <dgm:cxn modelId="{A5476E40-3703-4543-8439-F797660ACA09}" type="presParOf" srcId="{DC4666C9-223D-4BD4-B8A6-2B9EE5E2155A}" destId="{6A3B67FB-91F2-41C5-853F-7BD9B21C44A9}" srcOrd="6" destOrd="0" presId="urn:microsoft.com/office/officeart/2005/8/layout/vProcess5"/>
    <dgm:cxn modelId="{E7510E9B-0ABF-4248-9793-C0F6D7A5AA76}" type="presParOf" srcId="{DC4666C9-223D-4BD4-B8A6-2B9EE5E2155A}" destId="{98DA1B43-061A-46B2-8917-981986CE7796}" srcOrd="7" destOrd="0" presId="urn:microsoft.com/office/officeart/2005/8/layout/vProcess5"/>
    <dgm:cxn modelId="{E7FC30A7-0345-49A7-87C6-3A72B6F662EB}" type="presParOf" srcId="{DC4666C9-223D-4BD4-B8A6-2B9EE5E2155A}" destId="{E38551D0-CDF5-4EA6-9DD4-3C6FC1E07FD3}" srcOrd="8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F34F12-FFA9-4495-908C-03B03D45EE1E}" type="doc">
      <dgm:prSet loTypeId="urn:diagrams.loki3.com/TabbedArc+Icon" loCatId="relationship" qsTypeId="urn:microsoft.com/office/officeart/2005/8/quickstyle/3d9" qsCatId="3D" csTypeId="urn:microsoft.com/office/officeart/2005/8/colors/accent3_3" csCatId="accent3" phldr="1"/>
      <dgm:spPr/>
    </dgm:pt>
    <dgm:pt modelId="{678D6F33-792D-47BA-BE15-7F05D8703E6B}">
      <dgm:prSet phldrT="[Texto]"/>
      <dgm:spPr/>
      <dgm:t>
        <a:bodyPr/>
        <a:lstStyle/>
        <a:p>
          <a:r>
            <a:rPr lang="es-MX" dirty="0" smtClean="0"/>
            <a:t>Información INEC</a:t>
          </a:r>
          <a:endParaRPr lang="es-EC" dirty="0"/>
        </a:p>
      </dgm:t>
    </dgm:pt>
    <dgm:pt modelId="{AE680214-3E6E-4200-9CFF-008193043CA9}" type="parTrans" cxnId="{A1479368-12E9-4CAC-AEAD-6E951AD3D8BC}">
      <dgm:prSet/>
      <dgm:spPr/>
      <dgm:t>
        <a:bodyPr/>
        <a:lstStyle/>
        <a:p>
          <a:endParaRPr lang="es-EC"/>
        </a:p>
      </dgm:t>
    </dgm:pt>
    <dgm:pt modelId="{69B80DA9-1BE1-416D-8FFB-FE3AFB32551B}" type="sibTrans" cxnId="{A1479368-12E9-4CAC-AEAD-6E951AD3D8BC}">
      <dgm:prSet/>
      <dgm:spPr/>
      <dgm:t>
        <a:bodyPr/>
        <a:lstStyle/>
        <a:p>
          <a:endParaRPr lang="es-EC"/>
        </a:p>
      </dgm:t>
    </dgm:pt>
    <dgm:pt modelId="{3DCE2818-6BCF-4E27-B5D5-618A50A6C212}">
      <dgm:prSet phldrT="[Texto]"/>
      <dgm:spPr/>
      <dgm:t>
        <a:bodyPr/>
        <a:lstStyle/>
        <a:p>
          <a:r>
            <a:rPr lang="es-MX" dirty="0" smtClean="0"/>
            <a:t>Información SRI</a:t>
          </a:r>
          <a:endParaRPr lang="es-EC" dirty="0"/>
        </a:p>
      </dgm:t>
    </dgm:pt>
    <dgm:pt modelId="{4D16097D-3632-4857-9805-D47B0010A3F1}" type="parTrans" cxnId="{31449351-12C6-4E85-8526-F2FE6240ECBF}">
      <dgm:prSet/>
      <dgm:spPr/>
      <dgm:t>
        <a:bodyPr/>
        <a:lstStyle/>
        <a:p>
          <a:endParaRPr lang="es-EC"/>
        </a:p>
      </dgm:t>
    </dgm:pt>
    <dgm:pt modelId="{226A5815-C172-4CAD-BF66-7A24E9365EF7}" type="sibTrans" cxnId="{31449351-12C6-4E85-8526-F2FE6240ECBF}">
      <dgm:prSet/>
      <dgm:spPr/>
      <dgm:t>
        <a:bodyPr/>
        <a:lstStyle/>
        <a:p>
          <a:endParaRPr lang="es-EC"/>
        </a:p>
      </dgm:t>
    </dgm:pt>
    <dgm:pt modelId="{B194604F-A9B5-4E87-9A90-00E556D373D6}">
      <dgm:prSet phldrT="[Texto]"/>
      <dgm:spPr/>
      <dgm:t>
        <a:bodyPr/>
        <a:lstStyle/>
        <a:p>
          <a:r>
            <a:rPr lang="es-MX" dirty="0" smtClean="0"/>
            <a:t>Otras fuentes</a:t>
          </a:r>
          <a:endParaRPr lang="es-EC" dirty="0"/>
        </a:p>
      </dgm:t>
    </dgm:pt>
    <dgm:pt modelId="{E8527AB5-667C-4C82-8BAA-24A5CFFD920D}" type="parTrans" cxnId="{A96F391F-CEEB-4F10-B39B-697D802360D0}">
      <dgm:prSet/>
      <dgm:spPr/>
      <dgm:t>
        <a:bodyPr/>
        <a:lstStyle/>
        <a:p>
          <a:endParaRPr lang="es-EC"/>
        </a:p>
      </dgm:t>
    </dgm:pt>
    <dgm:pt modelId="{90F40274-332A-4C4A-8BCA-131FD6E67E79}" type="sibTrans" cxnId="{A96F391F-CEEB-4F10-B39B-697D802360D0}">
      <dgm:prSet/>
      <dgm:spPr/>
      <dgm:t>
        <a:bodyPr/>
        <a:lstStyle/>
        <a:p>
          <a:endParaRPr lang="es-EC"/>
        </a:p>
      </dgm:t>
    </dgm:pt>
    <dgm:pt modelId="{F4B4AC50-3A01-4430-80B8-FAF2E8A34995}" type="pres">
      <dgm:prSet presAssocID="{2CF34F12-FFA9-4495-908C-03B03D45EE1E}" presName="Name0" presStyleCnt="0">
        <dgm:presLayoutVars>
          <dgm:dir/>
          <dgm:resizeHandles val="exact"/>
        </dgm:presLayoutVars>
      </dgm:prSet>
      <dgm:spPr/>
    </dgm:pt>
    <dgm:pt modelId="{724F05BB-BDB8-431A-8F1C-95A3C88DEDFB}" type="pres">
      <dgm:prSet presAssocID="{678D6F33-792D-47BA-BE15-7F05D8703E6B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9E57D0-A448-470D-A759-B3B9AF7A7616}" type="pres">
      <dgm:prSet presAssocID="{3DCE2818-6BCF-4E27-B5D5-618A50A6C212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85919-204D-4433-8D1F-DBEC673BFF95}" type="pres">
      <dgm:prSet presAssocID="{B194604F-A9B5-4E87-9A90-00E556D373D6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622EBA-4065-44A7-B0EC-EFDD400FBBB8}" type="presOf" srcId="{678D6F33-792D-47BA-BE15-7F05D8703E6B}" destId="{724F05BB-BDB8-431A-8F1C-95A3C88DEDFB}" srcOrd="0" destOrd="0" presId="urn:diagrams.loki3.com/TabbedArc+Icon"/>
    <dgm:cxn modelId="{0F236D3C-1C11-4AAB-B583-002D49A33297}" type="presOf" srcId="{2CF34F12-FFA9-4495-908C-03B03D45EE1E}" destId="{F4B4AC50-3A01-4430-80B8-FAF2E8A34995}" srcOrd="0" destOrd="0" presId="urn:diagrams.loki3.com/TabbedArc+Icon"/>
    <dgm:cxn modelId="{979F559E-3AFE-4DBB-A562-FF75B24D1BBE}" type="presOf" srcId="{B194604F-A9B5-4E87-9A90-00E556D373D6}" destId="{37D85919-204D-4433-8D1F-DBEC673BFF95}" srcOrd="0" destOrd="0" presId="urn:diagrams.loki3.com/TabbedArc+Icon"/>
    <dgm:cxn modelId="{A1479368-12E9-4CAC-AEAD-6E951AD3D8BC}" srcId="{2CF34F12-FFA9-4495-908C-03B03D45EE1E}" destId="{678D6F33-792D-47BA-BE15-7F05D8703E6B}" srcOrd="0" destOrd="0" parTransId="{AE680214-3E6E-4200-9CFF-008193043CA9}" sibTransId="{69B80DA9-1BE1-416D-8FFB-FE3AFB32551B}"/>
    <dgm:cxn modelId="{A96F391F-CEEB-4F10-B39B-697D802360D0}" srcId="{2CF34F12-FFA9-4495-908C-03B03D45EE1E}" destId="{B194604F-A9B5-4E87-9A90-00E556D373D6}" srcOrd="2" destOrd="0" parTransId="{E8527AB5-667C-4C82-8BAA-24A5CFFD920D}" sibTransId="{90F40274-332A-4C4A-8BCA-131FD6E67E79}"/>
    <dgm:cxn modelId="{13D0A4F3-157A-4978-AC32-73496940516D}" type="presOf" srcId="{3DCE2818-6BCF-4E27-B5D5-618A50A6C212}" destId="{6C9E57D0-A448-470D-A759-B3B9AF7A7616}" srcOrd="0" destOrd="0" presId="urn:diagrams.loki3.com/TabbedArc+Icon"/>
    <dgm:cxn modelId="{31449351-12C6-4E85-8526-F2FE6240ECBF}" srcId="{2CF34F12-FFA9-4495-908C-03B03D45EE1E}" destId="{3DCE2818-6BCF-4E27-B5D5-618A50A6C212}" srcOrd="1" destOrd="0" parTransId="{4D16097D-3632-4857-9805-D47B0010A3F1}" sibTransId="{226A5815-C172-4CAD-BF66-7A24E9365EF7}"/>
    <dgm:cxn modelId="{0E7461CA-7A63-4438-B85E-4AB191890402}" type="presParOf" srcId="{F4B4AC50-3A01-4430-80B8-FAF2E8A34995}" destId="{724F05BB-BDB8-431A-8F1C-95A3C88DEDFB}" srcOrd="0" destOrd="0" presId="urn:diagrams.loki3.com/TabbedArc+Icon"/>
    <dgm:cxn modelId="{8BCAE862-7CB6-452E-A1CD-4724CB547258}" type="presParOf" srcId="{F4B4AC50-3A01-4430-80B8-FAF2E8A34995}" destId="{6C9E57D0-A448-470D-A759-B3B9AF7A7616}" srcOrd="1" destOrd="0" presId="urn:diagrams.loki3.com/TabbedArc+Icon"/>
    <dgm:cxn modelId="{67029812-ECE0-49FE-980D-88B3B61527EC}" type="presParOf" srcId="{F4B4AC50-3A01-4430-80B8-FAF2E8A34995}" destId="{37D85919-204D-4433-8D1F-DBEC673BFF95}" srcOrd="2" destOrd="0" presId="urn:diagrams.loki3.com/TabbedArc+Icon"/>
  </dgm:cxnLst>
  <dgm:bg/>
  <dgm:whole/>
  <dgm:extLst>
    <a:ext uri="http://schemas.microsoft.com/office/drawing/2008/diagram"/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1B9258-0F82-47B0-8344-8B0F77532F69}" type="doc">
      <dgm:prSet loTypeId="urn:microsoft.com/office/officeart/2005/8/layout/StepDownProcess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5F704309-CF78-488E-BD26-0897AD7D3962}">
      <dgm:prSet phldrT="[Texto]"/>
      <dgm:spPr/>
      <dgm:t>
        <a:bodyPr/>
        <a:lstStyle/>
        <a:p>
          <a:r>
            <a:rPr lang="es-MX" dirty="0" smtClean="0"/>
            <a:t>Mayor ingreso potencial</a:t>
          </a:r>
          <a:endParaRPr lang="es-EC" dirty="0"/>
        </a:p>
      </dgm:t>
    </dgm:pt>
    <dgm:pt modelId="{C25F95A6-216D-4B8E-96FC-1AD99BB33E43}" type="parTrans" cxnId="{B383F1A5-40DE-45F8-85DE-93E7F17AEE22}">
      <dgm:prSet/>
      <dgm:spPr/>
      <dgm:t>
        <a:bodyPr/>
        <a:lstStyle/>
        <a:p>
          <a:endParaRPr lang="es-EC"/>
        </a:p>
      </dgm:t>
    </dgm:pt>
    <dgm:pt modelId="{A357C62C-57FC-4E75-B5E4-EA196D106DC8}" type="sibTrans" cxnId="{B383F1A5-40DE-45F8-85DE-93E7F17AEE22}">
      <dgm:prSet/>
      <dgm:spPr/>
      <dgm:t>
        <a:bodyPr/>
        <a:lstStyle/>
        <a:p>
          <a:endParaRPr lang="es-EC"/>
        </a:p>
      </dgm:t>
    </dgm:pt>
    <dgm:pt modelId="{F0CD7914-20C7-4B8F-8A49-8AE351D58CC2}">
      <dgm:prSet phldrT="[Texto]" phldr="1"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A8994920-AFA4-44B0-B0F4-DBEA7A4C6D51}" type="parTrans" cxnId="{0C693C53-10DC-4B3A-B3EB-CC4AFB8AE04B}">
      <dgm:prSet/>
      <dgm:spPr/>
      <dgm:t>
        <a:bodyPr/>
        <a:lstStyle/>
        <a:p>
          <a:endParaRPr lang="es-EC"/>
        </a:p>
      </dgm:t>
    </dgm:pt>
    <dgm:pt modelId="{AF3F3BC1-AA76-48B0-9C1A-F6AD22573C1B}" type="sibTrans" cxnId="{0C693C53-10DC-4B3A-B3EB-CC4AFB8AE04B}">
      <dgm:prSet/>
      <dgm:spPr/>
      <dgm:t>
        <a:bodyPr/>
        <a:lstStyle/>
        <a:p>
          <a:endParaRPr lang="es-EC"/>
        </a:p>
      </dgm:t>
    </dgm:pt>
    <dgm:pt modelId="{978027E5-40DD-4DCD-B495-F0510A69E406}">
      <dgm:prSet phldrT="[Texto]"/>
      <dgm:spPr/>
      <dgm:t>
        <a:bodyPr/>
        <a:lstStyle/>
        <a:p>
          <a:r>
            <a:rPr lang="es-MX" dirty="0" smtClean="0"/>
            <a:t>Zonas geográficas</a:t>
          </a:r>
          <a:endParaRPr lang="es-EC" dirty="0"/>
        </a:p>
      </dgm:t>
    </dgm:pt>
    <dgm:pt modelId="{45AE6282-351F-4CBC-BA46-047042BE2259}" type="parTrans" cxnId="{EB7B2EDB-23E5-48F4-909A-B98ECB93339B}">
      <dgm:prSet/>
      <dgm:spPr/>
      <dgm:t>
        <a:bodyPr/>
        <a:lstStyle/>
        <a:p>
          <a:endParaRPr lang="es-EC"/>
        </a:p>
      </dgm:t>
    </dgm:pt>
    <dgm:pt modelId="{C7232457-EFB3-4728-A9EF-1A7CBA768E06}" type="sibTrans" cxnId="{EB7B2EDB-23E5-48F4-909A-B98ECB93339B}">
      <dgm:prSet/>
      <dgm:spPr/>
      <dgm:t>
        <a:bodyPr/>
        <a:lstStyle/>
        <a:p>
          <a:endParaRPr lang="es-EC"/>
        </a:p>
      </dgm:t>
    </dgm:pt>
    <dgm:pt modelId="{E4C4F8B1-9419-4643-BC48-F1AE60583D87}">
      <dgm:prSet phldrT="[Texto]" phldr="1"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98CEFF94-E163-4872-AA94-6F812C6B9B75}" type="parTrans" cxnId="{E39272C6-03DC-41B2-8F80-907EDBB0C612}">
      <dgm:prSet/>
      <dgm:spPr/>
      <dgm:t>
        <a:bodyPr/>
        <a:lstStyle/>
        <a:p>
          <a:endParaRPr lang="es-EC"/>
        </a:p>
      </dgm:t>
    </dgm:pt>
    <dgm:pt modelId="{47CC9317-C675-4699-9967-D303F0A06B0A}" type="sibTrans" cxnId="{E39272C6-03DC-41B2-8F80-907EDBB0C612}">
      <dgm:prSet/>
      <dgm:spPr/>
      <dgm:t>
        <a:bodyPr/>
        <a:lstStyle/>
        <a:p>
          <a:endParaRPr lang="es-EC"/>
        </a:p>
      </dgm:t>
    </dgm:pt>
    <dgm:pt modelId="{230DF47F-2DFF-48B5-AB6E-F1603C48A46B}">
      <dgm:prSet phldrT="[Texto]"/>
      <dgm:spPr/>
      <dgm:t>
        <a:bodyPr/>
        <a:lstStyle/>
        <a:p>
          <a:r>
            <a:rPr lang="es-MX" dirty="0" smtClean="0"/>
            <a:t>Actividades económicas</a:t>
          </a:r>
          <a:endParaRPr lang="es-EC" dirty="0"/>
        </a:p>
      </dgm:t>
    </dgm:pt>
    <dgm:pt modelId="{4598FC09-AD97-4ECA-89F2-771BF9B9C4E0}" type="parTrans" cxnId="{45DFA0D5-289D-4C5F-8830-8638C35FE4B9}">
      <dgm:prSet/>
      <dgm:spPr/>
      <dgm:t>
        <a:bodyPr/>
        <a:lstStyle/>
        <a:p>
          <a:endParaRPr lang="es-EC"/>
        </a:p>
      </dgm:t>
    </dgm:pt>
    <dgm:pt modelId="{115470F5-51F3-4058-97DC-E501C5BE102E}" type="sibTrans" cxnId="{45DFA0D5-289D-4C5F-8830-8638C35FE4B9}">
      <dgm:prSet/>
      <dgm:spPr/>
      <dgm:t>
        <a:bodyPr/>
        <a:lstStyle/>
        <a:p>
          <a:endParaRPr lang="es-EC"/>
        </a:p>
      </dgm:t>
    </dgm:pt>
    <dgm:pt modelId="{2D126340-9C79-4A58-8EA7-4DA6A07D7B14}">
      <dgm:prSet phldrT="[Texto]" phldr="1"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799FCAB7-CC89-4E89-81B4-3239DD53D9D7}" type="parTrans" cxnId="{EBF702F2-442B-4596-B81A-575A94222CD8}">
      <dgm:prSet/>
      <dgm:spPr/>
      <dgm:t>
        <a:bodyPr/>
        <a:lstStyle/>
        <a:p>
          <a:endParaRPr lang="es-EC"/>
        </a:p>
      </dgm:t>
    </dgm:pt>
    <dgm:pt modelId="{6832142C-E371-4118-8437-7E231B027703}" type="sibTrans" cxnId="{EBF702F2-442B-4596-B81A-575A94222CD8}">
      <dgm:prSet/>
      <dgm:spPr/>
      <dgm:t>
        <a:bodyPr/>
        <a:lstStyle/>
        <a:p>
          <a:endParaRPr lang="es-EC"/>
        </a:p>
      </dgm:t>
    </dgm:pt>
    <dgm:pt modelId="{A151A2DD-8B1C-453C-BFFF-021897163BCE}" type="pres">
      <dgm:prSet presAssocID="{C61B9258-0F82-47B0-8344-8B0F77532F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5032973-B10D-4244-B03C-D5FF8BFBA62A}" type="pres">
      <dgm:prSet presAssocID="{5F704309-CF78-488E-BD26-0897AD7D3962}" presName="composite" presStyleCnt="0"/>
      <dgm:spPr/>
    </dgm:pt>
    <dgm:pt modelId="{EBD8764B-2AEC-47BD-8E55-41F9B138E81E}" type="pres">
      <dgm:prSet presAssocID="{5F704309-CF78-488E-BD26-0897AD7D3962}" presName="bentUpArrow1" presStyleLbl="alignImgPlace1" presStyleIdx="0" presStyleCnt="2"/>
      <dgm:spPr/>
    </dgm:pt>
    <dgm:pt modelId="{85713172-77AB-4223-9645-6B5D374367B7}" type="pres">
      <dgm:prSet presAssocID="{5F704309-CF78-488E-BD26-0897AD7D396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1C1EA0-3CE5-42DD-81B6-80EA96F90958}" type="pres">
      <dgm:prSet presAssocID="{5F704309-CF78-488E-BD26-0897AD7D396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ED07CC-D0F8-430C-B410-AF7CEA4ECBA4}" type="pres">
      <dgm:prSet presAssocID="{A357C62C-57FC-4E75-B5E4-EA196D106DC8}" presName="sibTrans" presStyleCnt="0"/>
      <dgm:spPr/>
    </dgm:pt>
    <dgm:pt modelId="{FC71D18F-9566-49E1-9CA0-28911FA9B88A}" type="pres">
      <dgm:prSet presAssocID="{978027E5-40DD-4DCD-B495-F0510A69E406}" presName="composite" presStyleCnt="0"/>
      <dgm:spPr/>
    </dgm:pt>
    <dgm:pt modelId="{1C3276CE-7B3F-44DB-883F-38821AE30808}" type="pres">
      <dgm:prSet presAssocID="{978027E5-40DD-4DCD-B495-F0510A69E406}" presName="bentUpArrow1" presStyleLbl="alignImgPlace1" presStyleIdx="1" presStyleCnt="2"/>
      <dgm:spPr/>
    </dgm:pt>
    <dgm:pt modelId="{E5B32F2A-A4F7-42F5-9995-DA1F108FFCBC}" type="pres">
      <dgm:prSet presAssocID="{978027E5-40DD-4DCD-B495-F0510A69E40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902F07-A1CD-4838-8062-028F0C897B6C}" type="pres">
      <dgm:prSet presAssocID="{978027E5-40DD-4DCD-B495-F0510A69E40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7029CD-D04F-49BC-9194-37AEE65D81B1}" type="pres">
      <dgm:prSet presAssocID="{C7232457-EFB3-4728-A9EF-1A7CBA768E06}" presName="sibTrans" presStyleCnt="0"/>
      <dgm:spPr/>
    </dgm:pt>
    <dgm:pt modelId="{97358E5F-3066-4B33-BC55-3D470D09785D}" type="pres">
      <dgm:prSet presAssocID="{230DF47F-2DFF-48B5-AB6E-F1603C48A46B}" presName="composite" presStyleCnt="0"/>
      <dgm:spPr/>
    </dgm:pt>
    <dgm:pt modelId="{3234A774-5E8A-4F61-AB54-7464748F7099}" type="pres">
      <dgm:prSet presAssocID="{230DF47F-2DFF-48B5-AB6E-F1603C48A46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D87F64-FFF6-41CF-B01C-6FB285C5E815}" type="pres">
      <dgm:prSet presAssocID="{230DF47F-2DFF-48B5-AB6E-F1603C48A46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DFA0D5-289D-4C5F-8830-8638C35FE4B9}" srcId="{C61B9258-0F82-47B0-8344-8B0F77532F69}" destId="{230DF47F-2DFF-48B5-AB6E-F1603C48A46B}" srcOrd="2" destOrd="0" parTransId="{4598FC09-AD97-4ECA-89F2-771BF9B9C4E0}" sibTransId="{115470F5-51F3-4058-97DC-E501C5BE102E}"/>
    <dgm:cxn modelId="{F2D2E49C-EB4C-4EF4-8F80-98A646CE79D2}" type="presOf" srcId="{C61B9258-0F82-47B0-8344-8B0F77532F69}" destId="{A151A2DD-8B1C-453C-BFFF-021897163BCE}" srcOrd="0" destOrd="0" presId="urn:microsoft.com/office/officeart/2005/8/layout/StepDownProcess"/>
    <dgm:cxn modelId="{B383F1A5-40DE-45F8-85DE-93E7F17AEE22}" srcId="{C61B9258-0F82-47B0-8344-8B0F77532F69}" destId="{5F704309-CF78-488E-BD26-0897AD7D3962}" srcOrd="0" destOrd="0" parTransId="{C25F95A6-216D-4B8E-96FC-1AD99BB33E43}" sibTransId="{A357C62C-57FC-4E75-B5E4-EA196D106DC8}"/>
    <dgm:cxn modelId="{0CEB05AA-C46B-4CEE-8BEC-4D28C7A88F3A}" type="presOf" srcId="{F0CD7914-20C7-4B8F-8A49-8AE351D58CC2}" destId="{681C1EA0-3CE5-42DD-81B6-80EA96F90958}" srcOrd="0" destOrd="0" presId="urn:microsoft.com/office/officeart/2005/8/layout/StepDownProcess"/>
    <dgm:cxn modelId="{8F532579-79B9-47B5-A792-D95B5861B5DA}" type="presOf" srcId="{2D126340-9C79-4A58-8EA7-4DA6A07D7B14}" destId="{44D87F64-FFF6-41CF-B01C-6FB285C5E815}" srcOrd="0" destOrd="0" presId="urn:microsoft.com/office/officeart/2005/8/layout/StepDownProcess"/>
    <dgm:cxn modelId="{EB7B2EDB-23E5-48F4-909A-B98ECB93339B}" srcId="{C61B9258-0F82-47B0-8344-8B0F77532F69}" destId="{978027E5-40DD-4DCD-B495-F0510A69E406}" srcOrd="1" destOrd="0" parTransId="{45AE6282-351F-4CBC-BA46-047042BE2259}" sibTransId="{C7232457-EFB3-4728-A9EF-1A7CBA768E06}"/>
    <dgm:cxn modelId="{E39272C6-03DC-41B2-8F80-907EDBB0C612}" srcId="{978027E5-40DD-4DCD-B495-F0510A69E406}" destId="{E4C4F8B1-9419-4643-BC48-F1AE60583D87}" srcOrd="0" destOrd="0" parTransId="{98CEFF94-E163-4872-AA94-6F812C6B9B75}" sibTransId="{47CC9317-C675-4699-9967-D303F0A06B0A}"/>
    <dgm:cxn modelId="{0C693C53-10DC-4B3A-B3EB-CC4AFB8AE04B}" srcId="{5F704309-CF78-488E-BD26-0897AD7D3962}" destId="{F0CD7914-20C7-4B8F-8A49-8AE351D58CC2}" srcOrd="0" destOrd="0" parTransId="{A8994920-AFA4-44B0-B0F4-DBEA7A4C6D51}" sibTransId="{AF3F3BC1-AA76-48B0-9C1A-F6AD22573C1B}"/>
    <dgm:cxn modelId="{EBF702F2-442B-4596-B81A-575A94222CD8}" srcId="{230DF47F-2DFF-48B5-AB6E-F1603C48A46B}" destId="{2D126340-9C79-4A58-8EA7-4DA6A07D7B14}" srcOrd="0" destOrd="0" parTransId="{799FCAB7-CC89-4E89-81B4-3239DD53D9D7}" sibTransId="{6832142C-E371-4118-8437-7E231B027703}"/>
    <dgm:cxn modelId="{FBB7F871-659C-4760-8C78-60A58BDBDB38}" type="presOf" srcId="{5F704309-CF78-488E-BD26-0897AD7D3962}" destId="{85713172-77AB-4223-9645-6B5D374367B7}" srcOrd="0" destOrd="0" presId="urn:microsoft.com/office/officeart/2005/8/layout/StepDownProcess"/>
    <dgm:cxn modelId="{687BF39A-7AFA-4452-9A3F-3D352F391E1A}" type="presOf" srcId="{978027E5-40DD-4DCD-B495-F0510A69E406}" destId="{E5B32F2A-A4F7-42F5-9995-DA1F108FFCBC}" srcOrd="0" destOrd="0" presId="urn:microsoft.com/office/officeart/2005/8/layout/StepDownProcess"/>
    <dgm:cxn modelId="{BE5B4F5C-A71A-433D-AFAB-8707FC9460FC}" type="presOf" srcId="{230DF47F-2DFF-48B5-AB6E-F1603C48A46B}" destId="{3234A774-5E8A-4F61-AB54-7464748F7099}" srcOrd="0" destOrd="0" presId="urn:microsoft.com/office/officeart/2005/8/layout/StepDownProcess"/>
    <dgm:cxn modelId="{171AE941-5F5C-442A-9F41-65C479D64291}" type="presOf" srcId="{E4C4F8B1-9419-4643-BC48-F1AE60583D87}" destId="{EC902F07-A1CD-4838-8062-028F0C897B6C}" srcOrd="0" destOrd="0" presId="urn:microsoft.com/office/officeart/2005/8/layout/StepDownProcess"/>
    <dgm:cxn modelId="{ABE57F2E-F3E5-4025-9EE7-E4EC5F455EC0}" type="presParOf" srcId="{A151A2DD-8B1C-453C-BFFF-021897163BCE}" destId="{75032973-B10D-4244-B03C-D5FF8BFBA62A}" srcOrd="0" destOrd="0" presId="urn:microsoft.com/office/officeart/2005/8/layout/StepDownProcess"/>
    <dgm:cxn modelId="{9D0D810A-17EA-4D72-8AE1-90B91775D395}" type="presParOf" srcId="{75032973-B10D-4244-B03C-D5FF8BFBA62A}" destId="{EBD8764B-2AEC-47BD-8E55-41F9B138E81E}" srcOrd="0" destOrd="0" presId="urn:microsoft.com/office/officeart/2005/8/layout/StepDownProcess"/>
    <dgm:cxn modelId="{800A4778-0E99-4930-AC4E-91E4012CAFBF}" type="presParOf" srcId="{75032973-B10D-4244-B03C-D5FF8BFBA62A}" destId="{85713172-77AB-4223-9645-6B5D374367B7}" srcOrd="1" destOrd="0" presId="urn:microsoft.com/office/officeart/2005/8/layout/StepDownProcess"/>
    <dgm:cxn modelId="{B7CDCE3F-6841-4025-B6B9-30819E20270A}" type="presParOf" srcId="{75032973-B10D-4244-B03C-D5FF8BFBA62A}" destId="{681C1EA0-3CE5-42DD-81B6-80EA96F90958}" srcOrd="2" destOrd="0" presId="urn:microsoft.com/office/officeart/2005/8/layout/StepDownProcess"/>
    <dgm:cxn modelId="{6BCDCC55-F978-4AE0-ACBE-86BDC1FAF46C}" type="presParOf" srcId="{A151A2DD-8B1C-453C-BFFF-021897163BCE}" destId="{14ED07CC-D0F8-430C-B410-AF7CEA4ECBA4}" srcOrd="1" destOrd="0" presId="urn:microsoft.com/office/officeart/2005/8/layout/StepDownProcess"/>
    <dgm:cxn modelId="{3A77AA92-C6D2-4A58-84AD-048C512198C5}" type="presParOf" srcId="{A151A2DD-8B1C-453C-BFFF-021897163BCE}" destId="{FC71D18F-9566-49E1-9CA0-28911FA9B88A}" srcOrd="2" destOrd="0" presId="urn:microsoft.com/office/officeart/2005/8/layout/StepDownProcess"/>
    <dgm:cxn modelId="{C8DD80C0-739F-4A01-91EB-D04F4E3DC96F}" type="presParOf" srcId="{FC71D18F-9566-49E1-9CA0-28911FA9B88A}" destId="{1C3276CE-7B3F-44DB-883F-38821AE30808}" srcOrd="0" destOrd="0" presId="urn:microsoft.com/office/officeart/2005/8/layout/StepDownProcess"/>
    <dgm:cxn modelId="{41107FDE-D699-4418-B493-2F1D72F74042}" type="presParOf" srcId="{FC71D18F-9566-49E1-9CA0-28911FA9B88A}" destId="{E5B32F2A-A4F7-42F5-9995-DA1F108FFCBC}" srcOrd="1" destOrd="0" presId="urn:microsoft.com/office/officeart/2005/8/layout/StepDownProcess"/>
    <dgm:cxn modelId="{78A72E31-00F1-4735-BE1D-B2D8FB3C73F8}" type="presParOf" srcId="{FC71D18F-9566-49E1-9CA0-28911FA9B88A}" destId="{EC902F07-A1CD-4838-8062-028F0C897B6C}" srcOrd="2" destOrd="0" presId="urn:microsoft.com/office/officeart/2005/8/layout/StepDownProcess"/>
    <dgm:cxn modelId="{59CD4CDF-E925-4FE2-AC94-136F693AA9C6}" type="presParOf" srcId="{A151A2DD-8B1C-453C-BFFF-021897163BCE}" destId="{D17029CD-D04F-49BC-9194-37AEE65D81B1}" srcOrd="3" destOrd="0" presId="urn:microsoft.com/office/officeart/2005/8/layout/StepDownProcess"/>
    <dgm:cxn modelId="{3F2025E7-B90A-4B34-A508-714118122F3B}" type="presParOf" srcId="{A151A2DD-8B1C-453C-BFFF-021897163BCE}" destId="{97358E5F-3066-4B33-BC55-3D470D09785D}" srcOrd="4" destOrd="0" presId="urn:microsoft.com/office/officeart/2005/8/layout/StepDownProcess"/>
    <dgm:cxn modelId="{E9E468E7-A360-4138-B005-5BFE3E3E91DB}" type="presParOf" srcId="{97358E5F-3066-4B33-BC55-3D470D09785D}" destId="{3234A774-5E8A-4F61-AB54-7464748F7099}" srcOrd="0" destOrd="0" presId="urn:microsoft.com/office/officeart/2005/8/layout/StepDownProcess"/>
    <dgm:cxn modelId="{D4874A3D-470C-442E-946F-A5000D1C406A}" type="presParOf" srcId="{97358E5F-3066-4B33-BC55-3D470D09785D}" destId="{44D87F64-FFF6-41CF-B01C-6FB285C5E815}" srcOrd="1" destOrd="0" presId="urn:microsoft.com/office/officeart/2005/8/layout/StepDownProcess"/>
  </dgm:cxnLst>
  <dgm:bg/>
  <dgm:whole/>
  <dgm:extLst>
    <a:ext uri="http://schemas.microsoft.com/office/drawing/2008/diagram"/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6956BF-92EC-4421-8AB0-7E9373744511}" type="doc">
      <dgm:prSet loTypeId="urn:microsoft.com/office/officeart/2005/8/layout/hProcess3" loCatId="process" qsTypeId="urn:microsoft.com/office/officeart/2005/8/quickstyle/3d2" qsCatId="3D" csTypeId="urn:microsoft.com/office/officeart/2005/8/colors/accent6_4" csCatId="accent6" phldr="1"/>
      <dgm:spPr/>
    </dgm:pt>
    <dgm:pt modelId="{3068DEB3-DE4F-45A5-94BC-8C3CD533A9EE}">
      <dgm:prSet phldrT="[Texto]"/>
      <dgm:spPr/>
      <dgm:t>
        <a:bodyPr/>
        <a:lstStyle/>
        <a:p>
          <a:r>
            <a:rPr lang="es-ES_trad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Grado de atención</a:t>
          </a:r>
          <a:endParaRPr lang="es-ES_tradnl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2D9743-ACC8-4678-8544-A3479BDFC980}" type="parTrans" cxnId="{EE68525A-592E-4FE2-A07B-AC7EEA74571F}">
      <dgm:prSet/>
      <dgm:spPr/>
      <dgm:t>
        <a:bodyPr/>
        <a:lstStyle/>
        <a:p>
          <a:endParaRPr lang="es-ES_tradnl">
            <a:solidFill>
              <a:schemeClr val="bg1"/>
            </a:solidFill>
          </a:endParaRPr>
        </a:p>
      </dgm:t>
    </dgm:pt>
    <dgm:pt modelId="{A6BC1759-7563-46EA-A4BC-875DA4DB4387}" type="sibTrans" cxnId="{EE68525A-592E-4FE2-A07B-AC7EEA74571F}">
      <dgm:prSet/>
      <dgm:spPr/>
      <dgm:t>
        <a:bodyPr/>
        <a:lstStyle/>
        <a:p>
          <a:endParaRPr lang="es-ES_tradnl">
            <a:solidFill>
              <a:schemeClr val="bg1"/>
            </a:solidFill>
          </a:endParaRPr>
        </a:p>
      </dgm:t>
    </dgm:pt>
    <dgm:pt modelId="{929FBEA9-9113-4008-AF6B-1D6391C710DC}">
      <dgm:prSet phldrT="[Texto]"/>
      <dgm:spPr/>
      <dgm:t>
        <a:bodyPr/>
        <a:lstStyle/>
        <a:p>
          <a:r>
            <a:rPr lang="es-ES_trad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 de tratamiento</a:t>
          </a:r>
          <a:endParaRPr lang="es-ES_tradnl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7BA7E0-3ECA-47C7-A701-41333351EAF2}" type="parTrans" cxnId="{91EA4DFA-748D-4C0A-8AE7-89FC99999B04}">
      <dgm:prSet/>
      <dgm:spPr/>
      <dgm:t>
        <a:bodyPr/>
        <a:lstStyle/>
        <a:p>
          <a:endParaRPr lang="es-ES_tradnl">
            <a:solidFill>
              <a:schemeClr val="bg1"/>
            </a:solidFill>
          </a:endParaRPr>
        </a:p>
      </dgm:t>
    </dgm:pt>
    <dgm:pt modelId="{89B75599-5B01-4411-AA4B-8EF1A067811D}" type="sibTrans" cxnId="{91EA4DFA-748D-4C0A-8AE7-89FC99999B04}">
      <dgm:prSet/>
      <dgm:spPr/>
      <dgm:t>
        <a:bodyPr/>
        <a:lstStyle/>
        <a:p>
          <a:endParaRPr lang="es-ES_tradnl">
            <a:solidFill>
              <a:schemeClr val="bg1"/>
            </a:solidFill>
          </a:endParaRPr>
        </a:p>
      </dgm:t>
    </dgm:pt>
    <dgm:pt modelId="{C80CFAEF-6263-4BFF-915F-3FD2882416ED}">
      <dgm:prSet phldrT="[Texto]"/>
      <dgm:spPr/>
      <dgm:t>
        <a:bodyPr/>
        <a:lstStyle/>
        <a:p>
          <a:r>
            <a:rPr lang="es-ES_trad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Intensidad de tratamiento</a:t>
          </a:r>
          <a:endParaRPr lang="es-ES_tradnl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2F2E4D-7606-49F6-9CC7-9373C9EE6C49}" type="parTrans" cxnId="{87A279BE-8B3B-45E8-AD4F-2C1BDA3505CC}">
      <dgm:prSet/>
      <dgm:spPr/>
      <dgm:t>
        <a:bodyPr/>
        <a:lstStyle/>
        <a:p>
          <a:endParaRPr lang="es-ES_tradnl">
            <a:solidFill>
              <a:schemeClr val="bg1"/>
            </a:solidFill>
          </a:endParaRPr>
        </a:p>
      </dgm:t>
    </dgm:pt>
    <dgm:pt modelId="{01CAEBA3-FA1B-41CB-AF55-B79A0A3495E8}" type="sibTrans" cxnId="{87A279BE-8B3B-45E8-AD4F-2C1BDA3505CC}">
      <dgm:prSet/>
      <dgm:spPr/>
      <dgm:t>
        <a:bodyPr/>
        <a:lstStyle/>
        <a:p>
          <a:endParaRPr lang="es-ES_tradnl">
            <a:solidFill>
              <a:schemeClr val="bg1"/>
            </a:solidFill>
          </a:endParaRPr>
        </a:p>
      </dgm:t>
    </dgm:pt>
    <dgm:pt modelId="{CAD3A58C-62F8-4C56-A058-C80626416CFE}" type="pres">
      <dgm:prSet presAssocID="{616956BF-92EC-4421-8AB0-7E9373744511}" presName="Name0" presStyleCnt="0">
        <dgm:presLayoutVars>
          <dgm:dir/>
          <dgm:animLvl val="lvl"/>
          <dgm:resizeHandles val="exact"/>
        </dgm:presLayoutVars>
      </dgm:prSet>
      <dgm:spPr/>
    </dgm:pt>
    <dgm:pt modelId="{5A6B34FF-BE54-4591-AD28-BF19B9DECBAF}" type="pres">
      <dgm:prSet presAssocID="{616956BF-92EC-4421-8AB0-7E9373744511}" presName="dummy" presStyleCnt="0"/>
      <dgm:spPr/>
    </dgm:pt>
    <dgm:pt modelId="{00D875DA-6D9C-473B-A470-168BE9893524}" type="pres">
      <dgm:prSet presAssocID="{616956BF-92EC-4421-8AB0-7E9373744511}" presName="linH" presStyleCnt="0"/>
      <dgm:spPr/>
    </dgm:pt>
    <dgm:pt modelId="{74A2B9BD-2697-4159-B2C8-A9A16EFDECF7}" type="pres">
      <dgm:prSet presAssocID="{616956BF-92EC-4421-8AB0-7E9373744511}" presName="padding1" presStyleCnt="0"/>
      <dgm:spPr/>
    </dgm:pt>
    <dgm:pt modelId="{6D9B55C2-2C99-447F-95FC-B37E3F5AC36D}" type="pres">
      <dgm:prSet presAssocID="{3068DEB3-DE4F-45A5-94BC-8C3CD533A9EE}" presName="linV" presStyleCnt="0"/>
      <dgm:spPr/>
    </dgm:pt>
    <dgm:pt modelId="{E546DE8A-518B-45DF-BFF2-048BC098255B}" type="pres">
      <dgm:prSet presAssocID="{3068DEB3-DE4F-45A5-94BC-8C3CD533A9EE}" presName="spVertical1" presStyleCnt="0"/>
      <dgm:spPr/>
    </dgm:pt>
    <dgm:pt modelId="{C0B33979-6D3F-479B-B11D-A4D836551541}" type="pres">
      <dgm:prSet presAssocID="{3068DEB3-DE4F-45A5-94BC-8C3CD533A9EE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AB65C25-86A0-43A8-925B-63C39C823C2E}" type="pres">
      <dgm:prSet presAssocID="{3068DEB3-DE4F-45A5-94BC-8C3CD533A9EE}" presName="spVertical2" presStyleCnt="0"/>
      <dgm:spPr/>
    </dgm:pt>
    <dgm:pt modelId="{E07DADA4-1B10-4E33-B2B0-48173481C48F}" type="pres">
      <dgm:prSet presAssocID="{3068DEB3-DE4F-45A5-94BC-8C3CD533A9EE}" presName="spVertical3" presStyleCnt="0"/>
      <dgm:spPr/>
    </dgm:pt>
    <dgm:pt modelId="{E2E8A111-975F-452D-AB30-3087A39DF9FC}" type="pres">
      <dgm:prSet presAssocID="{A6BC1759-7563-46EA-A4BC-875DA4DB4387}" presName="space" presStyleCnt="0"/>
      <dgm:spPr/>
    </dgm:pt>
    <dgm:pt modelId="{352BB1DE-AD46-4A12-A41A-8FECB83668A6}" type="pres">
      <dgm:prSet presAssocID="{929FBEA9-9113-4008-AF6B-1D6391C710DC}" presName="linV" presStyleCnt="0"/>
      <dgm:spPr/>
    </dgm:pt>
    <dgm:pt modelId="{5A5BA959-99DB-411B-BD01-0FC51C8AC599}" type="pres">
      <dgm:prSet presAssocID="{929FBEA9-9113-4008-AF6B-1D6391C710DC}" presName="spVertical1" presStyleCnt="0"/>
      <dgm:spPr/>
    </dgm:pt>
    <dgm:pt modelId="{68C7B4DE-56B6-44A1-BD6A-797248C928CE}" type="pres">
      <dgm:prSet presAssocID="{929FBEA9-9113-4008-AF6B-1D6391C710DC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D2872CF-AC99-46A5-A0B3-C4884E252578}" type="pres">
      <dgm:prSet presAssocID="{929FBEA9-9113-4008-AF6B-1D6391C710DC}" presName="spVertical2" presStyleCnt="0"/>
      <dgm:spPr/>
    </dgm:pt>
    <dgm:pt modelId="{75225291-3153-418D-8B13-AE5BC5736543}" type="pres">
      <dgm:prSet presAssocID="{929FBEA9-9113-4008-AF6B-1D6391C710DC}" presName="spVertical3" presStyleCnt="0"/>
      <dgm:spPr/>
    </dgm:pt>
    <dgm:pt modelId="{C9F700D3-9097-4B43-994C-7030F32F56E4}" type="pres">
      <dgm:prSet presAssocID="{89B75599-5B01-4411-AA4B-8EF1A067811D}" presName="space" presStyleCnt="0"/>
      <dgm:spPr/>
    </dgm:pt>
    <dgm:pt modelId="{9D6409E8-3E04-4A5C-AB27-82AEDE589FB9}" type="pres">
      <dgm:prSet presAssocID="{C80CFAEF-6263-4BFF-915F-3FD2882416ED}" presName="linV" presStyleCnt="0"/>
      <dgm:spPr/>
    </dgm:pt>
    <dgm:pt modelId="{16F88E88-C751-420F-A013-0AE27089589F}" type="pres">
      <dgm:prSet presAssocID="{C80CFAEF-6263-4BFF-915F-3FD2882416ED}" presName="spVertical1" presStyleCnt="0"/>
      <dgm:spPr/>
    </dgm:pt>
    <dgm:pt modelId="{C73D2F32-02D7-4738-8F19-82DA6B723290}" type="pres">
      <dgm:prSet presAssocID="{C80CFAEF-6263-4BFF-915F-3FD2882416ED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3C58C42-F874-4C27-8D8C-3FA05B3E9E45}" type="pres">
      <dgm:prSet presAssocID="{C80CFAEF-6263-4BFF-915F-3FD2882416ED}" presName="spVertical2" presStyleCnt="0"/>
      <dgm:spPr/>
    </dgm:pt>
    <dgm:pt modelId="{B436B6F5-3C2B-44D2-9B68-BD5DFEE14F15}" type="pres">
      <dgm:prSet presAssocID="{C80CFAEF-6263-4BFF-915F-3FD2882416ED}" presName="spVertical3" presStyleCnt="0"/>
      <dgm:spPr/>
    </dgm:pt>
    <dgm:pt modelId="{E7ECD7A2-2720-40CA-91E6-18A9ECCEE861}" type="pres">
      <dgm:prSet presAssocID="{616956BF-92EC-4421-8AB0-7E9373744511}" presName="padding2" presStyleCnt="0"/>
      <dgm:spPr/>
    </dgm:pt>
    <dgm:pt modelId="{8ACA2445-59D8-43D7-BB98-F5D580580D48}" type="pres">
      <dgm:prSet presAssocID="{616956BF-92EC-4421-8AB0-7E9373744511}" presName="negArrow" presStyleCnt="0"/>
      <dgm:spPr/>
    </dgm:pt>
    <dgm:pt modelId="{BED0FD29-6467-4D12-B388-D9C34609C42C}" type="pres">
      <dgm:prSet presAssocID="{616956BF-92EC-4421-8AB0-7E9373744511}" presName="backgroundArrow" presStyleLbl="node1" presStyleIdx="0" presStyleCnt="1"/>
      <dgm:spPr/>
    </dgm:pt>
  </dgm:ptLst>
  <dgm:cxnLst>
    <dgm:cxn modelId="{91EA4DFA-748D-4C0A-8AE7-89FC99999B04}" srcId="{616956BF-92EC-4421-8AB0-7E9373744511}" destId="{929FBEA9-9113-4008-AF6B-1D6391C710DC}" srcOrd="1" destOrd="0" parTransId="{B87BA7E0-3ECA-47C7-A701-41333351EAF2}" sibTransId="{89B75599-5B01-4411-AA4B-8EF1A067811D}"/>
    <dgm:cxn modelId="{7E838623-25E8-4D19-A217-4E30190132F3}" type="presOf" srcId="{929FBEA9-9113-4008-AF6B-1D6391C710DC}" destId="{68C7B4DE-56B6-44A1-BD6A-797248C928CE}" srcOrd="0" destOrd="0" presId="urn:microsoft.com/office/officeart/2005/8/layout/hProcess3"/>
    <dgm:cxn modelId="{A5BF3F6D-ECE4-47C6-A0F6-0684178881EE}" type="presOf" srcId="{C80CFAEF-6263-4BFF-915F-3FD2882416ED}" destId="{C73D2F32-02D7-4738-8F19-82DA6B723290}" srcOrd="0" destOrd="0" presId="urn:microsoft.com/office/officeart/2005/8/layout/hProcess3"/>
    <dgm:cxn modelId="{A84D4087-5E7F-4356-8912-B6F345D16693}" type="presOf" srcId="{616956BF-92EC-4421-8AB0-7E9373744511}" destId="{CAD3A58C-62F8-4C56-A058-C80626416CFE}" srcOrd="0" destOrd="0" presId="urn:microsoft.com/office/officeart/2005/8/layout/hProcess3"/>
    <dgm:cxn modelId="{EE68525A-592E-4FE2-A07B-AC7EEA74571F}" srcId="{616956BF-92EC-4421-8AB0-7E9373744511}" destId="{3068DEB3-DE4F-45A5-94BC-8C3CD533A9EE}" srcOrd="0" destOrd="0" parTransId="{1D2D9743-ACC8-4678-8544-A3479BDFC980}" sibTransId="{A6BC1759-7563-46EA-A4BC-875DA4DB4387}"/>
    <dgm:cxn modelId="{F58AFA47-48BE-4FA7-9558-D34A7B8A953F}" type="presOf" srcId="{3068DEB3-DE4F-45A5-94BC-8C3CD533A9EE}" destId="{C0B33979-6D3F-479B-B11D-A4D836551541}" srcOrd="0" destOrd="0" presId="urn:microsoft.com/office/officeart/2005/8/layout/hProcess3"/>
    <dgm:cxn modelId="{87A279BE-8B3B-45E8-AD4F-2C1BDA3505CC}" srcId="{616956BF-92EC-4421-8AB0-7E9373744511}" destId="{C80CFAEF-6263-4BFF-915F-3FD2882416ED}" srcOrd="2" destOrd="0" parTransId="{432F2E4D-7606-49F6-9CC7-9373C9EE6C49}" sibTransId="{01CAEBA3-FA1B-41CB-AF55-B79A0A3495E8}"/>
    <dgm:cxn modelId="{AFF8EB85-26EB-4ADD-9DE9-419232FB9AB1}" type="presParOf" srcId="{CAD3A58C-62F8-4C56-A058-C80626416CFE}" destId="{5A6B34FF-BE54-4591-AD28-BF19B9DECBAF}" srcOrd="0" destOrd="0" presId="urn:microsoft.com/office/officeart/2005/8/layout/hProcess3"/>
    <dgm:cxn modelId="{319DAE83-5AC9-4718-9818-A3A6083067CA}" type="presParOf" srcId="{CAD3A58C-62F8-4C56-A058-C80626416CFE}" destId="{00D875DA-6D9C-473B-A470-168BE9893524}" srcOrd="1" destOrd="0" presId="urn:microsoft.com/office/officeart/2005/8/layout/hProcess3"/>
    <dgm:cxn modelId="{C5C1B7A4-10EE-42FA-9E31-E7AF8DF0CA6C}" type="presParOf" srcId="{00D875DA-6D9C-473B-A470-168BE9893524}" destId="{74A2B9BD-2697-4159-B2C8-A9A16EFDECF7}" srcOrd="0" destOrd="0" presId="urn:microsoft.com/office/officeart/2005/8/layout/hProcess3"/>
    <dgm:cxn modelId="{D7AB616F-685A-4517-9644-EBAC242A14F0}" type="presParOf" srcId="{00D875DA-6D9C-473B-A470-168BE9893524}" destId="{6D9B55C2-2C99-447F-95FC-B37E3F5AC36D}" srcOrd="1" destOrd="0" presId="urn:microsoft.com/office/officeart/2005/8/layout/hProcess3"/>
    <dgm:cxn modelId="{A29060AB-E655-4F2E-95CF-CA51D42668A5}" type="presParOf" srcId="{6D9B55C2-2C99-447F-95FC-B37E3F5AC36D}" destId="{E546DE8A-518B-45DF-BFF2-048BC098255B}" srcOrd="0" destOrd="0" presId="urn:microsoft.com/office/officeart/2005/8/layout/hProcess3"/>
    <dgm:cxn modelId="{D101FF1A-5864-48A8-8E81-6506D757989A}" type="presParOf" srcId="{6D9B55C2-2C99-447F-95FC-B37E3F5AC36D}" destId="{C0B33979-6D3F-479B-B11D-A4D836551541}" srcOrd="1" destOrd="0" presId="urn:microsoft.com/office/officeart/2005/8/layout/hProcess3"/>
    <dgm:cxn modelId="{DA2AC885-9A20-48AE-B8A9-CF110B5EE572}" type="presParOf" srcId="{6D9B55C2-2C99-447F-95FC-B37E3F5AC36D}" destId="{FAB65C25-86A0-43A8-925B-63C39C823C2E}" srcOrd="2" destOrd="0" presId="urn:microsoft.com/office/officeart/2005/8/layout/hProcess3"/>
    <dgm:cxn modelId="{880F34E9-8550-4169-AFEA-024CCF684E31}" type="presParOf" srcId="{6D9B55C2-2C99-447F-95FC-B37E3F5AC36D}" destId="{E07DADA4-1B10-4E33-B2B0-48173481C48F}" srcOrd="3" destOrd="0" presId="urn:microsoft.com/office/officeart/2005/8/layout/hProcess3"/>
    <dgm:cxn modelId="{B3E0CD1B-2BDD-42D5-B812-417DC9385AD2}" type="presParOf" srcId="{00D875DA-6D9C-473B-A470-168BE9893524}" destId="{E2E8A111-975F-452D-AB30-3087A39DF9FC}" srcOrd="2" destOrd="0" presId="urn:microsoft.com/office/officeart/2005/8/layout/hProcess3"/>
    <dgm:cxn modelId="{FCBEA69A-9F22-473A-82F2-361DC247F130}" type="presParOf" srcId="{00D875DA-6D9C-473B-A470-168BE9893524}" destId="{352BB1DE-AD46-4A12-A41A-8FECB83668A6}" srcOrd="3" destOrd="0" presId="urn:microsoft.com/office/officeart/2005/8/layout/hProcess3"/>
    <dgm:cxn modelId="{0DA2EDC5-7338-42EC-B2B6-E2BE9B16787B}" type="presParOf" srcId="{352BB1DE-AD46-4A12-A41A-8FECB83668A6}" destId="{5A5BA959-99DB-411B-BD01-0FC51C8AC599}" srcOrd="0" destOrd="0" presId="urn:microsoft.com/office/officeart/2005/8/layout/hProcess3"/>
    <dgm:cxn modelId="{9C5AA44F-2000-4AA6-A241-94554EB04C4A}" type="presParOf" srcId="{352BB1DE-AD46-4A12-A41A-8FECB83668A6}" destId="{68C7B4DE-56B6-44A1-BD6A-797248C928CE}" srcOrd="1" destOrd="0" presId="urn:microsoft.com/office/officeart/2005/8/layout/hProcess3"/>
    <dgm:cxn modelId="{3A2DB6C2-7E86-4E06-B055-74825757C73C}" type="presParOf" srcId="{352BB1DE-AD46-4A12-A41A-8FECB83668A6}" destId="{CD2872CF-AC99-46A5-A0B3-C4884E252578}" srcOrd="2" destOrd="0" presId="urn:microsoft.com/office/officeart/2005/8/layout/hProcess3"/>
    <dgm:cxn modelId="{943D53D0-3977-4008-8C61-105408CDF393}" type="presParOf" srcId="{352BB1DE-AD46-4A12-A41A-8FECB83668A6}" destId="{75225291-3153-418D-8B13-AE5BC5736543}" srcOrd="3" destOrd="0" presId="urn:microsoft.com/office/officeart/2005/8/layout/hProcess3"/>
    <dgm:cxn modelId="{506CEAE1-58A6-49D0-8EBF-18C91F1AF0D4}" type="presParOf" srcId="{00D875DA-6D9C-473B-A470-168BE9893524}" destId="{C9F700D3-9097-4B43-994C-7030F32F56E4}" srcOrd="4" destOrd="0" presId="urn:microsoft.com/office/officeart/2005/8/layout/hProcess3"/>
    <dgm:cxn modelId="{27F7D111-672F-4DCD-BA95-7F4806D4AD58}" type="presParOf" srcId="{00D875DA-6D9C-473B-A470-168BE9893524}" destId="{9D6409E8-3E04-4A5C-AB27-82AEDE589FB9}" srcOrd="5" destOrd="0" presId="urn:microsoft.com/office/officeart/2005/8/layout/hProcess3"/>
    <dgm:cxn modelId="{E82C16F5-CD83-45F1-B387-7A5F9640F3DA}" type="presParOf" srcId="{9D6409E8-3E04-4A5C-AB27-82AEDE589FB9}" destId="{16F88E88-C751-420F-A013-0AE27089589F}" srcOrd="0" destOrd="0" presId="urn:microsoft.com/office/officeart/2005/8/layout/hProcess3"/>
    <dgm:cxn modelId="{C840409A-142A-4471-BBC4-C79DBE800F53}" type="presParOf" srcId="{9D6409E8-3E04-4A5C-AB27-82AEDE589FB9}" destId="{C73D2F32-02D7-4738-8F19-82DA6B723290}" srcOrd="1" destOrd="0" presId="urn:microsoft.com/office/officeart/2005/8/layout/hProcess3"/>
    <dgm:cxn modelId="{FF1AD35D-2C7F-4D4E-A58A-9E7579034A59}" type="presParOf" srcId="{9D6409E8-3E04-4A5C-AB27-82AEDE589FB9}" destId="{33C58C42-F874-4C27-8D8C-3FA05B3E9E45}" srcOrd="2" destOrd="0" presId="urn:microsoft.com/office/officeart/2005/8/layout/hProcess3"/>
    <dgm:cxn modelId="{CA7FF9AB-C526-4262-B23E-38CC04651DA4}" type="presParOf" srcId="{9D6409E8-3E04-4A5C-AB27-82AEDE589FB9}" destId="{B436B6F5-3C2B-44D2-9B68-BD5DFEE14F15}" srcOrd="3" destOrd="0" presId="urn:microsoft.com/office/officeart/2005/8/layout/hProcess3"/>
    <dgm:cxn modelId="{22F1D45B-4E7D-42F5-B10C-7AFA250D5227}" type="presParOf" srcId="{00D875DA-6D9C-473B-A470-168BE9893524}" destId="{E7ECD7A2-2720-40CA-91E6-18A9ECCEE861}" srcOrd="6" destOrd="0" presId="urn:microsoft.com/office/officeart/2005/8/layout/hProcess3"/>
    <dgm:cxn modelId="{2677B008-99EF-4ACF-B043-F8B101258A3B}" type="presParOf" srcId="{00D875DA-6D9C-473B-A470-168BE9893524}" destId="{8ACA2445-59D8-43D7-BB98-F5D580580D48}" srcOrd="7" destOrd="0" presId="urn:microsoft.com/office/officeart/2005/8/layout/hProcess3"/>
    <dgm:cxn modelId="{6AEDE4F7-AF5E-484C-878C-4AA0325C7238}" type="presParOf" srcId="{00D875DA-6D9C-473B-A470-168BE9893524}" destId="{BED0FD29-6467-4D12-B388-D9C34609C42C}" srcOrd="8" destOrd="0" presId="urn:microsoft.com/office/officeart/2005/8/layout/hProcess3"/>
  </dgm:cxnLst>
  <dgm:bg/>
  <dgm:whole/>
  <dgm:extLst>
    <a:ext uri="http://schemas.microsoft.com/office/drawing/2008/diagram"/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05441C-43BF-483B-9E3D-EB94777EC8DA}" type="doc">
      <dgm:prSet loTypeId="urn:diagrams.loki3.com/BracketList+Icon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2D93B516-0BD9-43F8-AAD6-7E08FB5DF598}">
      <dgm:prSet phldrT="[Texto]" custT="1"/>
      <dgm:spPr/>
      <dgm:t>
        <a:bodyPr/>
        <a:lstStyle/>
        <a:p>
          <a:r>
            <a:rPr lang="es-MX" sz="2800" dirty="0" smtClean="0"/>
            <a:t>Control de campo</a:t>
          </a:r>
          <a:endParaRPr lang="es-EC" sz="2800" dirty="0"/>
        </a:p>
      </dgm:t>
    </dgm:pt>
    <dgm:pt modelId="{21CC38C1-BCE6-4DF5-888E-B7098F70E6EF}" type="parTrans" cxnId="{354DB6E6-253F-41C7-BF37-D3B47086AA9C}">
      <dgm:prSet/>
      <dgm:spPr/>
      <dgm:t>
        <a:bodyPr/>
        <a:lstStyle/>
        <a:p>
          <a:endParaRPr lang="es-EC" sz="1200"/>
        </a:p>
      </dgm:t>
    </dgm:pt>
    <dgm:pt modelId="{8E644426-ED5F-4645-88C5-1010C63B5330}" type="sibTrans" cxnId="{354DB6E6-253F-41C7-BF37-D3B47086AA9C}">
      <dgm:prSet/>
      <dgm:spPr/>
      <dgm:t>
        <a:bodyPr/>
        <a:lstStyle/>
        <a:p>
          <a:endParaRPr lang="es-EC" sz="1200"/>
        </a:p>
      </dgm:t>
    </dgm:pt>
    <dgm:pt modelId="{0D6EDD1E-3E6D-4607-983A-F2AA8ABFBFEE}">
      <dgm:prSet phldrT="[Texto]" custT="1"/>
      <dgm:spPr/>
      <dgm:t>
        <a:bodyPr/>
        <a:lstStyle/>
        <a:p>
          <a:r>
            <a:rPr lang="es-MX" sz="2800" dirty="0" smtClean="0"/>
            <a:t>Brigadas móviles de control</a:t>
          </a:r>
          <a:endParaRPr lang="es-EC" sz="2800" dirty="0"/>
        </a:p>
      </dgm:t>
    </dgm:pt>
    <dgm:pt modelId="{87488322-20F7-482E-AB84-1616ED890652}" type="parTrans" cxnId="{0EDF4178-4239-4CC1-BDB3-DA3E8742A388}">
      <dgm:prSet/>
      <dgm:spPr/>
      <dgm:t>
        <a:bodyPr/>
        <a:lstStyle/>
        <a:p>
          <a:endParaRPr lang="es-EC" sz="1200"/>
        </a:p>
      </dgm:t>
    </dgm:pt>
    <dgm:pt modelId="{8551A8DB-5F33-4282-A6A3-C09B9D59CB41}" type="sibTrans" cxnId="{0EDF4178-4239-4CC1-BDB3-DA3E8742A388}">
      <dgm:prSet/>
      <dgm:spPr/>
      <dgm:t>
        <a:bodyPr/>
        <a:lstStyle/>
        <a:p>
          <a:endParaRPr lang="es-EC" sz="1200"/>
        </a:p>
      </dgm:t>
    </dgm:pt>
    <dgm:pt modelId="{B71C5A2E-146A-4231-A224-6C9A00CBA405}">
      <dgm:prSet phldrT="[Texto]" custT="1"/>
      <dgm:spPr/>
      <dgm:t>
        <a:bodyPr/>
        <a:lstStyle/>
        <a:p>
          <a:r>
            <a:rPr lang="es-MX" sz="2800" dirty="0" smtClean="0"/>
            <a:t>Control de oficina</a:t>
          </a:r>
          <a:endParaRPr lang="es-EC" sz="2800" dirty="0"/>
        </a:p>
      </dgm:t>
    </dgm:pt>
    <dgm:pt modelId="{89AC7D3B-56C3-4C27-86ED-15AFFC4AB955}" type="parTrans" cxnId="{8801DEAC-EFD7-4337-9A0D-D7BF85D2C7C9}">
      <dgm:prSet/>
      <dgm:spPr/>
      <dgm:t>
        <a:bodyPr/>
        <a:lstStyle/>
        <a:p>
          <a:endParaRPr lang="es-EC" sz="1200"/>
        </a:p>
      </dgm:t>
    </dgm:pt>
    <dgm:pt modelId="{2D6E5F3E-A67F-45F6-87C7-E50C416C07D4}" type="sibTrans" cxnId="{8801DEAC-EFD7-4337-9A0D-D7BF85D2C7C9}">
      <dgm:prSet/>
      <dgm:spPr/>
      <dgm:t>
        <a:bodyPr/>
        <a:lstStyle/>
        <a:p>
          <a:endParaRPr lang="es-EC" sz="1200"/>
        </a:p>
      </dgm:t>
    </dgm:pt>
    <dgm:pt modelId="{94DB8721-A86B-4712-A168-75EEB2769F1C}">
      <dgm:prSet phldrT="[Texto]" custT="1"/>
      <dgm:spPr/>
      <dgm:t>
        <a:bodyPr/>
        <a:lstStyle/>
        <a:p>
          <a:r>
            <a:rPr lang="es-MX" sz="2800" dirty="0" smtClean="0"/>
            <a:t>Proceso sancionatorio</a:t>
          </a:r>
          <a:endParaRPr lang="es-EC" sz="2800" dirty="0"/>
        </a:p>
      </dgm:t>
    </dgm:pt>
    <dgm:pt modelId="{571E36CE-DD0C-4268-9222-850796578A27}" type="parTrans" cxnId="{1BED61A1-9BA9-4336-8637-83BD44ED4197}">
      <dgm:prSet/>
      <dgm:spPr/>
      <dgm:t>
        <a:bodyPr/>
        <a:lstStyle/>
        <a:p>
          <a:endParaRPr lang="es-EC" sz="1200"/>
        </a:p>
      </dgm:t>
    </dgm:pt>
    <dgm:pt modelId="{DD551750-E4B2-4003-9635-864A8AE504CE}" type="sibTrans" cxnId="{1BED61A1-9BA9-4336-8637-83BD44ED4197}">
      <dgm:prSet/>
      <dgm:spPr/>
      <dgm:t>
        <a:bodyPr/>
        <a:lstStyle/>
        <a:p>
          <a:endParaRPr lang="es-EC" sz="1200"/>
        </a:p>
      </dgm:t>
    </dgm:pt>
    <dgm:pt modelId="{ECB1A32C-3862-4042-8713-C4D491851244}" type="pres">
      <dgm:prSet presAssocID="{2105441C-43BF-483B-9E3D-EB94777EC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FF58CA-BE30-4A1B-AC1F-E1BAE3E98BF6}" type="pres">
      <dgm:prSet presAssocID="{2D93B516-0BD9-43F8-AAD6-7E08FB5DF598}" presName="linNode" presStyleCnt="0"/>
      <dgm:spPr/>
    </dgm:pt>
    <dgm:pt modelId="{7556D202-B16F-4638-81E2-F6DAE9BA08CC}" type="pres">
      <dgm:prSet presAssocID="{2D93B516-0BD9-43F8-AAD6-7E08FB5DF598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94F952-4CBE-452B-AD91-7D867F128012}" type="pres">
      <dgm:prSet presAssocID="{2D93B516-0BD9-43F8-AAD6-7E08FB5DF598}" presName="bracket" presStyleLbl="parChTrans1D1" presStyleIdx="0" presStyleCnt="2"/>
      <dgm:spPr/>
    </dgm:pt>
    <dgm:pt modelId="{7D7C8B3A-4D26-4E3C-8749-DB620652644D}" type="pres">
      <dgm:prSet presAssocID="{2D93B516-0BD9-43F8-AAD6-7E08FB5DF598}" presName="spH" presStyleCnt="0"/>
      <dgm:spPr/>
    </dgm:pt>
    <dgm:pt modelId="{AFE87D68-217E-4BD0-9710-CBE9CDE44414}" type="pres">
      <dgm:prSet presAssocID="{2D93B516-0BD9-43F8-AAD6-7E08FB5DF598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9A04AB-C3CE-473D-9B7E-9859F8E22C6A}" type="pres">
      <dgm:prSet presAssocID="{8E644426-ED5F-4645-88C5-1010C63B5330}" presName="spV" presStyleCnt="0"/>
      <dgm:spPr/>
    </dgm:pt>
    <dgm:pt modelId="{62FE06A1-1AD2-493A-8B0C-651286452B86}" type="pres">
      <dgm:prSet presAssocID="{B71C5A2E-146A-4231-A224-6C9A00CBA405}" presName="linNode" presStyleCnt="0"/>
      <dgm:spPr/>
    </dgm:pt>
    <dgm:pt modelId="{369BB5D8-E00D-4F5B-8C49-22FE3DC8D303}" type="pres">
      <dgm:prSet presAssocID="{B71C5A2E-146A-4231-A224-6C9A00CBA405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190A65-E15F-42FE-9473-A6113EA28B71}" type="pres">
      <dgm:prSet presAssocID="{B71C5A2E-146A-4231-A224-6C9A00CBA405}" presName="bracket" presStyleLbl="parChTrans1D1" presStyleIdx="1" presStyleCnt="2"/>
      <dgm:spPr/>
    </dgm:pt>
    <dgm:pt modelId="{502FA1F5-E25E-4122-B061-72A47086ED98}" type="pres">
      <dgm:prSet presAssocID="{B71C5A2E-146A-4231-A224-6C9A00CBA405}" presName="spH" presStyleCnt="0"/>
      <dgm:spPr/>
    </dgm:pt>
    <dgm:pt modelId="{D33C1993-55F4-43BB-B405-3043D5803CDA}" type="pres">
      <dgm:prSet presAssocID="{B71C5A2E-146A-4231-A224-6C9A00CBA405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ED61A1-9BA9-4336-8637-83BD44ED4197}" srcId="{B71C5A2E-146A-4231-A224-6C9A00CBA405}" destId="{94DB8721-A86B-4712-A168-75EEB2769F1C}" srcOrd="0" destOrd="0" parTransId="{571E36CE-DD0C-4268-9222-850796578A27}" sibTransId="{DD551750-E4B2-4003-9635-864A8AE504CE}"/>
    <dgm:cxn modelId="{354DB6E6-253F-41C7-BF37-D3B47086AA9C}" srcId="{2105441C-43BF-483B-9E3D-EB94777EC8DA}" destId="{2D93B516-0BD9-43F8-AAD6-7E08FB5DF598}" srcOrd="0" destOrd="0" parTransId="{21CC38C1-BCE6-4DF5-888E-B7098F70E6EF}" sibTransId="{8E644426-ED5F-4645-88C5-1010C63B5330}"/>
    <dgm:cxn modelId="{1BD70E0B-6368-4E15-8D6A-281798930558}" type="presOf" srcId="{B71C5A2E-146A-4231-A224-6C9A00CBA405}" destId="{369BB5D8-E00D-4F5B-8C49-22FE3DC8D303}" srcOrd="0" destOrd="0" presId="urn:diagrams.loki3.com/BracketList+Icon"/>
    <dgm:cxn modelId="{42FA9002-D64C-49BA-BD2F-F0FDADFE2DC9}" type="presOf" srcId="{0D6EDD1E-3E6D-4607-983A-F2AA8ABFBFEE}" destId="{AFE87D68-217E-4BD0-9710-CBE9CDE44414}" srcOrd="0" destOrd="0" presId="urn:diagrams.loki3.com/BracketList+Icon"/>
    <dgm:cxn modelId="{E521886F-8975-4E56-896E-1CA7F6794E44}" type="presOf" srcId="{2D93B516-0BD9-43F8-AAD6-7E08FB5DF598}" destId="{7556D202-B16F-4638-81E2-F6DAE9BA08CC}" srcOrd="0" destOrd="0" presId="urn:diagrams.loki3.com/BracketList+Icon"/>
    <dgm:cxn modelId="{0EDF4178-4239-4CC1-BDB3-DA3E8742A388}" srcId="{2D93B516-0BD9-43F8-AAD6-7E08FB5DF598}" destId="{0D6EDD1E-3E6D-4607-983A-F2AA8ABFBFEE}" srcOrd="0" destOrd="0" parTransId="{87488322-20F7-482E-AB84-1616ED890652}" sibTransId="{8551A8DB-5F33-4282-A6A3-C09B9D59CB41}"/>
    <dgm:cxn modelId="{C0F0E814-18FF-4A55-9015-B74C6AAA3003}" type="presOf" srcId="{94DB8721-A86B-4712-A168-75EEB2769F1C}" destId="{D33C1993-55F4-43BB-B405-3043D5803CDA}" srcOrd="0" destOrd="0" presId="urn:diagrams.loki3.com/BracketList+Icon"/>
    <dgm:cxn modelId="{8801DEAC-EFD7-4337-9A0D-D7BF85D2C7C9}" srcId="{2105441C-43BF-483B-9E3D-EB94777EC8DA}" destId="{B71C5A2E-146A-4231-A224-6C9A00CBA405}" srcOrd="1" destOrd="0" parTransId="{89AC7D3B-56C3-4C27-86ED-15AFFC4AB955}" sibTransId="{2D6E5F3E-A67F-45F6-87C7-E50C416C07D4}"/>
    <dgm:cxn modelId="{9BFF1285-312A-46E5-A282-96CE13EE961A}" type="presOf" srcId="{2105441C-43BF-483B-9E3D-EB94777EC8DA}" destId="{ECB1A32C-3862-4042-8713-C4D491851244}" srcOrd="0" destOrd="0" presId="urn:diagrams.loki3.com/BracketList+Icon"/>
    <dgm:cxn modelId="{592D7348-371D-4325-AEA2-CAA270971B25}" type="presParOf" srcId="{ECB1A32C-3862-4042-8713-C4D491851244}" destId="{A3FF58CA-BE30-4A1B-AC1F-E1BAE3E98BF6}" srcOrd="0" destOrd="0" presId="urn:diagrams.loki3.com/BracketList+Icon"/>
    <dgm:cxn modelId="{E4C67C9C-1EF9-4214-A25B-FE7C8D3EEBE8}" type="presParOf" srcId="{A3FF58CA-BE30-4A1B-AC1F-E1BAE3E98BF6}" destId="{7556D202-B16F-4638-81E2-F6DAE9BA08CC}" srcOrd="0" destOrd="0" presId="urn:diagrams.loki3.com/BracketList+Icon"/>
    <dgm:cxn modelId="{FE01681C-EC41-4CE7-9F29-86D9817081E1}" type="presParOf" srcId="{A3FF58CA-BE30-4A1B-AC1F-E1BAE3E98BF6}" destId="{C094F952-4CBE-452B-AD91-7D867F128012}" srcOrd="1" destOrd="0" presId="urn:diagrams.loki3.com/BracketList+Icon"/>
    <dgm:cxn modelId="{CA88447B-3F2C-4780-A4AF-8D1C7F8E14F9}" type="presParOf" srcId="{A3FF58CA-BE30-4A1B-AC1F-E1BAE3E98BF6}" destId="{7D7C8B3A-4D26-4E3C-8749-DB620652644D}" srcOrd="2" destOrd="0" presId="urn:diagrams.loki3.com/BracketList+Icon"/>
    <dgm:cxn modelId="{C39B1CD2-9370-4EAF-A365-5C6C50305CAF}" type="presParOf" srcId="{A3FF58CA-BE30-4A1B-AC1F-E1BAE3E98BF6}" destId="{AFE87D68-217E-4BD0-9710-CBE9CDE44414}" srcOrd="3" destOrd="0" presId="urn:diagrams.loki3.com/BracketList+Icon"/>
    <dgm:cxn modelId="{A87AC2A4-1FA5-4832-BF64-E9D25B457510}" type="presParOf" srcId="{ECB1A32C-3862-4042-8713-C4D491851244}" destId="{849A04AB-C3CE-473D-9B7E-9859F8E22C6A}" srcOrd="1" destOrd="0" presId="urn:diagrams.loki3.com/BracketList+Icon"/>
    <dgm:cxn modelId="{720C6EB0-486B-452C-B7C5-CAFF751D2341}" type="presParOf" srcId="{ECB1A32C-3862-4042-8713-C4D491851244}" destId="{62FE06A1-1AD2-493A-8B0C-651286452B86}" srcOrd="2" destOrd="0" presId="urn:diagrams.loki3.com/BracketList+Icon"/>
    <dgm:cxn modelId="{1C037405-973A-4380-8CC6-AA7B9BF25E44}" type="presParOf" srcId="{62FE06A1-1AD2-493A-8B0C-651286452B86}" destId="{369BB5D8-E00D-4F5B-8C49-22FE3DC8D303}" srcOrd="0" destOrd="0" presId="urn:diagrams.loki3.com/BracketList+Icon"/>
    <dgm:cxn modelId="{92151E4E-C089-4A3A-A872-D8AD9F8E03A9}" type="presParOf" srcId="{62FE06A1-1AD2-493A-8B0C-651286452B86}" destId="{17190A65-E15F-42FE-9473-A6113EA28B71}" srcOrd="1" destOrd="0" presId="urn:diagrams.loki3.com/BracketList+Icon"/>
    <dgm:cxn modelId="{677D8EE3-7655-48FF-A9C4-D17734F8B307}" type="presParOf" srcId="{62FE06A1-1AD2-493A-8B0C-651286452B86}" destId="{502FA1F5-E25E-4122-B061-72A47086ED98}" srcOrd="2" destOrd="0" presId="urn:diagrams.loki3.com/BracketList+Icon"/>
    <dgm:cxn modelId="{8D845802-C25D-44B5-A19F-081F1AB15424}" type="presParOf" srcId="{62FE06A1-1AD2-493A-8B0C-651286452B86}" destId="{D33C1993-55F4-43BB-B405-3043D5803CDA}" srcOrd="3" destOrd="0" presId="urn:diagrams.loki3.com/BracketList+Icon"/>
  </dgm:cxnLst>
  <dgm:bg/>
  <dgm:whole/>
  <dgm:extLst>
    <a:ext uri="http://schemas.microsoft.com/office/drawing/2008/diagram"/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948B85-14BF-4762-9EFB-E298FE04CB58}" type="doc">
      <dgm:prSet loTypeId="urn:microsoft.com/office/officeart/2005/8/layout/default#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0C4CE894-AA89-4A60-8A8D-BC1EA6C203F7}">
      <dgm:prSet phldrT="[Texto]"/>
      <dgm:spPr/>
      <dgm:t>
        <a:bodyPr/>
        <a:lstStyle/>
        <a:p>
          <a:r>
            <a:rPr lang="es-ES_tradnl" dirty="0" smtClean="0"/>
            <a:t>Indicadores de gestión</a:t>
          </a:r>
          <a:endParaRPr lang="es-ES_tradnl" dirty="0"/>
        </a:p>
      </dgm:t>
    </dgm:pt>
    <dgm:pt modelId="{BFDFD641-ABDE-4980-98AC-E1CE0E1B2FA8}" type="parTrans" cxnId="{E97BAB69-8AF1-4EF5-BCA0-E92CBADCD1E4}">
      <dgm:prSet/>
      <dgm:spPr/>
      <dgm:t>
        <a:bodyPr/>
        <a:lstStyle/>
        <a:p>
          <a:endParaRPr lang="es-ES_tradnl"/>
        </a:p>
      </dgm:t>
    </dgm:pt>
    <dgm:pt modelId="{C3A58901-1E0C-46D1-8819-0ABB88D2F047}" type="sibTrans" cxnId="{E97BAB69-8AF1-4EF5-BCA0-E92CBADCD1E4}">
      <dgm:prSet/>
      <dgm:spPr/>
      <dgm:t>
        <a:bodyPr/>
        <a:lstStyle/>
        <a:p>
          <a:endParaRPr lang="es-ES_tradnl"/>
        </a:p>
      </dgm:t>
    </dgm:pt>
    <dgm:pt modelId="{50042A68-12D6-4BC3-B18B-F3BC5CE6CE42}">
      <dgm:prSet phldrT="[Texto]"/>
      <dgm:spPr/>
      <dgm:t>
        <a:bodyPr/>
        <a:lstStyle/>
        <a:p>
          <a:r>
            <a:rPr lang="es-ES_tradnl" dirty="0" smtClean="0"/>
            <a:t>Evaluación de impacto</a:t>
          </a:r>
          <a:endParaRPr lang="es-ES_tradnl" dirty="0"/>
        </a:p>
      </dgm:t>
    </dgm:pt>
    <dgm:pt modelId="{154B96A6-32EE-4FED-A51C-DDBB023F596A}" type="parTrans" cxnId="{382A1486-68D4-44C6-B729-EFBBA1520CAE}">
      <dgm:prSet/>
      <dgm:spPr/>
      <dgm:t>
        <a:bodyPr/>
        <a:lstStyle/>
        <a:p>
          <a:endParaRPr lang="es-ES_tradnl"/>
        </a:p>
      </dgm:t>
    </dgm:pt>
    <dgm:pt modelId="{399E968A-2819-4B2E-B617-CD943C6654DD}" type="sibTrans" cxnId="{382A1486-68D4-44C6-B729-EFBBA1520CAE}">
      <dgm:prSet/>
      <dgm:spPr/>
      <dgm:t>
        <a:bodyPr/>
        <a:lstStyle/>
        <a:p>
          <a:endParaRPr lang="es-ES_tradnl"/>
        </a:p>
      </dgm:t>
    </dgm:pt>
    <dgm:pt modelId="{90E9001B-5278-49F5-8732-0A2CA95C3757}">
      <dgm:prSet phldrT="[Texto]"/>
      <dgm:spPr/>
      <dgm:t>
        <a:bodyPr/>
        <a:lstStyle/>
        <a:p>
          <a:r>
            <a:rPr lang="es-ES_tradnl" dirty="0" smtClean="0"/>
            <a:t>Retroalimentación de resultados del plan y programas</a:t>
          </a:r>
          <a:endParaRPr lang="es-ES_tradnl" dirty="0"/>
        </a:p>
      </dgm:t>
    </dgm:pt>
    <dgm:pt modelId="{D105C4E2-7502-483C-8D33-507C60F84CE1}" type="parTrans" cxnId="{95965F20-74A1-48AE-BCCD-281269C31E13}">
      <dgm:prSet/>
      <dgm:spPr/>
      <dgm:t>
        <a:bodyPr/>
        <a:lstStyle/>
        <a:p>
          <a:endParaRPr lang="es-ES_tradnl"/>
        </a:p>
      </dgm:t>
    </dgm:pt>
    <dgm:pt modelId="{5C58D071-B2FE-49B4-98FD-1F9526DA9F56}" type="sibTrans" cxnId="{95965F20-74A1-48AE-BCCD-281269C31E13}">
      <dgm:prSet/>
      <dgm:spPr/>
      <dgm:t>
        <a:bodyPr/>
        <a:lstStyle/>
        <a:p>
          <a:endParaRPr lang="es-ES_tradnl"/>
        </a:p>
      </dgm:t>
    </dgm:pt>
    <dgm:pt modelId="{B564AFF4-BC8F-458E-8382-A45609E89385}">
      <dgm:prSet phldrT="[Texto]"/>
      <dgm:spPr/>
      <dgm:t>
        <a:bodyPr/>
        <a:lstStyle/>
        <a:p>
          <a:r>
            <a:rPr lang="es-ES_tradnl" dirty="0" smtClean="0"/>
            <a:t>Indicadores de calidad de procesos</a:t>
          </a:r>
          <a:endParaRPr lang="es-ES_tradnl" dirty="0"/>
        </a:p>
      </dgm:t>
    </dgm:pt>
    <dgm:pt modelId="{5A100D07-5CAC-4FDE-AB1B-0CC55AB43480}" type="parTrans" cxnId="{6CF46F28-769E-4E58-874B-38E57F486150}">
      <dgm:prSet/>
      <dgm:spPr/>
      <dgm:t>
        <a:bodyPr/>
        <a:lstStyle/>
        <a:p>
          <a:endParaRPr lang="es-ES_tradnl"/>
        </a:p>
      </dgm:t>
    </dgm:pt>
    <dgm:pt modelId="{C6464E11-13F0-4E90-BAAD-B838F5E20AE5}" type="sibTrans" cxnId="{6CF46F28-769E-4E58-874B-38E57F486150}">
      <dgm:prSet/>
      <dgm:spPr/>
      <dgm:t>
        <a:bodyPr/>
        <a:lstStyle/>
        <a:p>
          <a:endParaRPr lang="es-ES_tradnl"/>
        </a:p>
      </dgm:t>
    </dgm:pt>
    <dgm:pt modelId="{FC82D414-C664-4BEB-8C25-CC02E557530D}">
      <dgm:prSet phldrT="[Texto]"/>
      <dgm:spPr/>
      <dgm:t>
        <a:bodyPr/>
        <a:lstStyle/>
        <a:p>
          <a:r>
            <a:rPr lang="es-ES_tradnl" dirty="0" smtClean="0"/>
            <a:t>Variación en niveles de recaudación</a:t>
          </a:r>
          <a:endParaRPr lang="es-ES_tradnl" dirty="0"/>
        </a:p>
      </dgm:t>
    </dgm:pt>
    <dgm:pt modelId="{B6AB3D36-8DB3-44F1-8914-B283B5E618E9}" type="parTrans" cxnId="{CF32DF1C-01F6-4234-96DA-CA1636A1AE83}">
      <dgm:prSet/>
      <dgm:spPr/>
      <dgm:t>
        <a:bodyPr/>
        <a:lstStyle/>
        <a:p>
          <a:endParaRPr lang="es-ES_tradnl"/>
        </a:p>
      </dgm:t>
    </dgm:pt>
    <dgm:pt modelId="{2A7A8D82-1B15-488A-83CA-07EEAC02F237}" type="sibTrans" cxnId="{CF32DF1C-01F6-4234-96DA-CA1636A1AE83}">
      <dgm:prSet/>
      <dgm:spPr/>
      <dgm:t>
        <a:bodyPr/>
        <a:lstStyle/>
        <a:p>
          <a:endParaRPr lang="es-ES_tradnl"/>
        </a:p>
      </dgm:t>
    </dgm:pt>
    <dgm:pt modelId="{2938EF65-9015-425B-8449-7FAD355C724F}" type="pres">
      <dgm:prSet presAssocID="{71948B85-14BF-4762-9EFB-E298FE04CB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98A3300-D5CE-4EBB-8C75-76CEEF8E1A6E}" type="pres">
      <dgm:prSet presAssocID="{0C4CE894-AA89-4A60-8A8D-BC1EA6C203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2ACA5B3-A23A-46A3-9115-AC6A9DBF585A}" type="pres">
      <dgm:prSet presAssocID="{C3A58901-1E0C-46D1-8819-0ABB88D2F047}" presName="sibTrans" presStyleCnt="0"/>
      <dgm:spPr/>
    </dgm:pt>
    <dgm:pt modelId="{05F60E44-89D8-46F4-98C6-B8F6F0CDDC3C}" type="pres">
      <dgm:prSet presAssocID="{50042A68-12D6-4BC3-B18B-F3BC5CE6CE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250F3C-FD74-45ED-B559-FF7FA4E66044}" type="pres">
      <dgm:prSet presAssocID="{399E968A-2819-4B2E-B617-CD943C6654DD}" presName="sibTrans" presStyleCnt="0"/>
      <dgm:spPr/>
    </dgm:pt>
    <dgm:pt modelId="{8B9ADC11-A2FE-4AE6-B6AB-459247EE99A2}" type="pres">
      <dgm:prSet presAssocID="{90E9001B-5278-49F5-8732-0A2CA95C37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0AC371E-01DC-4615-B1D7-7C01090034E3}" type="pres">
      <dgm:prSet presAssocID="{5C58D071-B2FE-49B4-98FD-1F9526DA9F56}" presName="sibTrans" presStyleCnt="0"/>
      <dgm:spPr/>
    </dgm:pt>
    <dgm:pt modelId="{28A60C82-82BA-4B0E-9E2C-8A2A8A9477E4}" type="pres">
      <dgm:prSet presAssocID="{B564AFF4-BC8F-458E-8382-A45609E893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EE139A5-6D5B-4F3C-AEDD-A59B7999BD3F}" type="pres">
      <dgm:prSet presAssocID="{C6464E11-13F0-4E90-BAAD-B838F5E20AE5}" presName="sibTrans" presStyleCnt="0"/>
      <dgm:spPr/>
    </dgm:pt>
    <dgm:pt modelId="{D09E345A-3FE0-4C94-968D-790FD117F1A5}" type="pres">
      <dgm:prSet presAssocID="{FC82D414-C664-4BEB-8C25-CC02E55753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9920C0D-075C-4A1D-A10E-4D1ACF6CC290}" type="presOf" srcId="{71948B85-14BF-4762-9EFB-E298FE04CB58}" destId="{2938EF65-9015-425B-8449-7FAD355C724F}" srcOrd="0" destOrd="0" presId="urn:microsoft.com/office/officeart/2005/8/layout/default#3"/>
    <dgm:cxn modelId="{BCFB7640-03E7-47A8-A6AE-91EE426E3325}" type="presOf" srcId="{FC82D414-C664-4BEB-8C25-CC02E557530D}" destId="{D09E345A-3FE0-4C94-968D-790FD117F1A5}" srcOrd="0" destOrd="0" presId="urn:microsoft.com/office/officeart/2005/8/layout/default#3"/>
    <dgm:cxn modelId="{95965F20-74A1-48AE-BCCD-281269C31E13}" srcId="{71948B85-14BF-4762-9EFB-E298FE04CB58}" destId="{90E9001B-5278-49F5-8732-0A2CA95C3757}" srcOrd="2" destOrd="0" parTransId="{D105C4E2-7502-483C-8D33-507C60F84CE1}" sibTransId="{5C58D071-B2FE-49B4-98FD-1F9526DA9F56}"/>
    <dgm:cxn modelId="{53BF0639-D345-4A6C-B4D9-78C653F1A43E}" type="presOf" srcId="{0C4CE894-AA89-4A60-8A8D-BC1EA6C203F7}" destId="{A98A3300-D5CE-4EBB-8C75-76CEEF8E1A6E}" srcOrd="0" destOrd="0" presId="urn:microsoft.com/office/officeart/2005/8/layout/default#3"/>
    <dgm:cxn modelId="{6CF46F28-769E-4E58-874B-38E57F486150}" srcId="{71948B85-14BF-4762-9EFB-E298FE04CB58}" destId="{B564AFF4-BC8F-458E-8382-A45609E89385}" srcOrd="3" destOrd="0" parTransId="{5A100D07-5CAC-4FDE-AB1B-0CC55AB43480}" sibTransId="{C6464E11-13F0-4E90-BAAD-B838F5E20AE5}"/>
    <dgm:cxn modelId="{7A21606F-177C-409D-8FE6-7FDBFFF1FBF8}" type="presOf" srcId="{50042A68-12D6-4BC3-B18B-F3BC5CE6CE42}" destId="{05F60E44-89D8-46F4-98C6-B8F6F0CDDC3C}" srcOrd="0" destOrd="0" presId="urn:microsoft.com/office/officeart/2005/8/layout/default#3"/>
    <dgm:cxn modelId="{E97BAB69-8AF1-4EF5-BCA0-E92CBADCD1E4}" srcId="{71948B85-14BF-4762-9EFB-E298FE04CB58}" destId="{0C4CE894-AA89-4A60-8A8D-BC1EA6C203F7}" srcOrd="0" destOrd="0" parTransId="{BFDFD641-ABDE-4980-98AC-E1CE0E1B2FA8}" sibTransId="{C3A58901-1E0C-46D1-8819-0ABB88D2F047}"/>
    <dgm:cxn modelId="{382A1486-68D4-44C6-B729-EFBBA1520CAE}" srcId="{71948B85-14BF-4762-9EFB-E298FE04CB58}" destId="{50042A68-12D6-4BC3-B18B-F3BC5CE6CE42}" srcOrd="1" destOrd="0" parTransId="{154B96A6-32EE-4FED-A51C-DDBB023F596A}" sibTransId="{399E968A-2819-4B2E-B617-CD943C6654DD}"/>
    <dgm:cxn modelId="{ACACCC5A-9BE2-403D-910E-BA9171A9478F}" type="presOf" srcId="{B564AFF4-BC8F-458E-8382-A45609E89385}" destId="{28A60C82-82BA-4B0E-9E2C-8A2A8A9477E4}" srcOrd="0" destOrd="0" presId="urn:microsoft.com/office/officeart/2005/8/layout/default#3"/>
    <dgm:cxn modelId="{98191A49-8E81-45C4-B004-B90AFBF67998}" type="presOf" srcId="{90E9001B-5278-49F5-8732-0A2CA95C3757}" destId="{8B9ADC11-A2FE-4AE6-B6AB-459247EE99A2}" srcOrd="0" destOrd="0" presId="urn:microsoft.com/office/officeart/2005/8/layout/default#3"/>
    <dgm:cxn modelId="{CF32DF1C-01F6-4234-96DA-CA1636A1AE83}" srcId="{71948B85-14BF-4762-9EFB-E298FE04CB58}" destId="{FC82D414-C664-4BEB-8C25-CC02E557530D}" srcOrd="4" destOrd="0" parTransId="{B6AB3D36-8DB3-44F1-8914-B283B5E618E9}" sibTransId="{2A7A8D82-1B15-488A-83CA-07EEAC02F237}"/>
    <dgm:cxn modelId="{EF964097-CF13-4A8B-80C3-516C3CD3090C}" type="presParOf" srcId="{2938EF65-9015-425B-8449-7FAD355C724F}" destId="{A98A3300-D5CE-4EBB-8C75-76CEEF8E1A6E}" srcOrd="0" destOrd="0" presId="urn:microsoft.com/office/officeart/2005/8/layout/default#3"/>
    <dgm:cxn modelId="{6B5F28F3-BEE7-4A0E-933F-20B6888DB784}" type="presParOf" srcId="{2938EF65-9015-425B-8449-7FAD355C724F}" destId="{42ACA5B3-A23A-46A3-9115-AC6A9DBF585A}" srcOrd="1" destOrd="0" presId="urn:microsoft.com/office/officeart/2005/8/layout/default#3"/>
    <dgm:cxn modelId="{241AFBE5-7A22-4F4A-A206-1F272D14EA85}" type="presParOf" srcId="{2938EF65-9015-425B-8449-7FAD355C724F}" destId="{05F60E44-89D8-46F4-98C6-B8F6F0CDDC3C}" srcOrd="2" destOrd="0" presId="urn:microsoft.com/office/officeart/2005/8/layout/default#3"/>
    <dgm:cxn modelId="{CB9D399A-8ADE-499D-B0CD-C9970B98C1F5}" type="presParOf" srcId="{2938EF65-9015-425B-8449-7FAD355C724F}" destId="{90250F3C-FD74-45ED-B559-FF7FA4E66044}" srcOrd="3" destOrd="0" presId="urn:microsoft.com/office/officeart/2005/8/layout/default#3"/>
    <dgm:cxn modelId="{5F8084A5-7308-4837-910C-BDD64BE34945}" type="presParOf" srcId="{2938EF65-9015-425B-8449-7FAD355C724F}" destId="{8B9ADC11-A2FE-4AE6-B6AB-459247EE99A2}" srcOrd="4" destOrd="0" presId="urn:microsoft.com/office/officeart/2005/8/layout/default#3"/>
    <dgm:cxn modelId="{C91BCC5E-A0F4-4CEC-8527-B31C0844293C}" type="presParOf" srcId="{2938EF65-9015-425B-8449-7FAD355C724F}" destId="{20AC371E-01DC-4615-B1D7-7C01090034E3}" srcOrd="5" destOrd="0" presId="urn:microsoft.com/office/officeart/2005/8/layout/default#3"/>
    <dgm:cxn modelId="{0A77D48D-4E3E-4640-B5E4-14980541DA13}" type="presParOf" srcId="{2938EF65-9015-425B-8449-7FAD355C724F}" destId="{28A60C82-82BA-4B0E-9E2C-8A2A8A9477E4}" srcOrd="6" destOrd="0" presId="urn:microsoft.com/office/officeart/2005/8/layout/default#3"/>
    <dgm:cxn modelId="{2A6D16BF-2A1E-45FB-A734-7EC19B29E503}" type="presParOf" srcId="{2938EF65-9015-425B-8449-7FAD355C724F}" destId="{0EE139A5-6D5B-4F3C-AEDD-A59B7999BD3F}" srcOrd="7" destOrd="0" presId="urn:microsoft.com/office/officeart/2005/8/layout/default#3"/>
    <dgm:cxn modelId="{28EAD4A4-29F4-4F7D-AFD0-4E89553AFECD}" type="presParOf" srcId="{2938EF65-9015-425B-8449-7FAD355C724F}" destId="{D09E345A-3FE0-4C94-968D-790FD117F1A5}" srcOrd="8" destOrd="0" presId="urn:microsoft.com/office/officeart/2005/8/layout/default#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A2C68-9934-4180-9AAF-E5A5EF864AA5}" type="doc">
      <dgm:prSet loTypeId="urn:microsoft.com/office/officeart/2005/8/layout/vList4#4" loCatId="list" qsTypeId="urn:microsoft.com/office/officeart/2005/8/quickstyle/simple1#2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3DA6D42D-8F11-4D5C-80F8-F2EDB5CF4B0D}">
      <dgm:prSet phldrT="[Texto]"/>
      <dgm:spPr/>
      <dgm:t>
        <a:bodyPr rIns="288000"/>
        <a:lstStyle/>
        <a:p>
          <a:pPr algn="just"/>
          <a:r>
            <a:rPr lang="es-ES" sz="1800" dirty="0" smtClean="0"/>
            <a:t>     </a:t>
          </a:r>
          <a:r>
            <a:rPr lang="es-EC" sz="1800" b="1" dirty="0" smtClean="0"/>
            <a:t>VISIÓN, nuestra aspiración…</a:t>
          </a:r>
          <a:endParaRPr lang="es-ES" sz="1800" dirty="0"/>
        </a:p>
      </dgm:t>
    </dgm:pt>
    <dgm:pt modelId="{D7A5386A-CEEB-435A-BB48-76C36A809C42}" type="parTrans" cxnId="{B1F868E1-5D64-4789-8306-DC3062643842}">
      <dgm:prSet/>
      <dgm:spPr/>
      <dgm:t>
        <a:bodyPr/>
        <a:lstStyle/>
        <a:p>
          <a:pPr algn="just"/>
          <a:endParaRPr lang="es-ES"/>
        </a:p>
      </dgm:t>
    </dgm:pt>
    <dgm:pt modelId="{C921A289-5364-4F4A-82CB-CB006EC145AD}" type="sibTrans" cxnId="{B1F868E1-5D64-4789-8306-DC3062643842}">
      <dgm:prSet/>
      <dgm:spPr/>
      <dgm:t>
        <a:bodyPr/>
        <a:lstStyle/>
        <a:p>
          <a:pPr algn="just"/>
          <a:endParaRPr lang="es-ES"/>
        </a:p>
      </dgm:t>
    </dgm:pt>
    <dgm:pt modelId="{922AC32A-4645-4E13-952A-51C2E3DB9DF2}">
      <dgm:prSet phldrT="[Texto]" custT="1"/>
      <dgm:spPr/>
      <dgm:t>
        <a:bodyPr rIns="288000"/>
        <a:lstStyle/>
        <a:p>
          <a:pPr algn="just"/>
          <a:r>
            <a:rPr lang="es-ES" sz="1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Hacer bien al país por cumplir a cabalidad la gestión </a:t>
          </a:r>
          <a:r>
            <a:rPr lang="es-ES_tradnl" sz="1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tributaria, disminuyendo significativamente </a:t>
          </a:r>
          <a:r>
            <a:rPr lang="es-ES" sz="1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evasión, elusión y fraude fiscal</a:t>
          </a:r>
          <a:r>
            <a:rPr lang="es-ES" sz="1700" dirty="0" smtClean="0"/>
            <a:t>.</a:t>
          </a:r>
          <a:endParaRPr lang="es-ES" sz="1700" dirty="0"/>
        </a:p>
      </dgm:t>
    </dgm:pt>
    <dgm:pt modelId="{1FD6D269-732E-40D8-8C65-6C203DA5B5C5}" type="sibTrans" cxnId="{FD72C0B8-9A59-4F98-8899-0F0A3C71F9A9}">
      <dgm:prSet/>
      <dgm:spPr/>
      <dgm:t>
        <a:bodyPr/>
        <a:lstStyle/>
        <a:p>
          <a:pPr algn="just"/>
          <a:endParaRPr lang="es-ES"/>
        </a:p>
      </dgm:t>
    </dgm:pt>
    <dgm:pt modelId="{76DEA9E6-3703-4017-8F36-0846C69F4CC8}" type="parTrans" cxnId="{FD72C0B8-9A59-4F98-8899-0F0A3C71F9A9}">
      <dgm:prSet/>
      <dgm:spPr/>
      <dgm:t>
        <a:bodyPr/>
        <a:lstStyle/>
        <a:p>
          <a:pPr algn="just"/>
          <a:endParaRPr lang="es-ES"/>
        </a:p>
      </dgm:t>
    </dgm:pt>
    <dgm:pt modelId="{F8D99A6F-3157-4A52-90E1-4921D4BF049E}">
      <dgm:prSet phldrT="[Texto]" custT="1"/>
      <dgm:spPr/>
      <dgm:t>
        <a:bodyPr rIns="288000"/>
        <a:lstStyle/>
        <a:p>
          <a:pPr algn="just"/>
          <a:endParaRPr lang="es-ES" sz="1400" dirty="0"/>
        </a:p>
      </dgm:t>
    </dgm:pt>
    <dgm:pt modelId="{0C65AFFE-34E6-4132-A01A-4EC32B59655F}" type="parTrans" cxnId="{106E445A-AB15-466D-ABC1-F1BE1E544B07}">
      <dgm:prSet/>
      <dgm:spPr/>
      <dgm:t>
        <a:bodyPr/>
        <a:lstStyle/>
        <a:p>
          <a:pPr algn="just"/>
          <a:endParaRPr lang="es-ES"/>
        </a:p>
      </dgm:t>
    </dgm:pt>
    <dgm:pt modelId="{7F71616C-2A75-4CB2-84B5-261D3393AF22}" type="sibTrans" cxnId="{106E445A-AB15-466D-ABC1-F1BE1E544B07}">
      <dgm:prSet/>
      <dgm:spPr/>
      <dgm:t>
        <a:bodyPr/>
        <a:lstStyle/>
        <a:p>
          <a:pPr algn="just"/>
          <a:endParaRPr lang="es-ES"/>
        </a:p>
      </dgm:t>
    </dgm:pt>
    <dgm:pt modelId="{DA243E63-85B2-4F7F-9C0B-81FA5ED174C8}">
      <dgm:prSet phldrT="[Texto]" custT="1"/>
      <dgm:spPr/>
      <dgm:t>
        <a:bodyPr rIns="288000"/>
        <a:lstStyle/>
        <a:p>
          <a:pPr algn="just"/>
          <a:r>
            <a:rPr lang="es-EC" sz="1700" dirty="0" smtClean="0"/>
            <a:t>Hacer bien al país por nuestra transparencia, modernidad, cercanía y respeto a los derechos de los ciudadanos y contribuyentes.</a:t>
          </a:r>
          <a:endParaRPr lang="es-ES" sz="1700" dirty="0"/>
        </a:p>
      </dgm:t>
    </dgm:pt>
    <dgm:pt modelId="{3E58A96C-F9FE-4414-9E3C-35DC9FAE68BC}" type="parTrans" cxnId="{3874BD96-78DB-4B30-A6BD-DACB59046A49}">
      <dgm:prSet/>
      <dgm:spPr/>
      <dgm:t>
        <a:bodyPr/>
        <a:lstStyle/>
        <a:p>
          <a:pPr algn="just"/>
          <a:endParaRPr lang="es-EC"/>
        </a:p>
      </dgm:t>
    </dgm:pt>
    <dgm:pt modelId="{8627F390-F024-4B51-B597-51AC92F9D901}" type="sibTrans" cxnId="{3874BD96-78DB-4B30-A6BD-DACB59046A49}">
      <dgm:prSet/>
      <dgm:spPr/>
      <dgm:t>
        <a:bodyPr/>
        <a:lstStyle/>
        <a:p>
          <a:pPr algn="just"/>
          <a:endParaRPr lang="es-EC"/>
        </a:p>
      </dgm:t>
    </dgm:pt>
    <dgm:pt modelId="{1A6605A9-1458-4B56-8528-4022F9F0094F}">
      <dgm:prSet phldrT="[Texto]" custT="1"/>
      <dgm:spPr/>
      <dgm:t>
        <a:bodyPr rIns="288000"/>
        <a:lstStyle/>
        <a:p>
          <a:pPr algn="just"/>
          <a:r>
            <a:rPr lang="es-EC" sz="1700" dirty="0" smtClean="0"/>
            <a:t>Hacer bien al país porque contamos con funcionarios competentes, honestos, comprometidos y motivados.</a:t>
          </a:r>
          <a:endParaRPr lang="es-ES" sz="1700" dirty="0"/>
        </a:p>
      </dgm:t>
    </dgm:pt>
    <dgm:pt modelId="{A868C54B-18A8-4726-AD37-B75E4938E42E}" type="parTrans" cxnId="{8FFA0E59-ED4A-4CF7-8AE0-BCA80D26A0CB}">
      <dgm:prSet/>
      <dgm:spPr/>
      <dgm:t>
        <a:bodyPr/>
        <a:lstStyle/>
        <a:p>
          <a:pPr algn="just"/>
          <a:endParaRPr lang="es-EC"/>
        </a:p>
      </dgm:t>
    </dgm:pt>
    <dgm:pt modelId="{5D4C5A3F-B419-4346-B2B5-62F93C62DF58}" type="sibTrans" cxnId="{8FFA0E59-ED4A-4CF7-8AE0-BCA80D26A0CB}">
      <dgm:prSet/>
      <dgm:spPr/>
      <dgm:t>
        <a:bodyPr/>
        <a:lstStyle/>
        <a:p>
          <a:pPr algn="just"/>
          <a:endParaRPr lang="es-EC"/>
        </a:p>
      </dgm:t>
    </dgm:pt>
    <dgm:pt modelId="{34916D95-73DB-43F6-BAEC-A12A13329FBB}" type="pres">
      <dgm:prSet presAssocID="{B1AA2C68-9934-4180-9AAF-E5A5EF864AA5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6D4ACC-F0EB-4028-BC21-881CD6E157A7}" type="pres">
      <dgm:prSet presAssocID="{3DA6D42D-8F11-4D5C-80F8-F2EDB5CF4B0D}" presName="comp" presStyleCnt="0"/>
      <dgm:spPr/>
    </dgm:pt>
    <dgm:pt modelId="{232469A6-B50B-417E-9D5E-D74FFF06FDCE}" type="pres">
      <dgm:prSet presAssocID="{3DA6D42D-8F11-4D5C-80F8-F2EDB5CF4B0D}" presName="box" presStyleLbl="node1" presStyleIdx="0" presStyleCnt="1" custLinFactNeighborY="-2656"/>
      <dgm:spPr/>
      <dgm:t>
        <a:bodyPr/>
        <a:lstStyle/>
        <a:p>
          <a:endParaRPr lang="es-ES"/>
        </a:p>
      </dgm:t>
    </dgm:pt>
    <dgm:pt modelId="{AB7226C6-5F23-4359-A28F-EFDB200C9A3E}" type="pres">
      <dgm:prSet presAssocID="{3DA6D42D-8F11-4D5C-80F8-F2EDB5CF4B0D}" presName="img" presStyleLbl="fgImgPlace1" presStyleIdx="0" presStyleCnt="1" custScaleX="116534" custScaleY="66345" custLinFactNeighborX="-11015" custLinFactNeighborY="-10146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perspectiveHeroicExtremeLeftFacing"/>
          <a:lightRig rig="threePt" dir="t"/>
        </a:scene3d>
        <a:sp3d>
          <a:bevelT/>
        </a:sp3d>
      </dgm:spPr>
      <dgm:t>
        <a:bodyPr/>
        <a:lstStyle/>
        <a:p>
          <a:endParaRPr lang="es-EC"/>
        </a:p>
      </dgm:t>
    </dgm:pt>
    <dgm:pt modelId="{C38E7BD0-9047-4C48-AD7A-E026A7B7856C}" type="pres">
      <dgm:prSet presAssocID="{3DA6D42D-8F11-4D5C-80F8-F2EDB5CF4B0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941BD-6F6C-4E50-A56D-B0471A77236C}" type="presOf" srcId="{922AC32A-4645-4E13-952A-51C2E3DB9DF2}" destId="{C38E7BD0-9047-4C48-AD7A-E026A7B7856C}" srcOrd="1" destOrd="4" presId="urn:microsoft.com/office/officeart/2005/8/layout/vList4#4"/>
    <dgm:cxn modelId="{B1F868E1-5D64-4789-8306-DC3062643842}" srcId="{B1AA2C68-9934-4180-9AAF-E5A5EF864AA5}" destId="{3DA6D42D-8F11-4D5C-80F8-F2EDB5CF4B0D}" srcOrd="0" destOrd="0" parTransId="{D7A5386A-CEEB-435A-BB48-76C36A809C42}" sibTransId="{C921A289-5364-4F4A-82CB-CB006EC145AD}"/>
    <dgm:cxn modelId="{3C91D0FB-21DB-4F1E-B7C1-E02A7CE0250C}" type="presOf" srcId="{1A6605A9-1458-4B56-8528-4022F9F0094F}" destId="{232469A6-B50B-417E-9D5E-D74FFF06FDCE}" srcOrd="0" destOrd="3" presId="urn:microsoft.com/office/officeart/2005/8/layout/vList4#4"/>
    <dgm:cxn modelId="{3874BD96-78DB-4B30-A6BD-DACB59046A49}" srcId="{3DA6D42D-8F11-4D5C-80F8-F2EDB5CF4B0D}" destId="{DA243E63-85B2-4F7F-9C0B-81FA5ED174C8}" srcOrd="1" destOrd="0" parTransId="{3E58A96C-F9FE-4414-9E3C-35DC9FAE68BC}" sibTransId="{8627F390-F024-4B51-B597-51AC92F9D901}"/>
    <dgm:cxn modelId="{95FB143B-1D02-4800-A0D3-82FF170EF092}" type="presOf" srcId="{922AC32A-4645-4E13-952A-51C2E3DB9DF2}" destId="{232469A6-B50B-417E-9D5E-D74FFF06FDCE}" srcOrd="0" destOrd="4" presId="urn:microsoft.com/office/officeart/2005/8/layout/vList4#4"/>
    <dgm:cxn modelId="{607C9373-083C-4A2F-8AA4-5208471CC079}" type="presOf" srcId="{B1AA2C68-9934-4180-9AAF-E5A5EF864AA5}" destId="{34916D95-73DB-43F6-BAEC-A12A13329FBB}" srcOrd="0" destOrd="0" presId="urn:microsoft.com/office/officeart/2005/8/layout/vList4#4"/>
    <dgm:cxn modelId="{8FFA0E59-ED4A-4CF7-8AE0-BCA80D26A0CB}" srcId="{3DA6D42D-8F11-4D5C-80F8-F2EDB5CF4B0D}" destId="{1A6605A9-1458-4B56-8528-4022F9F0094F}" srcOrd="2" destOrd="0" parTransId="{A868C54B-18A8-4726-AD37-B75E4938E42E}" sibTransId="{5D4C5A3F-B419-4346-B2B5-62F93C62DF58}"/>
    <dgm:cxn modelId="{4A2AE30C-59D2-4FFA-BD1E-CA4616C4AE62}" type="presOf" srcId="{DA243E63-85B2-4F7F-9C0B-81FA5ED174C8}" destId="{232469A6-B50B-417E-9D5E-D74FFF06FDCE}" srcOrd="0" destOrd="2" presId="urn:microsoft.com/office/officeart/2005/8/layout/vList4#4"/>
    <dgm:cxn modelId="{147B4166-3494-4B96-8717-B72F8CEBF560}" type="presOf" srcId="{DA243E63-85B2-4F7F-9C0B-81FA5ED174C8}" destId="{C38E7BD0-9047-4C48-AD7A-E026A7B7856C}" srcOrd="1" destOrd="2" presId="urn:microsoft.com/office/officeart/2005/8/layout/vList4#4"/>
    <dgm:cxn modelId="{82C667E7-DA72-4718-A846-E8D8720CF735}" type="presOf" srcId="{3DA6D42D-8F11-4D5C-80F8-F2EDB5CF4B0D}" destId="{232469A6-B50B-417E-9D5E-D74FFF06FDCE}" srcOrd="0" destOrd="0" presId="urn:microsoft.com/office/officeart/2005/8/layout/vList4#4"/>
    <dgm:cxn modelId="{9E0241B4-0A58-44A6-AE46-5358E55DC92A}" type="presOf" srcId="{F8D99A6F-3157-4A52-90E1-4921D4BF049E}" destId="{C38E7BD0-9047-4C48-AD7A-E026A7B7856C}" srcOrd="1" destOrd="1" presId="urn:microsoft.com/office/officeart/2005/8/layout/vList4#4"/>
    <dgm:cxn modelId="{106E445A-AB15-466D-ABC1-F1BE1E544B07}" srcId="{3DA6D42D-8F11-4D5C-80F8-F2EDB5CF4B0D}" destId="{F8D99A6F-3157-4A52-90E1-4921D4BF049E}" srcOrd="0" destOrd="0" parTransId="{0C65AFFE-34E6-4132-A01A-4EC32B59655F}" sibTransId="{7F71616C-2A75-4CB2-84B5-261D3393AF22}"/>
    <dgm:cxn modelId="{FD72C0B8-9A59-4F98-8899-0F0A3C71F9A9}" srcId="{3DA6D42D-8F11-4D5C-80F8-F2EDB5CF4B0D}" destId="{922AC32A-4645-4E13-952A-51C2E3DB9DF2}" srcOrd="3" destOrd="0" parTransId="{76DEA9E6-3703-4017-8F36-0846C69F4CC8}" sibTransId="{1FD6D269-732E-40D8-8C65-6C203DA5B5C5}"/>
    <dgm:cxn modelId="{0FAF6DC2-2A54-4B64-88E9-5C2D3DE8B0A1}" type="presOf" srcId="{1A6605A9-1458-4B56-8528-4022F9F0094F}" destId="{C38E7BD0-9047-4C48-AD7A-E026A7B7856C}" srcOrd="1" destOrd="3" presId="urn:microsoft.com/office/officeart/2005/8/layout/vList4#4"/>
    <dgm:cxn modelId="{931F4883-2BD5-41F4-9B70-D6829BC3CBF0}" type="presOf" srcId="{F8D99A6F-3157-4A52-90E1-4921D4BF049E}" destId="{232469A6-B50B-417E-9D5E-D74FFF06FDCE}" srcOrd="0" destOrd="1" presId="urn:microsoft.com/office/officeart/2005/8/layout/vList4#4"/>
    <dgm:cxn modelId="{4C9CFBFC-CA10-415B-9C5A-2D2A5F3C2DF7}" type="presOf" srcId="{3DA6D42D-8F11-4D5C-80F8-F2EDB5CF4B0D}" destId="{C38E7BD0-9047-4C48-AD7A-E026A7B7856C}" srcOrd="1" destOrd="0" presId="urn:microsoft.com/office/officeart/2005/8/layout/vList4#4"/>
    <dgm:cxn modelId="{8498CB6C-C64D-4F56-A029-1C01AC583866}" type="presParOf" srcId="{34916D95-73DB-43F6-BAEC-A12A13329FBB}" destId="{066D4ACC-F0EB-4028-BC21-881CD6E157A7}" srcOrd="0" destOrd="0" presId="urn:microsoft.com/office/officeart/2005/8/layout/vList4#4"/>
    <dgm:cxn modelId="{26818B4E-5D2A-45D8-AD05-375D67B4F62F}" type="presParOf" srcId="{066D4ACC-F0EB-4028-BC21-881CD6E157A7}" destId="{232469A6-B50B-417E-9D5E-D74FFF06FDCE}" srcOrd="0" destOrd="0" presId="urn:microsoft.com/office/officeart/2005/8/layout/vList4#4"/>
    <dgm:cxn modelId="{0B8BAFA8-DB94-4A9C-BEDA-286A182AB044}" type="presParOf" srcId="{066D4ACC-F0EB-4028-BC21-881CD6E157A7}" destId="{AB7226C6-5F23-4359-A28F-EFDB200C9A3E}" srcOrd="1" destOrd="0" presId="urn:microsoft.com/office/officeart/2005/8/layout/vList4#4"/>
    <dgm:cxn modelId="{19737942-BEBC-4A98-8AE5-DAD2C4B836AF}" type="presParOf" srcId="{066D4ACC-F0EB-4028-BC21-881CD6E157A7}" destId="{C38E7BD0-9047-4C48-AD7A-E026A7B7856C}" srcOrd="2" destOrd="0" presId="urn:microsoft.com/office/officeart/2005/8/layout/vList4#4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1F6B1-676F-4DD1-BD87-26363F88A83F}" type="doc">
      <dgm:prSet loTypeId="urn:microsoft.com/office/officeart/2005/8/layout/matrix1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53FAA25-169C-4033-A929-6F35F08F5639}">
      <dgm:prSet phldrT="[Texto]" custT="1"/>
      <dgm:spPr/>
      <dgm:t>
        <a:bodyPr/>
        <a:lstStyle/>
        <a:p>
          <a:endParaRPr lang="es-ES" sz="2000" dirty="0"/>
        </a:p>
      </dgm:t>
    </dgm:pt>
    <dgm:pt modelId="{D15D73F3-581C-4843-A125-4BC8D1F23FFC}" type="parTrans" cxnId="{53D32880-D4E4-464D-AC7E-E5514C22847D}">
      <dgm:prSet/>
      <dgm:spPr/>
      <dgm:t>
        <a:bodyPr/>
        <a:lstStyle/>
        <a:p>
          <a:endParaRPr lang="es-ES"/>
        </a:p>
      </dgm:t>
    </dgm:pt>
    <dgm:pt modelId="{D2C7BDCB-4BC2-4D41-8C85-AEDB68663DDA}" type="sibTrans" cxnId="{53D32880-D4E4-464D-AC7E-E5514C22847D}">
      <dgm:prSet/>
      <dgm:spPr/>
      <dgm:t>
        <a:bodyPr/>
        <a:lstStyle/>
        <a:p>
          <a:endParaRPr lang="es-ES"/>
        </a:p>
      </dgm:t>
    </dgm:pt>
    <dgm:pt modelId="{D0339754-BC3C-4FD8-8938-5B62B414A90E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y orientar acciones específicas a los </a:t>
          </a:r>
          <a:r>
            <a:rPr lang="es-ES" b="1" u="sng" dirty="0" smtClean="0">
              <a:effectLst/>
            </a:rPr>
            <a:t>contribuyentes y sectores con mayor riesgo</a:t>
          </a:r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asegurando el cumplimiento de las obligaciones tributarias</a:t>
          </a:r>
          <a:r>
            <a:rPr lang="es-EC" b="1" u="none" dirty="0" smtClean="0"/>
            <a:t>.</a:t>
          </a:r>
          <a:endParaRPr lang="es-ES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ED267-19C8-4AB9-9188-115D945B7AE6}" type="parTrans" cxnId="{04BD3D66-E33A-4F99-8267-B6F2BF356B9E}">
      <dgm:prSet/>
      <dgm:spPr/>
      <dgm:t>
        <a:bodyPr/>
        <a:lstStyle/>
        <a:p>
          <a:endParaRPr lang="es-ES"/>
        </a:p>
      </dgm:t>
    </dgm:pt>
    <dgm:pt modelId="{7AAF6921-EE18-40BB-B85B-381CE27CB3B4}" type="sibTrans" cxnId="{04BD3D66-E33A-4F99-8267-B6F2BF356B9E}">
      <dgm:prSet/>
      <dgm:spPr/>
      <dgm:t>
        <a:bodyPr/>
        <a:lstStyle/>
        <a:p>
          <a:endParaRPr lang="es-ES"/>
        </a:p>
      </dgm:t>
    </dgm:pt>
    <dgm:pt modelId="{34F5374B-3827-43D6-98A4-59E5AA79DE2D}">
      <dgm:prSet phldrT="[Texto]"/>
      <dgm:spPr/>
      <dgm:t>
        <a:bodyPr/>
        <a:lstStyle/>
        <a:p>
          <a:r>
            <a:rPr lang="es-ES_tradnl" dirty="0" smtClean="0"/>
            <a:t>Garantizar el </a:t>
          </a:r>
          <a:r>
            <a:rPr lang="es-ES_tradnl" b="1" u="sng" dirty="0" smtClean="0"/>
            <a:t>uso óptimo de los recursos </a:t>
          </a:r>
          <a:r>
            <a:rPr lang="es-ES_tradnl" dirty="0" smtClean="0"/>
            <a:t>de la  administración tributaria.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9437D-633F-41CB-8454-D400293F5E90}" type="parTrans" cxnId="{92A54A08-1D3E-4906-9F63-AFF9D368706C}">
      <dgm:prSet/>
      <dgm:spPr/>
      <dgm:t>
        <a:bodyPr/>
        <a:lstStyle/>
        <a:p>
          <a:endParaRPr lang="es-ES"/>
        </a:p>
      </dgm:t>
    </dgm:pt>
    <dgm:pt modelId="{7D44E238-451E-4804-87D0-0A8489A75CD2}" type="sibTrans" cxnId="{92A54A08-1D3E-4906-9F63-AFF9D368706C}">
      <dgm:prSet/>
      <dgm:spPr/>
      <dgm:t>
        <a:bodyPr/>
        <a:lstStyle/>
        <a:p>
          <a:endParaRPr lang="es-ES"/>
        </a:p>
      </dgm:t>
    </dgm:pt>
    <dgm:pt modelId="{A8E62461-9829-4C8A-9FD4-3FE658D126CE}">
      <dgm:prSet phldrT="[Texto]"/>
      <dgm:spPr/>
      <dgm:t>
        <a:bodyPr/>
        <a:lstStyle/>
        <a:p>
          <a:r>
            <a:rPr lang="es-ES" dirty="0" smtClean="0"/>
            <a:t>Base para la elaboración del </a:t>
          </a:r>
          <a:r>
            <a:rPr lang="es-ES" b="1" u="sng" dirty="0" smtClean="0"/>
            <a:t>Plan Anual de Control y Gestión del cumplimiento tributario.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A014C-28F9-43B9-A9E3-615265990361}" type="parTrans" cxnId="{9A323377-4156-4B8E-B721-B570EAC2EA96}">
      <dgm:prSet/>
      <dgm:spPr/>
      <dgm:t>
        <a:bodyPr/>
        <a:lstStyle/>
        <a:p>
          <a:endParaRPr lang="es-ES"/>
        </a:p>
      </dgm:t>
    </dgm:pt>
    <dgm:pt modelId="{3E7CE51C-BA41-43F4-B97E-C6BB3B41292A}" type="sibTrans" cxnId="{9A323377-4156-4B8E-B721-B570EAC2EA96}">
      <dgm:prSet/>
      <dgm:spPr/>
      <dgm:t>
        <a:bodyPr/>
        <a:lstStyle/>
        <a:p>
          <a:endParaRPr lang="es-ES"/>
        </a:p>
      </dgm:t>
    </dgm:pt>
    <dgm:pt modelId="{10308EF4-B6E9-4943-8515-A5D618DF6D61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Desarrollar de manera </a:t>
          </a:r>
          <a:r>
            <a:rPr lang="es-ES" b="1" u="sng" dirty="0" smtClean="0">
              <a:effectLst/>
            </a:rPr>
            <a:t>eficiente y efectiva</a:t>
          </a:r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las operaciones de la Administración Tributaria.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E7596A-5F22-4DA3-AC18-618879F32CFD}" type="parTrans" cxnId="{25A26703-D8A7-4E16-B57A-D3804D87109E}">
      <dgm:prSet/>
      <dgm:spPr/>
      <dgm:t>
        <a:bodyPr/>
        <a:lstStyle/>
        <a:p>
          <a:endParaRPr lang="es-ES"/>
        </a:p>
      </dgm:t>
    </dgm:pt>
    <dgm:pt modelId="{7A33690B-33B0-4370-B2E7-23E88FF7C5B0}" type="sibTrans" cxnId="{25A26703-D8A7-4E16-B57A-D3804D87109E}">
      <dgm:prSet/>
      <dgm:spPr/>
      <dgm:t>
        <a:bodyPr/>
        <a:lstStyle/>
        <a:p>
          <a:endParaRPr lang="es-ES"/>
        </a:p>
      </dgm:t>
    </dgm:pt>
    <dgm:pt modelId="{6BDB1569-3005-4F49-B091-E147DF7345D7}" type="pres">
      <dgm:prSet presAssocID="{61A1F6B1-676F-4DD1-BD87-26363F88A8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E19AC9-099E-4CC9-9C93-13CD323F1881}" type="pres">
      <dgm:prSet presAssocID="{61A1F6B1-676F-4DD1-BD87-26363F88A83F}" presName="matrix" presStyleCnt="0"/>
      <dgm:spPr/>
      <dgm:t>
        <a:bodyPr/>
        <a:lstStyle/>
        <a:p>
          <a:endParaRPr lang="es-EC"/>
        </a:p>
      </dgm:t>
    </dgm:pt>
    <dgm:pt modelId="{9D4FB422-7535-4899-B46B-879B4683E926}" type="pres">
      <dgm:prSet presAssocID="{61A1F6B1-676F-4DD1-BD87-26363F88A83F}" presName="tile1" presStyleLbl="node1" presStyleIdx="0" presStyleCnt="4"/>
      <dgm:spPr/>
      <dgm:t>
        <a:bodyPr/>
        <a:lstStyle/>
        <a:p>
          <a:endParaRPr lang="es-ES"/>
        </a:p>
      </dgm:t>
    </dgm:pt>
    <dgm:pt modelId="{0AFDCECF-BF6C-4CC0-AB40-81C448C24DE9}" type="pres">
      <dgm:prSet presAssocID="{61A1F6B1-676F-4DD1-BD87-26363F88A8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E6210-8D4D-485F-B38D-1FFE22E1CD46}" type="pres">
      <dgm:prSet presAssocID="{61A1F6B1-676F-4DD1-BD87-26363F88A83F}" presName="tile2" presStyleLbl="node1" presStyleIdx="1" presStyleCnt="4"/>
      <dgm:spPr/>
      <dgm:t>
        <a:bodyPr/>
        <a:lstStyle/>
        <a:p>
          <a:endParaRPr lang="es-ES"/>
        </a:p>
      </dgm:t>
    </dgm:pt>
    <dgm:pt modelId="{73B77CD0-07E0-46EE-8331-0711E0E88203}" type="pres">
      <dgm:prSet presAssocID="{61A1F6B1-676F-4DD1-BD87-26363F88A8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D7FEE-2F4C-4A8C-926D-A395CA856363}" type="pres">
      <dgm:prSet presAssocID="{61A1F6B1-676F-4DD1-BD87-26363F88A83F}" presName="tile3" presStyleLbl="node1" presStyleIdx="2" presStyleCnt="4"/>
      <dgm:spPr/>
      <dgm:t>
        <a:bodyPr/>
        <a:lstStyle/>
        <a:p>
          <a:endParaRPr lang="es-ES"/>
        </a:p>
      </dgm:t>
    </dgm:pt>
    <dgm:pt modelId="{06FC6B3F-CC3A-4D9C-94C5-0D642A845ABE}" type="pres">
      <dgm:prSet presAssocID="{61A1F6B1-676F-4DD1-BD87-26363F88A8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E4F8E-9715-4AD4-B196-D8E390D3DCB7}" type="pres">
      <dgm:prSet presAssocID="{61A1F6B1-676F-4DD1-BD87-26363F88A83F}" presName="tile4" presStyleLbl="node1" presStyleIdx="3" presStyleCnt="4"/>
      <dgm:spPr/>
      <dgm:t>
        <a:bodyPr/>
        <a:lstStyle/>
        <a:p>
          <a:endParaRPr lang="es-ES"/>
        </a:p>
      </dgm:t>
    </dgm:pt>
    <dgm:pt modelId="{88F0CC86-3ED5-42B7-BB00-5D889E48F594}" type="pres">
      <dgm:prSet presAssocID="{61A1F6B1-676F-4DD1-BD87-26363F88A8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20191-0FAF-415F-9CEF-647F4DDDB247}" type="pres">
      <dgm:prSet presAssocID="{61A1F6B1-676F-4DD1-BD87-26363F88A8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04BD3D66-E33A-4F99-8267-B6F2BF356B9E}" srcId="{753FAA25-169C-4033-A929-6F35F08F5639}" destId="{D0339754-BC3C-4FD8-8938-5B62B414A90E}" srcOrd="1" destOrd="0" parTransId="{6A2ED267-19C8-4AB9-9188-115D945B7AE6}" sibTransId="{7AAF6921-EE18-40BB-B85B-381CE27CB3B4}"/>
    <dgm:cxn modelId="{A3EFC031-D75D-4DC5-997A-14B1AE1D5227}" type="presOf" srcId="{A8E62461-9829-4C8A-9FD4-3FE658D126CE}" destId="{634E4F8E-9715-4AD4-B196-D8E390D3DCB7}" srcOrd="0" destOrd="0" presId="urn:microsoft.com/office/officeart/2005/8/layout/matrix1"/>
    <dgm:cxn modelId="{9A323377-4156-4B8E-B721-B570EAC2EA96}" srcId="{753FAA25-169C-4033-A929-6F35F08F5639}" destId="{A8E62461-9829-4C8A-9FD4-3FE658D126CE}" srcOrd="3" destOrd="0" parTransId="{F8CA014C-28F9-43B9-A9E3-615265990361}" sibTransId="{3E7CE51C-BA41-43F4-B97E-C6BB3B41292A}"/>
    <dgm:cxn modelId="{7B990D35-61D8-4637-9468-25F1D89651D9}" type="presOf" srcId="{753FAA25-169C-4033-A929-6F35F08F5639}" destId="{C0020191-0FAF-415F-9CEF-647F4DDDB247}" srcOrd="0" destOrd="0" presId="urn:microsoft.com/office/officeart/2005/8/layout/matrix1"/>
    <dgm:cxn modelId="{3C165E19-CDE9-47CB-B8A1-C9AAF2067CD3}" type="presOf" srcId="{34F5374B-3827-43D6-98A4-59E5AA79DE2D}" destId="{06FC6B3F-CC3A-4D9C-94C5-0D642A845ABE}" srcOrd="1" destOrd="0" presId="urn:microsoft.com/office/officeart/2005/8/layout/matrix1"/>
    <dgm:cxn modelId="{25A26703-D8A7-4E16-B57A-D3804D87109E}" srcId="{753FAA25-169C-4033-A929-6F35F08F5639}" destId="{10308EF4-B6E9-4943-8515-A5D618DF6D61}" srcOrd="0" destOrd="0" parTransId="{0BE7596A-5F22-4DA3-AC18-618879F32CFD}" sibTransId="{7A33690B-33B0-4370-B2E7-23E88FF7C5B0}"/>
    <dgm:cxn modelId="{410EF84B-5A2E-42CF-9BAC-2B24F4D722EA}" type="presOf" srcId="{10308EF4-B6E9-4943-8515-A5D618DF6D61}" destId="{9D4FB422-7535-4899-B46B-879B4683E926}" srcOrd="0" destOrd="0" presId="urn:microsoft.com/office/officeart/2005/8/layout/matrix1"/>
    <dgm:cxn modelId="{6456AE29-1045-4B71-BC7F-4DD73FF376E6}" type="presOf" srcId="{34F5374B-3827-43D6-98A4-59E5AA79DE2D}" destId="{97DD7FEE-2F4C-4A8C-926D-A395CA856363}" srcOrd="0" destOrd="0" presId="urn:microsoft.com/office/officeart/2005/8/layout/matrix1"/>
    <dgm:cxn modelId="{64126D16-741C-4BB2-9F05-DC45F690EF40}" type="presOf" srcId="{D0339754-BC3C-4FD8-8938-5B62B414A90E}" destId="{5BAE6210-8D4D-485F-B38D-1FFE22E1CD46}" srcOrd="0" destOrd="0" presId="urn:microsoft.com/office/officeart/2005/8/layout/matrix1"/>
    <dgm:cxn modelId="{B7D0CC70-4C99-4D12-A533-62664AB8F640}" type="presOf" srcId="{D0339754-BC3C-4FD8-8938-5B62B414A90E}" destId="{73B77CD0-07E0-46EE-8331-0711E0E88203}" srcOrd="1" destOrd="0" presId="urn:microsoft.com/office/officeart/2005/8/layout/matrix1"/>
    <dgm:cxn modelId="{53D32880-D4E4-464D-AC7E-E5514C22847D}" srcId="{61A1F6B1-676F-4DD1-BD87-26363F88A83F}" destId="{753FAA25-169C-4033-A929-6F35F08F5639}" srcOrd="0" destOrd="0" parTransId="{D15D73F3-581C-4843-A125-4BC8D1F23FFC}" sibTransId="{D2C7BDCB-4BC2-4D41-8C85-AEDB68663DDA}"/>
    <dgm:cxn modelId="{1FD140BE-BEA8-45C3-88DC-F272EC4619F7}" type="presOf" srcId="{61A1F6B1-676F-4DD1-BD87-26363F88A83F}" destId="{6BDB1569-3005-4F49-B091-E147DF7345D7}" srcOrd="0" destOrd="0" presId="urn:microsoft.com/office/officeart/2005/8/layout/matrix1"/>
    <dgm:cxn modelId="{D58C6B47-D809-42C5-88FB-EE82759B89DA}" type="presOf" srcId="{A8E62461-9829-4C8A-9FD4-3FE658D126CE}" destId="{88F0CC86-3ED5-42B7-BB00-5D889E48F594}" srcOrd="1" destOrd="0" presId="urn:microsoft.com/office/officeart/2005/8/layout/matrix1"/>
    <dgm:cxn modelId="{B3E63F24-6D60-4875-81D9-1C37CAE8EEE0}" type="presOf" srcId="{10308EF4-B6E9-4943-8515-A5D618DF6D61}" destId="{0AFDCECF-BF6C-4CC0-AB40-81C448C24DE9}" srcOrd="1" destOrd="0" presId="urn:microsoft.com/office/officeart/2005/8/layout/matrix1"/>
    <dgm:cxn modelId="{92A54A08-1D3E-4906-9F63-AFF9D368706C}" srcId="{753FAA25-169C-4033-A929-6F35F08F5639}" destId="{34F5374B-3827-43D6-98A4-59E5AA79DE2D}" srcOrd="2" destOrd="0" parTransId="{80A9437D-633F-41CB-8454-D400293F5E90}" sibTransId="{7D44E238-451E-4804-87D0-0A8489A75CD2}"/>
    <dgm:cxn modelId="{1012260B-8801-4122-BB4B-22EB5D39E511}" type="presParOf" srcId="{6BDB1569-3005-4F49-B091-E147DF7345D7}" destId="{F8E19AC9-099E-4CC9-9C93-13CD323F1881}" srcOrd="0" destOrd="0" presId="urn:microsoft.com/office/officeart/2005/8/layout/matrix1"/>
    <dgm:cxn modelId="{B4850316-40DD-467A-909F-600FFAD3E6D8}" type="presParOf" srcId="{F8E19AC9-099E-4CC9-9C93-13CD323F1881}" destId="{9D4FB422-7535-4899-B46B-879B4683E926}" srcOrd="0" destOrd="0" presId="urn:microsoft.com/office/officeart/2005/8/layout/matrix1"/>
    <dgm:cxn modelId="{8F86DB65-4B83-43FA-B4A7-73503CECD530}" type="presParOf" srcId="{F8E19AC9-099E-4CC9-9C93-13CD323F1881}" destId="{0AFDCECF-BF6C-4CC0-AB40-81C448C24DE9}" srcOrd="1" destOrd="0" presId="urn:microsoft.com/office/officeart/2005/8/layout/matrix1"/>
    <dgm:cxn modelId="{1531BC25-411E-4B77-9F3E-B3ECEDF3B035}" type="presParOf" srcId="{F8E19AC9-099E-4CC9-9C93-13CD323F1881}" destId="{5BAE6210-8D4D-485F-B38D-1FFE22E1CD46}" srcOrd="2" destOrd="0" presId="urn:microsoft.com/office/officeart/2005/8/layout/matrix1"/>
    <dgm:cxn modelId="{3D525A46-9D62-400B-B25C-C29841709151}" type="presParOf" srcId="{F8E19AC9-099E-4CC9-9C93-13CD323F1881}" destId="{73B77CD0-07E0-46EE-8331-0711E0E88203}" srcOrd="3" destOrd="0" presId="urn:microsoft.com/office/officeart/2005/8/layout/matrix1"/>
    <dgm:cxn modelId="{7CC4FC4A-F2B7-4DDF-B909-1E19E4FBF56C}" type="presParOf" srcId="{F8E19AC9-099E-4CC9-9C93-13CD323F1881}" destId="{97DD7FEE-2F4C-4A8C-926D-A395CA856363}" srcOrd="4" destOrd="0" presId="urn:microsoft.com/office/officeart/2005/8/layout/matrix1"/>
    <dgm:cxn modelId="{09F8A53A-D2D4-4B74-8D8D-58181807834D}" type="presParOf" srcId="{F8E19AC9-099E-4CC9-9C93-13CD323F1881}" destId="{06FC6B3F-CC3A-4D9C-94C5-0D642A845ABE}" srcOrd="5" destOrd="0" presId="urn:microsoft.com/office/officeart/2005/8/layout/matrix1"/>
    <dgm:cxn modelId="{4B4B7A67-92FE-48A7-A8D1-808BF2434371}" type="presParOf" srcId="{F8E19AC9-099E-4CC9-9C93-13CD323F1881}" destId="{634E4F8E-9715-4AD4-B196-D8E390D3DCB7}" srcOrd="6" destOrd="0" presId="urn:microsoft.com/office/officeart/2005/8/layout/matrix1"/>
    <dgm:cxn modelId="{FF7FC493-775C-421A-A6B8-F4C844DB8E52}" type="presParOf" srcId="{F8E19AC9-099E-4CC9-9C93-13CD323F1881}" destId="{88F0CC86-3ED5-42B7-BB00-5D889E48F594}" srcOrd="7" destOrd="0" presId="urn:microsoft.com/office/officeart/2005/8/layout/matrix1"/>
    <dgm:cxn modelId="{B8B0885D-5A17-45B9-8FC6-FC49D71DAABE}" type="presParOf" srcId="{6BDB1569-3005-4F49-B091-E147DF7345D7}" destId="{C0020191-0FAF-415F-9CEF-647F4DDDB247}" srcOrd="1" destOrd="0" presId="urn:microsoft.com/office/officeart/2005/8/layout/matrix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F72A7-148C-464E-85A1-ED046207E36B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39D3736-9EE2-4DAB-8630-891197871463}">
      <dgm:prSet phldrT="[Texto]" custT="1"/>
      <dgm:spPr/>
      <dgm:t>
        <a:bodyPr/>
        <a:lstStyle/>
        <a:p>
          <a:pPr algn="just"/>
          <a:r>
            <a:rPr lang="es-EC" sz="1600" dirty="0" smtClean="0"/>
            <a:t>Riesgo: Todo aquello que puede afectar la habilidad de la organización para alcanzar sus objetivos. </a:t>
          </a:r>
          <a:endParaRPr lang="es-EC" sz="1600" dirty="0"/>
        </a:p>
      </dgm:t>
    </dgm:pt>
    <dgm:pt modelId="{CD40CC92-A19F-444B-BCBF-262E25D9F468}" type="parTrans" cxnId="{044D9323-10F0-4D0D-AB28-E5C2DABBEAC9}">
      <dgm:prSet/>
      <dgm:spPr/>
      <dgm:t>
        <a:bodyPr/>
        <a:lstStyle/>
        <a:p>
          <a:endParaRPr lang="es-EC"/>
        </a:p>
      </dgm:t>
    </dgm:pt>
    <dgm:pt modelId="{C370BA01-577A-4306-B673-A0F6114FBF86}" type="sibTrans" cxnId="{044D9323-10F0-4D0D-AB28-E5C2DABBEAC9}">
      <dgm:prSet/>
      <dgm:spPr/>
      <dgm:t>
        <a:bodyPr/>
        <a:lstStyle/>
        <a:p>
          <a:endParaRPr lang="es-EC"/>
        </a:p>
      </dgm:t>
    </dgm:pt>
    <dgm:pt modelId="{0D660005-6603-402C-A1AF-89E24F95B455}">
      <dgm:prSet phldrT="[Texto]" custT="1"/>
      <dgm:spPr/>
      <dgm:t>
        <a:bodyPr/>
        <a:lstStyle/>
        <a:p>
          <a:pPr algn="just"/>
          <a:r>
            <a:rPr lang="es-ES_tradnl" sz="1600" dirty="0" smtClean="0"/>
            <a:t>Gestión de riesgos: </a:t>
          </a:r>
          <a:r>
            <a:rPr lang="es-ES_tradnl" sz="1600" u="sng" dirty="0" smtClean="0"/>
            <a:t>Proceso iterativo</a:t>
          </a:r>
          <a:r>
            <a:rPr lang="es-ES_tradnl" sz="1600" u="none" dirty="0" smtClean="0"/>
            <a:t> </a:t>
          </a:r>
          <a:r>
            <a:rPr lang="es-ES_tradnl" sz="1600" dirty="0" smtClean="0"/>
            <a:t>compuesto de pasos bien definidos que permiten la mejora continua en la toma de decisiones y en el rendimiento. </a:t>
          </a:r>
          <a:endParaRPr lang="es-EC" sz="1600" dirty="0" smtClean="0"/>
        </a:p>
      </dgm:t>
    </dgm:pt>
    <dgm:pt modelId="{587849BD-0F16-48BD-AEF6-B75EC797DD99}" type="parTrans" cxnId="{CC2E0B29-995C-4061-9829-440589A3A720}">
      <dgm:prSet/>
      <dgm:spPr/>
      <dgm:t>
        <a:bodyPr/>
        <a:lstStyle/>
        <a:p>
          <a:endParaRPr lang="es-EC"/>
        </a:p>
      </dgm:t>
    </dgm:pt>
    <dgm:pt modelId="{EEF4CCF6-9107-4F7C-BF2E-4E0788038267}" type="sibTrans" cxnId="{CC2E0B29-995C-4061-9829-440589A3A720}">
      <dgm:prSet/>
      <dgm:spPr/>
      <dgm:t>
        <a:bodyPr/>
        <a:lstStyle/>
        <a:p>
          <a:endParaRPr lang="es-EC"/>
        </a:p>
      </dgm:t>
    </dgm:pt>
    <dgm:pt modelId="{1278E205-56C9-45A6-9B81-120191DF1961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MX" sz="1600" dirty="0" smtClean="0">
              <a:solidFill>
                <a:schemeClr val="tx1"/>
              </a:solidFill>
            </a:rPr>
            <a:t>Riesgo: Comportamiento deshonesto</a:t>
          </a:r>
          <a:endParaRPr lang="es-EC" sz="1600" dirty="0">
            <a:solidFill>
              <a:schemeClr val="tx1"/>
            </a:solidFill>
          </a:endParaRPr>
        </a:p>
      </dgm:t>
    </dgm:pt>
    <dgm:pt modelId="{AE1D2F18-5918-414C-B326-8A9B61A66A53}" type="parTrans" cxnId="{CE72280B-4647-4BFB-B7DA-5E74BE820EEF}">
      <dgm:prSet/>
      <dgm:spPr/>
      <dgm:t>
        <a:bodyPr/>
        <a:lstStyle/>
        <a:p>
          <a:endParaRPr lang="es-EC"/>
        </a:p>
      </dgm:t>
    </dgm:pt>
    <dgm:pt modelId="{501D6EBA-93E7-40FC-8553-74E666839F11}" type="sibTrans" cxnId="{CE72280B-4647-4BFB-B7DA-5E74BE820EEF}">
      <dgm:prSet/>
      <dgm:spPr/>
      <dgm:t>
        <a:bodyPr/>
        <a:lstStyle/>
        <a:p>
          <a:endParaRPr lang="es-EC"/>
        </a:p>
      </dgm:t>
    </dgm:pt>
    <dgm:pt modelId="{4314645F-6822-4F76-A6EB-BE0D0BC85F0F}">
      <dgm:prSet phldrT="[Texto]" custT="1"/>
      <dgm:spPr>
        <a:noFill/>
      </dgm:spPr>
      <dgm:t>
        <a:bodyPr/>
        <a:lstStyle/>
        <a:p>
          <a:pPr algn="ctr"/>
          <a:r>
            <a:rPr lang="es-MX" sz="1600" i="0" dirty="0" smtClean="0">
              <a:solidFill>
                <a:schemeClr val="tx1"/>
              </a:solidFill>
              <a:effectLst/>
            </a:rPr>
            <a:t>- Cumplimiento voluntario de las obligaciones tributarias</a:t>
          </a:r>
        </a:p>
        <a:p>
          <a:pPr algn="ctr"/>
          <a:r>
            <a:rPr lang="es-MX" sz="1600" i="0" dirty="0" smtClean="0">
              <a:solidFill>
                <a:schemeClr val="tx1"/>
              </a:solidFill>
              <a:effectLst/>
            </a:rPr>
            <a:t>- Ampliar base de contribuyentes de los impuestos aplicados</a:t>
          </a:r>
        </a:p>
      </dgm:t>
    </dgm:pt>
    <dgm:pt modelId="{4E0DF1F1-8958-4D58-8610-1D8467C5A85C}" type="parTrans" cxnId="{713392C4-8499-49EC-8777-0F89E4C9FF79}">
      <dgm:prSet/>
      <dgm:spPr/>
      <dgm:t>
        <a:bodyPr/>
        <a:lstStyle/>
        <a:p>
          <a:endParaRPr lang="es-EC"/>
        </a:p>
      </dgm:t>
    </dgm:pt>
    <dgm:pt modelId="{DF1908EA-98D9-486F-BBC6-24EC2B760DFB}" type="sibTrans" cxnId="{713392C4-8499-49EC-8777-0F89E4C9FF79}">
      <dgm:prSet/>
      <dgm:spPr/>
      <dgm:t>
        <a:bodyPr/>
        <a:lstStyle/>
        <a:p>
          <a:endParaRPr lang="es-EC"/>
        </a:p>
      </dgm:t>
    </dgm:pt>
    <dgm:pt modelId="{61E26AD9-C841-4D9F-9BA9-8BACD51D03B9}" type="pres">
      <dgm:prSet presAssocID="{297F72A7-148C-464E-85A1-ED046207E3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618D9D3-04CE-4BDC-918F-E34B5DFA4012}" type="pres">
      <dgm:prSet presAssocID="{839D3736-9EE2-4DAB-8630-891197871463}" presName="parentLin" presStyleCnt="0"/>
      <dgm:spPr/>
      <dgm:t>
        <a:bodyPr/>
        <a:lstStyle/>
        <a:p>
          <a:endParaRPr lang="es-EC"/>
        </a:p>
      </dgm:t>
    </dgm:pt>
    <dgm:pt modelId="{0D7821D3-6998-406D-9024-B310560D090F}" type="pres">
      <dgm:prSet presAssocID="{839D3736-9EE2-4DAB-8630-891197871463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752A0F43-641E-4175-80F5-0D9956722E87}" type="pres">
      <dgm:prSet presAssocID="{839D3736-9EE2-4DAB-8630-8911978714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FD68A1-270C-4169-9363-0C07C93288AD}" type="pres">
      <dgm:prSet presAssocID="{839D3736-9EE2-4DAB-8630-891197871463}" presName="negativeSpace" presStyleCnt="0"/>
      <dgm:spPr/>
      <dgm:t>
        <a:bodyPr/>
        <a:lstStyle/>
        <a:p>
          <a:endParaRPr lang="es-EC"/>
        </a:p>
      </dgm:t>
    </dgm:pt>
    <dgm:pt modelId="{B2BF5159-3831-4019-9C3B-34AB2489E967}" type="pres">
      <dgm:prSet presAssocID="{839D3736-9EE2-4DAB-8630-89119787146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D63A11-7F12-4070-B723-B63FD20E5DE0}" type="pres">
      <dgm:prSet presAssocID="{C370BA01-577A-4306-B673-A0F6114FBF86}" presName="spaceBetweenRectangles" presStyleCnt="0"/>
      <dgm:spPr/>
      <dgm:t>
        <a:bodyPr/>
        <a:lstStyle/>
        <a:p>
          <a:endParaRPr lang="es-EC"/>
        </a:p>
      </dgm:t>
    </dgm:pt>
    <dgm:pt modelId="{F96B493D-E8E7-4B9E-A7D3-01A53B24424F}" type="pres">
      <dgm:prSet presAssocID="{4314645F-6822-4F76-A6EB-BE0D0BC85F0F}" presName="parentLin" presStyleCnt="0"/>
      <dgm:spPr/>
    </dgm:pt>
    <dgm:pt modelId="{69CF5C86-B54A-4C5B-BF46-E8E94C337B69}" type="pres">
      <dgm:prSet presAssocID="{4314645F-6822-4F76-A6EB-BE0D0BC85F0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7072B48-C90F-42A4-A3C3-101147475E2D}" type="pres">
      <dgm:prSet presAssocID="{4314645F-6822-4F76-A6EB-BE0D0BC85F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723EC-89DB-4EF0-8DD9-B872C1BC51B8}" type="pres">
      <dgm:prSet presAssocID="{4314645F-6822-4F76-A6EB-BE0D0BC85F0F}" presName="negativeSpace" presStyleCnt="0"/>
      <dgm:spPr/>
    </dgm:pt>
    <dgm:pt modelId="{BD33D07C-B7A2-410D-88C0-78B09F0E77AF}" type="pres">
      <dgm:prSet presAssocID="{4314645F-6822-4F76-A6EB-BE0D0BC85F0F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4FE34362-51B0-499B-A8EA-19EFD8238830}" type="pres">
      <dgm:prSet presAssocID="{DF1908EA-98D9-486F-BBC6-24EC2B760DFB}" presName="spaceBetweenRectangles" presStyleCnt="0"/>
      <dgm:spPr/>
    </dgm:pt>
    <dgm:pt modelId="{83E3FCAB-5895-4E20-917D-8BEDC8D17D95}" type="pres">
      <dgm:prSet presAssocID="{1278E205-56C9-45A6-9B81-120191DF1961}" presName="parentLin" presStyleCnt="0"/>
      <dgm:spPr/>
    </dgm:pt>
    <dgm:pt modelId="{E7FBE38D-C238-4C85-89CE-D00E5C6CB7CF}" type="pres">
      <dgm:prSet presAssocID="{1278E205-56C9-45A6-9B81-120191DF1961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4F314190-EAD3-4998-86DD-294643AE7299}" type="pres">
      <dgm:prSet presAssocID="{1278E205-56C9-45A6-9B81-120191DF19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29FDCC-23B4-460A-80EF-A1200DA2FDAC}" type="pres">
      <dgm:prSet presAssocID="{1278E205-56C9-45A6-9B81-120191DF1961}" presName="negativeSpace" presStyleCnt="0"/>
      <dgm:spPr/>
    </dgm:pt>
    <dgm:pt modelId="{99D0A5E0-A272-4845-AA7C-DB54DCA177B0}" type="pres">
      <dgm:prSet presAssocID="{1278E205-56C9-45A6-9B81-120191DF1961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87E2F4AF-D7A0-4612-BC9C-2E66BE0D0F8F}" type="pres">
      <dgm:prSet presAssocID="{501D6EBA-93E7-40FC-8553-74E666839F11}" presName="spaceBetweenRectangles" presStyleCnt="0"/>
      <dgm:spPr/>
    </dgm:pt>
    <dgm:pt modelId="{4D0476EB-5C97-463A-839F-645F6A1902A9}" type="pres">
      <dgm:prSet presAssocID="{0D660005-6603-402C-A1AF-89E24F95B455}" presName="parentLin" presStyleCnt="0"/>
      <dgm:spPr/>
      <dgm:t>
        <a:bodyPr/>
        <a:lstStyle/>
        <a:p>
          <a:endParaRPr lang="es-EC"/>
        </a:p>
      </dgm:t>
    </dgm:pt>
    <dgm:pt modelId="{DBD0E767-B065-4AC5-8F5B-D49A1FE77223}" type="pres">
      <dgm:prSet presAssocID="{0D660005-6603-402C-A1AF-89E24F95B455}" presName="parentLeftMargin" presStyleLbl="node1" presStyleIdx="2" presStyleCnt="4"/>
      <dgm:spPr/>
      <dgm:t>
        <a:bodyPr/>
        <a:lstStyle/>
        <a:p>
          <a:endParaRPr lang="es-ES_tradnl"/>
        </a:p>
      </dgm:t>
    </dgm:pt>
    <dgm:pt modelId="{B8E56BD3-809C-4D86-9DF5-2FACA9703DBD}" type="pres">
      <dgm:prSet presAssocID="{0D660005-6603-402C-A1AF-89E24F95B4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1A1CF2-0C05-4F62-AD76-8BF75FBF586A}" type="pres">
      <dgm:prSet presAssocID="{0D660005-6603-402C-A1AF-89E24F95B455}" presName="negativeSpace" presStyleCnt="0"/>
      <dgm:spPr/>
      <dgm:t>
        <a:bodyPr/>
        <a:lstStyle/>
        <a:p>
          <a:endParaRPr lang="es-EC"/>
        </a:p>
      </dgm:t>
    </dgm:pt>
    <dgm:pt modelId="{3223A3E2-AEF3-43D0-A518-A28AF3F3C2C8}" type="pres">
      <dgm:prSet presAssocID="{0D660005-6603-402C-A1AF-89E24F95B45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4D9323-10F0-4D0D-AB28-E5C2DABBEAC9}" srcId="{297F72A7-148C-464E-85A1-ED046207E36B}" destId="{839D3736-9EE2-4DAB-8630-891197871463}" srcOrd="0" destOrd="0" parTransId="{CD40CC92-A19F-444B-BCBF-262E25D9F468}" sibTransId="{C370BA01-577A-4306-B673-A0F6114FBF86}"/>
    <dgm:cxn modelId="{AB4CA001-47EF-44B2-9A65-876E0FC642BE}" type="presOf" srcId="{1278E205-56C9-45A6-9B81-120191DF1961}" destId="{E7FBE38D-C238-4C85-89CE-D00E5C6CB7CF}" srcOrd="0" destOrd="0" presId="urn:microsoft.com/office/officeart/2005/8/layout/list1"/>
    <dgm:cxn modelId="{4457D8CA-DA37-4A0F-8942-4D14CD3B11ED}" type="presOf" srcId="{4314645F-6822-4F76-A6EB-BE0D0BC85F0F}" destId="{69CF5C86-B54A-4C5B-BF46-E8E94C337B69}" srcOrd="0" destOrd="0" presId="urn:microsoft.com/office/officeart/2005/8/layout/list1"/>
    <dgm:cxn modelId="{46C81D32-C32B-410D-8485-176315E7BEF0}" type="presOf" srcId="{297F72A7-148C-464E-85A1-ED046207E36B}" destId="{61E26AD9-C841-4D9F-9BA9-8BACD51D03B9}" srcOrd="0" destOrd="0" presId="urn:microsoft.com/office/officeart/2005/8/layout/list1"/>
    <dgm:cxn modelId="{B59B23FE-5FBC-4661-825A-C4B60DFEECC7}" type="presOf" srcId="{0D660005-6603-402C-A1AF-89E24F95B455}" destId="{B8E56BD3-809C-4D86-9DF5-2FACA9703DBD}" srcOrd="1" destOrd="0" presId="urn:microsoft.com/office/officeart/2005/8/layout/list1"/>
    <dgm:cxn modelId="{CE72280B-4647-4BFB-B7DA-5E74BE820EEF}" srcId="{297F72A7-148C-464E-85A1-ED046207E36B}" destId="{1278E205-56C9-45A6-9B81-120191DF1961}" srcOrd="2" destOrd="0" parTransId="{AE1D2F18-5918-414C-B326-8A9B61A66A53}" sibTransId="{501D6EBA-93E7-40FC-8553-74E666839F11}"/>
    <dgm:cxn modelId="{CC2E0B29-995C-4061-9829-440589A3A720}" srcId="{297F72A7-148C-464E-85A1-ED046207E36B}" destId="{0D660005-6603-402C-A1AF-89E24F95B455}" srcOrd="3" destOrd="0" parTransId="{587849BD-0F16-48BD-AEF6-B75EC797DD99}" sibTransId="{EEF4CCF6-9107-4F7C-BF2E-4E0788038267}"/>
    <dgm:cxn modelId="{8577CA2C-49DB-4510-A334-3ED4E9116BEB}" type="presOf" srcId="{0D660005-6603-402C-A1AF-89E24F95B455}" destId="{DBD0E767-B065-4AC5-8F5B-D49A1FE77223}" srcOrd="0" destOrd="0" presId="urn:microsoft.com/office/officeart/2005/8/layout/list1"/>
    <dgm:cxn modelId="{C71B37C4-3366-465A-8CBA-B2F8EB9829AE}" type="presOf" srcId="{1278E205-56C9-45A6-9B81-120191DF1961}" destId="{4F314190-EAD3-4998-86DD-294643AE7299}" srcOrd="1" destOrd="0" presId="urn:microsoft.com/office/officeart/2005/8/layout/list1"/>
    <dgm:cxn modelId="{46864BD9-3F32-458A-9515-CBD72C6ED272}" type="presOf" srcId="{839D3736-9EE2-4DAB-8630-891197871463}" destId="{752A0F43-641E-4175-80F5-0D9956722E87}" srcOrd="1" destOrd="0" presId="urn:microsoft.com/office/officeart/2005/8/layout/list1"/>
    <dgm:cxn modelId="{F31AD89D-086B-4582-9684-855F03CF0DAC}" type="presOf" srcId="{4314645F-6822-4F76-A6EB-BE0D0BC85F0F}" destId="{47072B48-C90F-42A4-A3C3-101147475E2D}" srcOrd="1" destOrd="0" presId="urn:microsoft.com/office/officeart/2005/8/layout/list1"/>
    <dgm:cxn modelId="{DEA5BDE9-EE9D-45C0-B334-93162125579B}" type="presOf" srcId="{839D3736-9EE2-4DAB-8630-891197871463}" destId="{0D7821D3-6998-406D-9024-B310560D090F}" srcOrd="0" destOrd="0" presId="urn:microsoft.com/office/officeart/2005/8/layout/list1"/>
    <dgm:cxn modelId="{713392C4-8499-49EC-8777-0F89E4C9FF79}" srcId="{297F72A7-148C-464E-85A1-ED046207E36B}" destId="{4314645F-6822-4F76-A6EB-BE0D0BC85F0F}" srcOrd="1" destOrd="0" parTransId="{4E0DF1F1-8958-4D58-8610-1D8467C5A85C}" sibTransId="{DF1908EA-98D9-486F-BBC6-24EC2B760DFB}"/>
    <dgm:cxn modelId="{A67A536F-69F2-4040-8ED4-31696D8E0485}" type="presParOf" srcId="{61E26AD9-C841-4D9F-9BA9-8BACD51D03B9}" destId="{3618D9D3-04CE-4BDC-918F-E34B5DFA4012}" srcOrd="0" destOrd="0" presId="urn:microsoft.com/office/officeart/2005/8/layout/list1"/>
    <dgm:cxn modelId="{AFA65D89-3641-41BE-A36D-4F4C4091098A}" type="presParOf" srcId="{3618D9D3-04CE-4BDC-918F-E34B5DFA4012}" destId="{0D7821D3-6998-406D-9024-B310560D090F}" srcOrd="0" destOrd="0" presId="urn:microsoft.com/office/officeart/2005/8/layout/list1"/>
    <dgm:cxn modelId="{C6FCCBA8-7924-4486-A733-AEED3147B0DC}" type="presParOf" srcId="{3618D9D3-04CE-4BDC-918F-E34B5DFA4012}" destId="{752A0F43-641E-4175-80F5-0D9956722E87}" srcOrd="1" destOrd="0" presId="urn:microsoft.com/office/officeart/2005/8/layout/list1"/>
    <dgm:cxn modelId="{61FD3827-A0E1-47C6-946E-5858EBF29DD1}" type="presParOf" srcId="{61E26AD9-C841-4D9F-9BA9-8BACD51D03B9}" destId="{94FD68A1-270C-4169-9363-0C07C93288AD}" srcOrd="1" destOrd="0" presId="urn:microsoft.com/office/officeart/2005/8/layout/list1"/>
    <dgm:cxn modelId="{19BCC0BA-03DF-4F3F-9190-F731FDD18303}" type="presParOf" srcId="{61E26AD9-C841-4D9F-9BA9-8BACD51D03B9}" destId="{B2BF5159-3831-4019-9C3B-34AB2489E967}" srcOrd="2" destOrd="0" presId="urn:microsoft.com/office/officeart/2005/8/layout/list1"/>
    <dgm:cxn modelId="{6C3C6740-6107-4BFC-B23D-5B7C2CC42E1E}" type="presParOf" srcId="{61E26AD9-C841-4D9F-9BA9-8BACD51D03B9}" destId="{C7D63A11-7F12-4070-B723-B63FD20E5DE0}" srcOrd="3" destOrd="0" presId="urn:microsoft.com/office/officeart/2005/8/layout/list1"/>
    <dgm:cxn modelId="{EBA3E687-D4ED-4AD1-A607-A13665B1904A}" type="presParOf" srcId="{61E26AD9-C841-4D9F-9BA9-8BACD51D03B9}" destId="{F96B493D-E8E7-4B9E-A7D3-01A53B24424F}" srcOrd="4" destOrd="0" presId="urn:microsoft.com/office/officeart/2005/8/layout/list1"/>
    <dgm:cxn modelId="{369EBBD7-7EAC-4D51-AF05-C72FB2CF232A}" type="presParOf" srcId="{F96B493D-E8E7-4B9E-A7D3-01A53B24424F}" destId="{69CF5C86-B54A-4C5B-BF46-E8E94C337B69}" srcOrd="0" destOrd="0" presId="urn:microsoft.com/office/officeart/2005/8/layout/list1"/>
    <dgm:cxn modelId="{9F40DB01-01A6-4FE0-8EAE-BC13F29825DA}" type="presParOf" srcId="{F96B493D-E8E7-4B9E-A7D3-01A53B24424F}" destId="{47072B48-C90F-42A4-A3C3-101147475E2D}" srcOrd="1" destOrd="0" presId="urn:microsoft.com/office/officeart/2005/8/layout/list1"/>
    <dgm:cxn modelId="{E591C7A7-4A56-42E8-8F77-26A4889CDE03}" type="presParOf" srcId="{61E26AD9-C841-4D9F-9BA9-8BACD51D03B9}" destId="{4C6723EC-89DB-4EF0-8DD9-B872C1BC51B8}" srcOrd="5" destOrd="0" presId="urn:microsoft.com/office/officeart/2005/8/layout/list1"/>
    <dgm:cxn modelId="{BC56D90B-4F86-4035-BCA5-A0B1360BA492}" type="presParOf" srcId="{61E26AD9-C841-4D9F-9BA9-8BACD51D03B9}" destId="{BD33D07C-B7A2-410D-88C0-78B09F0E77AF}" srcOrd="6" destOrd="0" presId="urn:microsoft.com/office/officeart/2005/8/layout/list1"/>
    <dgm:cxn modelId="{2A291950-4DA3-438B-868E-E8331F43F135}" type="presParOf" srcId="{61E26AD9-C841-4D9F-9BA9-8BACD51D03B9}" destId="{4FE34362-51B0-499B-A8EA-19EFD8238830}" srcOrd="7" destOrd="0" presId="urn:microsoft.com/office/officeart/2005/8/layout/list1"/>
    <dgm:cxn modelId="{50B356EC-2F24-4C53-9B3C-D75B52485185}" type="presParOf" srcId="{61E26AD9-C841-4D9F-9BA9-8BACD51D03B9}" destId="{83E3FCAB-5895-4E20-917D-8BEDC8D17D95}" srcOrd="8" destOrd="0" presId="urn:microsoft.com/office/officeart/2005/8/layout/list1"/>
    <dgm:cxn modelId="{011A2CD5-2357-4C96-8907-A04C61C1883E}" type="presParOf" srcId="{83E3FCAB-5895-4E20-917D-8BEDC8D17D95}" destId="{E7FBE38D-C238-4C85-89CE-D00E5C6CB7CF}" srcOrd="0" destOrd="0" presId="urn:microsoft.com/office/officeart/2005/8/layout/list1"/>
    <dgm:cxn modelId="{3698F7BE-6C3D-41A3-A6E6-17F805FDB960}" type="presParOf" srcId="{83E3FCAB-5895-4E20-917D-8BEDC8D17D95}" destId="{4F314190-EAD3-4998-86DD-294643AE7299}" srcOrd="1" destOrd="0" presId="urn:microsoft.com/office/officeart/2005/8/layout/list1"/>
    <dgm:cxn modelId="{FAE60DBF-320B-4F50-9BE0-7DF7EED44C24}" type="presParOf" srcId="{61E26AD9-C841-4D9F-9BA9-8BACD51D03B9}" destId="{F029FDCC-23B4-460A-80EF-A1200DA2FDAC}" srcOrd="9" destOrd="0" presId="urn:microsoft.com/office/officeart/2005/8/layout/list1"/>
    <dgm:cxn modelId="{5D6AFA25-248B-4FAF-8ED8-5D236C800E7D}" type="presParOf" srcId="{61E26AD9-C841-4D9F-9BA9-8BACD51D03B9}" destId="{99D0A5E0-A272-4845-AA7C-DB54DCA177B0}" srcOrd="10" destOrd="0" presId="urn:microsoft.com/office/officeart/2005/8/layout/list1"/>
    <dgm:cxn modelId="{5A9A0A4C-AD8D-497E-9007-639A66E6CA2A}" type="presParOf" srcId="{61E26AD9-C841-4D9F-9BA9-8BACD51D03B9}" destId="{87E2F4AF-D7A0-4612-BC9C-2E66BE0D0F8F}" srcOrd="11" destOrd="0" presId="urn:microsoft.com/office/officeart/2005/8/layout/list1"/>
    <dgm:cxn modelId="{BEA8FCE8-EFB0-4817-B55F-B7C33E517C5F}" type="presParOf" srcId="{61E26AD9-C841-4D9F-9BA9-8BACD51D03B9}" destId="{4D0476EB-5C97-463A-839F-645F6A1902A9}" srcOrd="12" destOrd="0" presId="urn:microsoft.com/office/officeart/2005/8/layout/list1"/>
    <dgm:cxn modelId="{4E8D6B2A-FD0E-4D0F-8B6F-A439A6C6A76E}" type="presParOf" srcId="{4D0476EB-5C97-463A-839F-645F6A1902A9}" destId="{DBD0E767-B065-4AC5-8F5B-D49A1FE77223}" srcOrd="0" destOrd="0" presId="urn:microsoft.com/office/officeart/2005/8/layout/list1"/>
    <dgm:cxn modelId="{19CEAF95-C0C7-4FBD-9663-31951BCDC07C}" type="presParOf" srcId="{4D0476EB-5C97-463A-839F-645F6A1902A9}" destId="{B8E56BD3-809C-4D86-9DF5-2FACA9703DBD}" srcOrd="1" destOrd="0" presId="urn:microsoft.com/office/officeart/2005/8/layout/list1"/>
    <dgm:cxn modelId="{B5D6634D-D7AB-4C51-A55D-43FDCEE09591}" type="presParOf" srcId="{61E26AD9-C841-4D9F-9BA9-8BACD51D03B9}" destId="{8A1A1CF2-0C05-4F62-AD76-8BF75FBF586A}" srcOrd="13" destOrd="0" presId="urn:microsoft.com/office/officeart/2005/8/layout/list1"/>
    <dgm:cxn modelId="{2C292F0B-F11C-43CC-831B-3D1FB57B14DC}" type="presParOf" srcId="{61E26AD9-C841-4D9F-9BA9-8BACD51D03B9}" destId="{3223A3E2-AEF3-43D0-A518-A28AF3F3C2C8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967D6C-D9A9-438C-9371-45ABB8DAA1A7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7A326E5-F54B-4AAF-ADCF-5073E63ECC64}">
      <dgm:prSet phldrT="[Texto]" custT="1"/>
      <dgm:spPr/>
      <dgm:t>
        <a:bodyPr/>
        <a:lstStyle/>
        <a:p>
          <a:r>
            <a:rPr lang="es-ES_tradnl" sz="1050" dirty="0" smtClean="0"/>
            <a:t>Catastro </a:t>
          </a:r>
        </a:p>
        <a:p>
          <a:r>
            <a:rPr lang="es-ES_tradnl" sz="1050" dirty="0" smtClean="0"/>
            <a:t>Inscripción</a:t>
          </a:r>
          <a:endParaRPr lang="es-ES_tradnl" sz="1050" dirty="0"/>
        </a:p>
      </dgm:t>
    </dgm:pt>
    <dgm:pt modelId="{607208D6-2C59-4765-9814-AF2D1D378738}" type="par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69F54B7C-5C63-4AAC-8EAF-4FDC2781B954}" type="sib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9B96E3AB-2660-4F8B-8FEA-0F70C5735DC7}">
      <dgm:prSet phldrT="[Texto]" custT="1"/>
      <dgm:spPr/>
      <dgm:t>
        <a:bodyPr/>
        <a:lstStyle/>
        <a:p>
          <a:r>
            <a:rPr lang="es-ES_tradnl" sz="1050" dirty="0" smtClean="0"/>
            <a:t>Presentación</a:t>
          </a:r>
          <a:endParaRPr lang="es-ES_tradnl" sz="1050" dirty="0"/>
        </a:p>
      </dgm:t>
    </dgm:pt>
    <dgm:pt modelId="{DE4371F3-1126-48B5-B716-8C25014B748F}" type="par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C3912F55-EB73-4B48-BE4E-9784F8897D46}" type="sib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BA6E7DFF-8876-433C-BB56-36BDCD6C2A36}">
      <dgm:prSet phldrT="[Texto]" custT="1"/>
      <dgm:spPr/>
      <dgm:t>
        <a:bodyPr/>
        <a:lstStyle/>
        <a:p>
          <a:r>
            <a:rPr lang="es-ES_tradnl" sz="1050" dirty="0" smtClean="0"/>
            <a:t>Veracidad</a:t>
          </a:r>
          <a:endParaRPr lang="es-ES_tradnl" sz="1050" dirty="0"/>
        </a:p>
      </dgm:t>
    </dgm:pt>
    <dgm:pt modelId="{D3A8E286-7028-4041-AED4-9298E1C5B67A}" type="par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E2D5576F-7C06-4046-ABF5-70A0DE44B7E3}" type="sib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81261DD1-4849-44DB-8319-332D8CA7DF6A}">
      <dgm:prSet phldrT="[Texto]" custT="1"/>
      <dgm:spPr/>
      <dgm:t>
        <a:bodyPr/>
        <a:lstStyle/>
        <a:p>
          <a:r>
            <a:rPr lang="es-ES_tradnl" sz="1050" dirty="0" smtClean="0"/>
            <a:t>Pago</a:t>
          </a:r>
          <a:endParaRPr lang="es-ES_tradnl" sz="1050" dirty="0"/>
        </a:p>
      </dgm:t>
    </dgm:pt>
    <dgm:pt modelId="{8D6B629B-2BFA-4692-8186-574067AFB6F8}" type="par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8CDE8657-3536-43D7-BB4F-5E53BA1E09DF}" type="sib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73CBE515-CB91-4DB1-AC76-8EACCEE26609}">
      <dgm:prSet phldrT="[Texto]" custT="1"/>
      <dgm:spPr/>
      <dgm:t>
        <a:bodyPr/>
        <a:lstStyle/>
        <a:p>
          <a:r>
            <a:rPr lang="es-ES_tradnl" sz="1050" dirty="0" smtClean="0"/>
            <a:t>Facturación</a:t>
          </a:r>
          <a:endParaRPr lang="es-ES_tradnl" sz="1050" dirty="0"/>
        </a:p>
      </dgm:t>
    </dgm:pt>
    <dgm:pt modelId="{4CE7D583-8804-4DE4-90C7-8B017A98CC22}" type="parTrans" cxnId="{DFBAC839-59E0-41D6-A14B-13F0AE4322CE}">
      <dgm:prSet/>
      <dgm:spPr/>
      <dgm:t>
        <a:bodyPr/>
        <a:lstStyle/>
        <a:p>
          <a:endParaRPr lang="es-EC" sz="2400"/>
        </a:p>
      </dgm:t>
    </dgm:pt>
    <dgm:pt modelId="{4914C29D-5E75-47E7-A713-A12420B39E4A}" type="sibTrans" cxnId="{DFBAC839-59E0-41D6-A14B-13F0AE4322CE}">
      <dgm:prSet/>
      <dgm:spPr/>
      <dgm:t>
        <a:bodyPr/>
        <a:lstStyle/>
        <a:p>
          <a:endParaRPr lang="es-EC" sz="2400"/>
        </a:p>
      </dgm:t>
    </dgm:pt>
    <dgm:pt modelId="{63CB7260-E2E2-450A-9F9F-A4603D8C840A}" type="pres">
      <dgm:prSet presAssocID="{8A967D6C-D9A9-438C-9371-45ABB8DAA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4BB77-9736-4996-AC3A-44837D1F89F9}" type="pres">
      <dgm:prSet presAssocID="{8A967D6C-D9A9-438C-9371-45ABB8DAA1A7}" presName="arrow" presStyleLbl="bgShp" presStyleIdx="0" presStyleCnt="1"/>
      <dgm:spPr/>
      <dgm:t>
        <a:bodyPr/>
        <a:lstStyle/>
        <a:p>
          <a:endParaRPr lang="es-EC"/>
        </a:p>
      </dgm:t>
    </dgm:pt>
    <dgm:pt modelId="{C1523F12-7DA6-4603-8FC9-AFAFEDDD4321}" type="pres">
      <dgm:prSet presAssocID="{8A967D6C-D9A9-438C-9371-45ABB8DAA1A7}" presName="points" presStyleCnt="0"/>
      <dgm:spPr/>
      <dgm:t>
        <a:bodyPr/>
        <a:lstStyle/>
        <a:p>
          <a:endParaRPr lang="es-EC"/>
        </a:p>
      </dgm:t>
    </dgm:pt>
    <dgm:pt modelId="{44D0AEB5-ABFD-413F-9748-FE8D4ACF675F}" type="pres">
      <dgm:prSet presAssocID="{D7A326E5-F54B-4AAF-ADCF-5073E63ECC64}" presName="compositeA" presStyleCnt="0"/>
      <dgm:spPr/>
      <dgm:t>
        <a:bodyPr/>
        <a:lstStyle/>
        <a:p>
          <a:endParaRPr lang="es-EC"/>
        </a:p>
      </dgm:t>
    </dgm:pt>
    <dgm:pt modelId="{3CAC87A7-D4B7-4FE4-BA07-A7B634740320}" type="pres">
      <dgm:prSet presAssocID="{D7A326E5-F54B-4AAF-ADCF-5073E63ECC6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3079A-D720-4F90-9D9D-5B79715465D4}" type="pres">
      <dgm:prSet presAssocID="{D7A326E5-F54B-4AAF-ADCF-5073E63ECC64}" presName="circleA" presStyleLbl="node1" presStyleIdx="0" presStyleCnt="5"/>
      <dgm:spPr/>
      <dgm:t>
        <a:bodyPr/>
        <a:lstStyle/>
        <a:p>
          <a:endParaRPr lang="es-EC"/>
        </a:p>
      </dgm:t>
    </dgm:pt>
    <dgm:pt modelId="{8B20A6BC-BFE5-40E3-9A17-66016D72A9F1}" type="pres">
      <dgm:prSet presAssocID="{D7A326E5-F54B-4AAF-ADCF-5073E63ECC64}" presName="spaceA" presStyleCnt="0"/>
      <dgm:spPr/>
      <dgm:t>
        <a:bodyPr/>
        <a:lstStyle/>
        <a:p>
          <a:endParaRPr lang="es-EC"/>
        </a:p>
      </dgm:t>
    </dgm:pt>
    <dgm:pt modelId="{06158D68-3A5D-4414-8366-57BBA1024083}" type="pres">
      <dgm:prSet presAssocID="{69F54B7C-5C63-4AAC-8EAF-4FDC2781B954}" presName="space" presStyleCnt="0"/>
      <dgm:spPr/>
      <dgm:t>
        <a:bodyPr/>
        <a:lstStyle/>
        <a:p>
          <a:endParaRPr lang="es-EC"/>
        </a:p>
      </dgm:t>
    </dgm:pt>
    <dgm:pt modelId="{CDB244A2-2493-4141-BD4B-38656304D5DA}" type="pres">
      <dgm:prSet presAssocID="{73CBE515-CB91-4DB1-AC76-8EACCEE26609}" presName="compositeB" presStyleCnt="0"/>
      <dgm:spPr/>
    </dgm:pt>
    <dgm:pt modelId="{DA312988-B3A4-4BAF-9671-807728226F46}" type="pres">
      <dgm:prSet presAssocID="{73CBE515-CB91-4DB1-AC76-8EACCEE2660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AB23-382A-4F11-BD96-8F8B3CBE8CB9}" type="pres">
      <dgm:prSet presAssocID="{73CBE515-CB91-4DB1-AC76-8EACCEE26609}" presName="circleB" presStyleLbl="node1" presStyleIdx="1" presStyleCnt="5"/>
      <dgm:spPr/>
    </dgm:pt>
    <dgm:pt modelId="{F57DA401-2F99-4409-AD2E-3C4952BE89E8}" type="pres">
      <dgm:prSet presAssocID="{73CBE515-CB91-4DB1-AC76-8EACCEE26609}" presName="spaceB" presStyleCnt="0"/>
      <dgm:spPr/>
    </dgm:pt>
    <dgm:pt modelId="{E5697A40-C1AD-40C0-B819-A2440220578C}" type="pres">
      <dgm:prSet presAssocID="{4914C29D-5E75-47E7-A713-A12420B39E4A}" presName="space" presStyleCnt="0"/>
      <dgm:spPr/>
    </dgm:pt>
    <dgm:pt modelId="{5BA4992B-832E-423E-8F11-51CB7AF65FFD}" type="pres">
      <dgm:prSet presAssocID="{9B96E3AB-2660-4F8B-8FEA-0F70C5735DC7}" presName="compositeA" presStyleCnt="0"/>
      <dgm:spPr/>
    </dgm:pt>
    <dgm:pt modelId="{65EADB0A-8E3C-47EC-A716-FAD48ED05AEB}" type="pres">
      <dgm:prSet presAssocID="{9B96E3AB-2660-4F8B-8FEA-0F70C5735D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4CC6-3EF0-420B-BF5E-B150C32D91ED}" type="pres">
      <dgm:prSet presAssocID="{9B96E3AB-2660-4F8B-8FEA-0F70C5735DC7}" presName="circleA" presStyleLbl="node1" presStyleIdx="2" presStyleCnt="5"/>
      <dgm:spPr/>
    </dgm:pt>
    <dgm:pt modelId="{8590FBC9-1FBB-4451-B7F9-8AC531F176F9}" type="pres">
      <dgm:prSet presAssocID="{9B96E3AB-2660-4F8B-8FEA-0F70C5735DC7}" presName="spaceA" presStyleCnt="0"/>
      <dgm:spPr/>
    </dgm:pt>
    <dgm:pt modelId="{FF82CC98-46BB-46A6-9829-C45E0FEE4403}" type="pres">
      <dgm:prSet presAssocID="{C3912F55-EB73-4B48-BE4E-9784F8897D46}" presName="space" presStyleCnt="0"/>
      <dgm:spPr/>
      <dgm:t>
        <a:bodyPr/>
        <a:lstStyle/>
        <a:p>
          <a:endParaRPr lang="es-EC"/>
        </a:p>
      </dgm:t>
    </dgm:pt>
    <dgm:pt modelId="{09B52389-22E1-4145-930C-E2182664CC17}" type="pres">
      <dgm:prSet presAssocID="{BA6E7DFF-8876-433C-BB56-36BDCD6C2A36}" presName="compositeB" presStyleCnt="0"/>
      <dgm:spPr/>
    </dgm:pt>
    <dgm:pt modelId="{A28A7607-56BD-465A-9667-C78EFD5996EE}" type="pres">
      <dgm:prSet presAssocID="{BA6E7DFF-8876-433C-BB56-36BDCD6C2A3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433D3-DCDF-42FF-914D-24CFDF6366D1}" type="pres">
      <dgm:prSet presAssocID="{BA6E7DFF-8876-433C-BB56-36BDCD6C2A36}" presName="circleB" presStyleLbl="node1" presStyleIdx="3" presStyleCnt="5"/>
      <dgm:spPr/>
    </dgm:pt>
    <dgm:pt modelId="{6251D012-85C0-4658-A754-20AB407B1D1A}" type="pres">
      <dgm:prSet presAssocID="{BA6E7DFF-8876-433C-BB56-36BDCD6C2A36}" presName="spaceB" presStyleCnt="0"/>
      <dgm:spPr/>
    </dgm:pt>
    <dgm:pt modelId="{46B327E3-9944-4C32-93F6-7F4B375D7152}" type="pres">
      <dgm:prSet presAssocID="{E2D5576F-7C06-4046-ABF5-70A0DE44B7E3}" presName="space" presStyleCnt="0"/>
      <dgm:spPr/>
      <dgm:t>
        <a:bodyPr/>
        <a:lstStyle/>
        <a:p>
          <a:endParaRPr lang="es-EC"/>
        </a:p>
      </dgm:t>
    </dgm:pt>
    <dgm:pt modelId="{6E4EEB47-C6A8-4EAD-84E0-AF6C1546E989}" type="pres">
      <dgm:prSet presAssocID="{81261DD1-4849-44DB-8319-332D8CA7DF6A}" presName="compositeA" presStyleCnt="0"/>
      <dgm:spPr/>
    </dgm:pt>
    <dgm:pt modelId="{005648A6-9CA5-4631-8399-DF1F161D2AFD}" type="pres">
      <dgm:prSet presAssocID="{81261DD1-4849-44DB-8319-332D8CA7DF6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377F7-DAC8-43C5-920F-80B7461171AA}" type="pres">
      <dgm:prSet presAssocID="{81261DD1-4849-44DB-8319-332D8CA7DF6A}" presName="circleA" presStyleLbl="node1" presStyleIdx="4" presStyleCnt="5"/>
      <dgm:spPr/>
    </dgm:pt>
    <dgm:pt modelId="{A9E15EA7-8BDE-43ED-BFB8-CFA845348416}" type="pres">
      <dgm:prSet presAssocID="{81261DD1-4849-44DB-8319-332D8CA7DF6A}" presName="spaceA" presStyleCnt="0"/>
      <dgm:spPr/>
    </dgm:pt>
  </dgm:ptLst>
  <dgm:cxnLst>
    <dgm:cxn modelId="{592B8DA9-96E7-444C-8DB9-7AF6578749DE}" type="presOf" srcId="{73CBE515-CB91-4DB1-AC76-8EACCEE26609}" destId="{DA312988-B3A4-4BAF-9671-807728226F46}" srcOrd="0" destOrd="0" presId="urn:microsoft.com/office/officeart/2005/8/layout/hProcess11"/>
    <dgm:cxn modelId="{C63446A6-9C28-425A-AB31-37D218D124D2}" type="presOf" srcId="{9B96E3AB-2660-4F8B-8FEA-0F70C5735DC7}" destId="{65EADB0A-8E3C-47EC-A716-FAD48ED05AEB}" srcOrd="0" destOrd="0" presId="urn:microsoft.com/office/officeart/2005/8/layout/hProcess11"/>
    <dgm:cxn modelId="{432ADEBA-7398-44DB-AB37-5B8F7C72C9FC}" type="presOf" srcId="{8A967D6C-D9A9-438C-9371-45ABB8DAA1A7}" destId="{63CB7260-E2E2-450A-9F9F-A4603D8C840A}" srcOrd="0" destOrd="0" presId="urn:microsoft.com/office/officeart/2005/8/layout/hProcess11"/>
    <dgm:cxn modelId="{91B7B8B9-28BA-4485-85AB-9F4485B428A1}" type="presOf" srcId="{81261DD1-4849-44DB-8319-332D8CA7DF6A}" destId="{005648A6-9CA5-4631-8399-DF1F161D2AFD}" srcOrd="0" destOrd="0" presId="urn:microsoft.com/office/officeart/2005/8/layout/hProcess11"/>
    <dgm:cxn modelId="{663A8BD9-E59E-4439-B122-965439737FC7}" srcId="{8A967D6C-D9A9-438C-9371-45ABB8DAA1A7}" destId="{9B96E3AB-2660-4F8B-8FEA-0F70C5735DC7}" srcOrd="2" destOrd="0" parTransId="{DE4371F3-1126-48B5-B716-8C25014B748F}" sibTransId="{C3912F55-EB73-4B48-BE4E-9784F8897D46}"/>
    <dgm:cxn modelId="{108F3827-DADC-41AF-B3BC-FDD7849F508E}" type="presOf" srcId="{BA6E7DFF-8876-433C-BB56-36BDCD6C2A36}" destId="{A28A7607-56BD-465A-9667-C78EFD5996EE}" srcOrd="0" destOrd="0" presId="urn:microsoft.com/office/officeart/2005/8/layout/hProcess11"/>
    <dgm:cxn modelId="{C6E6E3AD-2519-440F-822C-2D58BA52BCB0}" srcId="{8A967D6C-D9A9-438C-9371-45ABB8DAA1A7}" destId="{D7A326E5-F54B-4AAF-ADCF-5073E63ECC64}" srcOrd="0" destOrd="0" parTransId="{607208D6-2C59-4765-9814-AF2D1D378738}" sibTransId="{69F54B7C-5C63-4AAC-8EAF-4FDC2781B954}"/>
    <dgm:cxn modelId="{DFBAC839-59E0-41D6-A14B-13F0AE4322CE}" srcId="{8A967D6C-D9A9-438C-9371-45ABB8DAA1A7}" destId="{73CBE515-CB91-4DB1-AC76-8EACCEE26609}" srcOrd="1" destOrd="0" parTransId="{4CE7D583-8804-4DE4-90C7-8B017A98CC22}" sibTransId="{4914C29D-5E75-47E7-A713-A12420B39E4A}"/>
    <dgm:cxn modelId="{207DB5DC-5DB1-400E-B5BA-88435B8D0D6F}" srcId="{8A967D6C-D9A9-438C-9371-45ABB8DAA1A7}" destId="{81261DD1-4849-44DB-8319-332D8CA7DF6A}" srcOrd="4" destOrd="0" parTransId="{8D6B629B-2BFA-4692-8186-574067AFB6F8}" sibTransId="{8CDE8657-3536-43D7-BB4F-5E53BA1E09DF}"/>
    <dgm:cxn modelId="{C556FD92-01C2-42FE-9468-BBF554C762A0}" srcId="{8A967D6C-D9A9-438C-9371-45ABB8DAA1A7}" destId="{BA6E7DFF-8876-433C-BB56-36BDCD6C2A36}" srcOrd="3" destOrd="0" parTransId="{D3A8E286-7028-4041-AED4-9298E1C5B67A}" sibTransId="{E2D5576F-7C06-4046-ABF5-70A0DE44B7E3}"/>
    <dgm:cxn modelId="{1D88722D-EB9D-4536-ACDB-C11B0D9B008B}" type="presOf" srcId="{D7A326E5-F54B-4AAF-ADCF-5073E63ECC64}" destId="{3CAC87A7-D4B7-4FE4-BA07-A7B634740320}" srcOrd="0" destOrd="0" presId="urn:microsoft.com/office/officeart/2005/8/layout/hProcess11"/>
    <dgm:cxn modelId="{9DF197E9-4BD1-4AA7-8D47-4992E7687C4D}" type="presParOf" srcId="{63CB7260-E2E2-450A-9F9F-A4603D8C840A}" destId="{ACD4BB77-9736-4996-AC3A-44837D1F89F9}" srcOrd="0" destOrd="0" presId="urn:microsoft.com/office/officeart/2005/8/layout/hProcess11"/>
    <dgm:cxn modelId="{2F8B6334-D4FE-4025-B3E9-7AEEC2FAD6D8}" type="presParOf" srcId="{63CB7260-E2E2-450A-9F9F-A4603D8C840A}" destId="{C1523F12-7DA6-4603-8FC9-AFAFEDDD4321}" srcOrd="1" destOrd="0" presId="urn:microsoft.com/office/officeart/2005/8/layout/hProcess11"/>
    <dgm:cxn modelId="{55766475-C0CF-4709-8051-4C41F1CC3EDA}" type="presParOf" srcId="{C1523F12-7DA6-4603-8FC9-AFAFEDDD4321}" destId="{44D0AEB5-ABFD-413F-9748-FE8D4ACF675F}" srcOrd="0" destOrd="0" presId="urn:microsoft.com/office/officeart/2005/8/layout/hProcess11"/>
    <dgm:cxn modelId="{C2A6BA07-8A08-44EC-BB8D-CD2954D6BE29}" type="presParOf" srcId="{44D0AEB5-ABFD-413F-9748-FE8D4ACF675F}" destId="{3CAC87A7-D4B7-4FE4-BA07-A7B634740320}" srcOrd="0" destOrd="0" presId="urn:microsoft.com/office/officeart/2005/8/layout/hProcess11"/>
    <dgm:cxn modelId="{F98F709D-CCFA-44EB-A045-DD6CB7E088CD}" type="presParOf" srcId="{44D0AEB5-ABFD-413F-9748-FE8D4ACF675F}" destId="{3653079A-D720-4F90-9D9D-5B79715465D4}" srcOrd="1" destOrd="0" presId="urn:microsoft.com/office/officeart/2005/8/layout/hProcess11"/>
    <dgm:cxn modelId="{FC6FC73D-616A-431C-A4D4-98E88B42A8A8}" type="presParOf" srcId="{44D0AEB5-ABFD-413F-9748-FE8D4ACF675F}" destId="{8B20A6BC-BFE5-40E3-9A17-66016D72A9F1}" srcOrd="2" destOrd="0" presId="urn:microsoft.com/office/officeart/2005/8/layout/hProcess11"/>
    <dgm:cxn modelId="{1A1A88A9-EDF1-40BE-AACC-B039D7EAFAAD}" type="presParOf" srcId="{C1523F12-7DA6-4603-8FC9-AFAFEDDD4321}" destId="{06158D68-3A5D-4414-8366-57BBA1024083}" srcOrd="1" destOrd="0" presId="urn:microsoft.com/office/officeart/2005/8/layout/hProcess11"/>
    <dgm:cxn modelId="{47D04DDD-4660-4981-AA8F-1E1F8997FB94}" type="presParOf" srcId="{C1523F12-7DA6-4603-8FC9-AFAFEDDD4321}" destId="{CDB244A2-2493-4141-BD4B-38656304D5DA}" srcOrd="2" destOrd="0" presId="urn:microsoft.com/office/officeart/2005/8/layout/hProcess11"/>
    <dgm:cxn modelId="{952817CC-8EDE-4637-9597-716063EA5B19}" type="presParOf" srcId="{CDB244A2-2493-4141-BD4B-38656304D5DA}" destId="{DA312988-B3A4-4BAF-9671-807728226F46}" srcOrd="0" destOrd="0" presId="urn:microsoft.com/office/officeart/2005/8/layout/hProcess11"/>
    <dgm:cxn modelId="{CBCF73D5-769F-4713-BBCB-52715AAB24E2}" type="presParOf" srcId="{CDB244A2-2493-4141-BD4B-38656304D5DA}" destId="{5B0AAB23-382A-4F11-BD96-8F8B3CBE8CB9}" srcOrd="1" destOrd="0" presId="urn:microsoft.com/office/officeart/2005/8/layout/hProcess11"/>
    <dgm:cxn modelId="{A5CEEBC2-B3A8-451E-930D-B2EA652D5A5E}" type="presParOf" srcId="{CDB244A2-2493-4141-BD4B-38656304D5DA}" destId="{F57DA401-2F99-4409-AD2E-3C4952BE89E8}" srcOrd="2" destOrd="0" presId="urn:microsoft.com/office/officeart/2005/8/layout/hProcess11"/>
    <dgm:cxn modelId="{5030FAFC-DEDD-40C8-A119-CD40798B389C}" type="presParOf" srcId="{C1523F12-7DA6-4603-8FC9-AFAFEDDD4321}" destId="{E5697A40-C1AD-40C0-B819-A2440220578C}" srcOrd="3" destOrd="0" presId="urn:microsoft.com/office/officeart/2005/8/layout/hProcess11"/>
    <dgm:cxn modelId="{42550BA1-70F5-4B67-B2C4-FB179B0FC780}" type="presParOf" srcId="{C1523F12-7DA6-4603-8FC9-AFAFEDDD4321}" destId="{5BA4992B-832E-423E-8F11-51CB7AF65FFD}" srcOrd="4" destOrd="0" presId="urn:microsoft.com/office/officeart/2005/8/layout/hProcess11"/>
    <dgm:cxn modelId="{DB9D71D9-496C-4E37-A7BB-E60C1061AE88}" type="presParOf" srcId="{5BA4992B-832E-423E-8F11-51CB7AF65FFD}" destId="{65EADB0A-8E3C-47EC-A716-FAD48ED05AEB}" srcOrd="0" destOrd="0" presId="urn:microsoft.com/office/officeart/2005/8/layout/hProcess11"/>
    <dgm:cxn modelId="{78D90203-8C3D-4CF9-A545-CC8C126DB880}" type="presParOf" srcId="{5BA4992B-832E-423E-8F11-51CB7AF65FFD}" destId="{1C434CC6-3EF0-420B-BF5E-B150C32D91ED}" srcOrd="1" destOrd="0" presId="urn:microsoft.com/office/officeart/2005/8/layout/hProcess11"/>
    <dgm:cxn modelId="{58B76EA6-EA24-4D38-AC8E-57045419625B}" type="presParOf" srcId="{5BA4992B-832E-423E-8F11-51CB7AF65FFD}" destId="{8590FBC9-1FBB-4451-B7F9-8AC531F176F9}" srcOrd="2" destOrd="0" presId="urn:microsoft.com/office/officeart/2005/8/layout/hProcess11"/>
    <dgm:cxn modelId="{4CFAC35E-B791-458C-ACF4-C6821206AB96}" type="presParOf" srcId="{C1523F12-7DA6-4603-8FC9-AFAFEDDD4321}" destId="{FF82CC98-46BB-46A6-9829-C45E0FEE4403}" srcOrd="5" destOrd="0" presId="urn:microsoft.com/office/officeart/2005/8/layout/hProcess11"/>
    <dgm:cxn modelId="{BC3BBED8-13EC-40B9-A4BB-044DD066EF87}" type="presParOf" srcId="{C1523F12-7DA6-4603-8FC9-AFAFEDDD4321}" destId="{09B52389-22E1-4145-930C-E2182664CC17}" srcOrd="6" destOrd="0" presId="urn:microsoft.com/office/officeart/2005/8/layout/hProcess11"/>
    <dgm:cxn modelId="{B8524E9D-09A9-492C-9B67-7F1F40F27C66}" type="presParOf" srcId="{09B52389-22E1-4145-930C-E2182664CC17}" destId="{A28A7607-56BD-465A-9667-C78EFD5996EE}" srcOrd="0" destOrd="0" presId="urn:microsoft.com/office/officeart/2005/8/layout/hProcess11"/>
    <dgm:cxn modelId="{CD7B9D80-332E-4EDF-9A08-26F8F878C97D}" type="presParOf" srcId="{09B52389-22E1-4145-930C-E2182664CC17}" destId="{FD4433D3-DCDF-42FF-914D-24CFDF6366D1}" srcOrd="1" destOrd="0" presId="urn:microsoft.com/office/officeart/2005/8/layout/hProcess11"/>
    <dgm:cxn modelId="{D62DC6F9-14D5-4B6C-817E-9E09821AAD7C}" type="presParOf" srcId="{09B52389-22E1-4145-930C-E2182664CC17}" destId="{6251D012-85C0-4658-A754-20AB407B1D1A}" srcOrd="2" destOrd="0" presId="urn:microsoft.com/office/officeart/2005/8/layout/hProcess11"/>
    <dgm:cxn modelId="{29943267-4860-447A-91FF-CFD41934F1A2}" type="presParOf" srcId="{C1523F12-7DA6-4603-8FC9-AFAFEDDD4321}" destId="{46B327E3-9944-4C32-93F6-7F4B375D7152}" srcOrd="7" destOrd="0" presId="urn:microsoft.com/office/officeart/2005/8/layout/hProcess11"/>
    <dgm:cxn modelId="{0F30B28A-7394-4D4A-9F45-6F6CF38A7007}" type="presParOf" srcId="{C1523F12-7DA6-4603-8FC9-AFAFEDDD4321}" destId="{6E4EEB47-C6A8-4EAD-84E0-AF6C1546E989}" srcOrd="8" destOrd="0" presId="urn:microsoft.com/office/officeart/2005/8/layout/hProcess11"/>
    <dgm:cxn modelId="{6CAA6271-F8B3-42A2-936B-4DCADAAE7047}" type="presParOf" srcId="{6E4EEB47-C6A8-4EAD-84E0-AF6C1546E989}" destId="{005648A6-9CA5-4631-8399-DF1F161D2AFD}" srcOrd="0" destOrd="0" presId="urn:microsoft.com/office/officeart/2005/8/layout/hProcess11"/>
    <dgm:cxn modelId="{47D7EC20-826C-4033-B642-A6004B257C21}" type="presParOf" srcId="{6E4EEB47-C6A8-4EAD-84E0-AF6C1546E989}" destId="{A02377F7-DAC8-43C5-920F-80B7461171AA}" srcOrd="1" destOrd="0" presId="urn:microsoft.com/office/officeart/2005/8/layout/hProcess11"/>
    <dgm:cxn modelId="{3A7A97FD-2725-4019-8381-2A36106DF844}" type="presParOf" srcId="{6E4EEB47-C6A8-4EAD-84E0-AF6C1546E989}" destId="{A9E15EA7-8BDE-43ED-BFB8-CFA845348416}" srcOrd="2" destOrd="0" presId="urn:microsoft.com/office/officeart/2005/8/layout/hProcess1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36351A-475B-43BB-BECD-7518224AF3A4}" type="presOf" srcId="{18D46DEF-F985-42BE-A916-66115078752B}" destId="{9ACF3B1A-1382-4CD5-A947-069813D7AFD7}" srcOrd="0" destOrd="9" presId="urn:microsoft.com/office/officeart/2005/8/layout/list1"/>
    <dgm:cxn modelId="{53DB76B3-3839-4939-A199-333FD9927F8A}" type="presOf" srcId="{F1C904BD-4F73-4802-B7CB-C8E883923128}" destId="{352D5A38-C333-4C2F-8C4A-E7D0263D659D}" srcOrd="0" destOrd="1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6B37936E-DAA0-4A07-80EA-B8077137A673}" type="presOf" srcId="{1E81BBBE-5AD1-4384-94BD-04C0BEF81666}" destId="{9ACF3B1A-1382-4CD5-A947-069813D7AFD7}" srcOrd="0" destOrd="6" presId="urn:microsoft.com/office/officeart/2005/8/layout/list1"/>
    <dgm:cxn modelId="{87432632-5622-4192-938A-FCC11AB736CC}" type="presOf" srcId="{5126FAC5-27CA-44EF-8261-9ABDB0254399}" destId="{C9588424-1615-43A0-98B2-6AF36312FFFF}" srcOrd="1" destOrd="0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76C9BE01-35EF-47B9-94AF-15D11D727C84}" type="presOf" srcId="{612CE54B-1E32-4FAE-AC9F-6790DD210551}" destId="{3F1DD871-0F47-4EBD-A713-BF792E710732}" srcOrd="1" destOrd="0" presId="urn:microsoft.com/office/officeart/2005/8/layout/list1"/>
    <dgm:cxn modelId="{D7CBF8C1-A02E-4E17-AE3F-D55A39100299}" type="presOf" srcId="{5126FAC5-27CA-44EF-8261-9ABDB0254399}" destId="{589D8BBD-A365-4EEF-BF90-89B3EB4B1CBF}" srcOrd="0" destOrd="0" presId="urn:microsoft.com/office/officeart/2005/8/layout/list1"/>
    <dgm:cxn modelId="{C52CA99F-4904-4475-851C-17654FB8592D}" type="presOf" srcId="{ED89B6AD-E0D5-4A74-B402-8FB4D0C1B59A}" destId="{9ACF3B1A-1382-4CD5-A947-069813D7AFD7}" srcOrd="0" destOrd="2" presId="urn:microsoft.com/office/officeart/2005/8/layout/list1"/>
    <dgm:cxn modelId="{01B21DB1-6067-405B-8714-6A3D567D11DB}" type="presOf" srcId="{5E2B0C26-04F9-4E91-BE75-F66AD1F88262}" destId="{9ACF3B1A-1382-4CD5-A947-069813D7AFD7}" srcOrd="0" destOrd="3" presId="urn:microsoft.com/office/officeart/2005/8/layout/list1"/>
    <dgm:cxn modelId="{EB1A406D-ACA7-4E3A-98AF-3E7DB7E8E194}" type="presOf" srcId="{46886BA6-5153-44D8-BE97-78DBA672D77E}" destId="{9ACF3B1A-1382-4CD5-A947-069813D7AFD7}" srcOrd="0" destOrd="8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CD8653B4-2065-40B9-9E52-AF46585DCFFA}" type="presOf" srcId="{612CE54B-1E32-4FAE-AC9F-6790DD210551}" destId="{C1789571-4463-42EF-A285-B8782B854F6D}" srcOrd="0" destOrd="0" presId="urn:microsoft.com/office/officeart/2005/8/layout/list1"/>
    <dgm:cxn modelId="{82526EEC-A6BC-42E7-B602-707630371136}" type="presOf" srcId="{1E54ACE7-F21C-4B61-BB02-D8E5AD9E9F01}" destId="{9ACF3B1A-1382-4CD5-A947-069813D7AFD7}" srcOrd="0" destOrd="0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54B551AF-BA06-4DC5-901A-CE8A56A4CA2B}" type="presOf" srcId="{E0DAF13C-8EE5-4442-AAB3-299487C990F2}" destId="{9ACF3B1A-1382-4CD5-A947-069813D7AFD7}" srcOrd="0" destOrd="5" presId="urn:microsoft.com/office/officeart/2005/8/layout/list1"/>
    <dgm:cxn modelId="{CDFFC8F5-65DE-4FC8-A0C1-595C8D5AAC73}" type="presOf" srcId="{391C6D40-8610-4B32-9B07-CA6E23E66406}" destId="{352D5A38-C333-4C2F-8C4A-E7D0263D659D}" srcOrd="0" destOrd="2" presId="urn:microsoft.com/office/officeart/2005/8/layout/list1"/>
    <dgm:cxn modelId="{4B87338C-F509-4C4F-96D5-90401E5182BC}" type="presOf" srcId="{6BF3F94D-B464-45A4-A32B-24E8F7E535F8}" destId="{3DFB3B2D-6294-43C9-AE94-93C6A6897F21}" srcOrd="0" destOrd="0" presId="urn:microsoft.com/office/officeart/2005/8/layout/list1"/>
    <dgm:cxn modelId="{494BBE0E-2776-48B6-9D1E-A55421835BE9}" type="presOf" srcId="{800996BA-1039-405A-BBE6-CDCDA488F87A}" destId="{9ACF3B1A-1382-4CD5-A947-069813D7AFD7}" srcOrd="0" destOrd="10" presId="urn:microsoft.com/office/officeart/2005/8/layout/list1"/>
    <dgm:cxn modelId="{B80CD5A0-76BE-4505-9C91-C12BC4F5A36D}" type="presOf" srcId="{8AA414F9-21AE-45D2-9371-5D47EF729148}" destId="{9ACF3B1A-1382-4CD5-A947-069813D7AFD7}" srcOrd="0" destOrd="4" presId="urn:microsoft.com/office/officeart/2005/8/layout/list1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1AE97C51-916D-4CD9-BFC5-0E1689492F32}" type="presOf" srcId="{0B4305C2-D97E-47E8-9A44-587954472197}" destId="{9ACF3B1A-1382-4CD5-A947-069813D7AFD7}" srcOrd="0" destOrd="1" presId="urn:microsoft.com/office/officeart/2005/8/layout/list1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9C3DFD34-06C8-426B-8344-BA01DD5A5914}" type="presOf" srcId="{F7CA9A44-2425-426D-A612-BC805C01DB40}" destId="{9ACF3B1A-1382-4CD5-A947-069813D7AFD7}" srcOrd="0" destOrd="11" presId="urn:microsoft.com/office/officeart/2005/8/layout/list1"/>
    <dgm:cxn modelId="{28ED0683-B8F1-40FF-B8ED-B57B30D351DD}" type="presOf" srcId="{3C625376-C036-436D-BEC5-3E83E093D160}" destId="{9ACF3B1A-1382-4CD5-A947-069813D7AFD7}" srcOrd="0" destOrd="12" presId="urn:microsoft.com/office/officeart/2005/8/layout/list1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95E8D1DD-11B3-4DF7-BAC1-97C73C6F622C}" type="presOf" srcId="{9F3CA7B5-A55F-4B40-89F7-339D78789218}" destId="{352D5A38-C333-4C2F-8C4A-E7D0263D659D}" srcOrd="0" destOrd="0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5292B2BB-F266-4C91-AF08-D0189106BCD1}" type="presOf" srcId="{840CA703-93DA-42D3-8F4B-F7B9485251F1}" destId="{9ACF3B1A-1382-4CD5-A947-069813D7AFD7}" srcOrd="0" destOrd="7" presId="urn:microsoft.com/office/officeart/2005/8/layout/list1"/>
    <dgm:cxn modelId="{C8A9E0AC-B66B-446B-BC74-6D38DE416CFC}" type="presParOf" srcId="{3DFB3B2D-6294-43C9-AE94-93C6A6897F21}" destId="{2E86A754-5BFE-432C-A9DC-18CFFBF8319F}" srcOrd="0" destOrd="0" presId="urn:microsoft.com/office/officeart/2005/8/layout/list1"/>
    <dgm:cxn modelId="{3B2062FE-3264-4312-8ACF-F606B45F7B91}" type="presParOf" srcId="{2E86A754-5BFE-432C-A9DC-18CFFBF8319F}" destId="{589D8BBD-A365-4EEF-BF90-89B3EB4B1CBF}" srcOrd="0" destOrd="0" presId="urn:microsoft.com/office/officeart/2005/8/layout/list1"/>
    <dgm:cxn modelId="{548EF428-BAAE-455F-A86F-4796759A7923}" type="presParOf" srcId="{2E86A754-5BFE-432C-A9DC-18CFFBF8319F}" destId="{C9588424-1615-43A0-98B2-6AF36312FFFF}" srcOrd="1" destOrd="0" presId="urn:microsoft.com/office/officeart/2005/8/layout/list1"/>
    <dgm:cxn modelId="{4AFD45E7-94C1-4295-AA95-4334E49C4CFC}" type="presParOf" srcId="{3DFB3B2D-6294-43C9-AE94-93C6A6897F21}" destId="{BC6F203F-2720-4053-B694-DA248068132C}" srcOrd="1" destOrd="0" presId="urn:microsoft.com/office/officeart/2005/8/layout/list1"/>
    <dgm:cxn modelId="{A80F83A3-58DF-4E27-AB4D-B86C777246A1}" type="presParOf" srcId="{3DFB3B2D-6294-43C9-AE94-93C6A6897F21}" destId="{9ACF3B1A-1382-4CD5-A947-069813D7AFD7}" srcOrd="2" destOrd="0" presId="urn:microsoft.com/office/officeart/2005/8/layout/list1"/>
    <dgm:cxn modelId="{460B61D8-5E39-4E66-B449-49D947D8F8E2}" type="presParOf" srcId="{3DFB3B2D-6294-43C9-AE94-93C6A6897F21}" destId="{0E375A9F-5685-49AE-962E-2A3455D0659C}" srcOrd="3" destOrd="0" presId="urn:microsoft.com/office/officeart/2005/8/layout/list1"/>
    <dgm:cxn modelId="{E353342C-2628-4F23-81AA-AAAE5547F6FB}" type="presParOf" srcId="{3DFB3B2D-6294-43C9-AE94-93C6A6897F21}" destId="{F302A87E-0202-4FAE-979E-50FBB53C0D82}" srcOrd="4" destOrd="0" presId="urn:microsoft.com/office/officeart/2005/8/layout/list1"/>
    <dgm:cxn modelId="{B1D7F3A6-D26C-4392-A07B-77CAB89DBE27}" type="presParOf" srcId="{F302A87E-0202-4FAE-979E-50FBB53C0D82}" destId="{C1789571-4463-42EF-A285-B8782B854F6D}" srcOrd="0" destOrd="0" presId="urn:microsoft.com/office/officeart/2005/8/layout/list1"/>
    <dgm:cxn modelId="{E5C1E96E-17DC-4712-B05F-832F3F1E7EB5}" type="presParOf" srcId="{F302A87E-0202-4FAE-979E-50FBB53C0D82}" destId="{3F1DD871-0F47-4EBD-A713-BF792E710732}" srcOrd="1" destOrd="0" presId="urn:microsoft.com/office/officeart/2005/8/layout/list1"/>
    <dgm:cxn modelId="{49FF307B-4BF0-4241-9E98-166F2BDA7C19}" type="presParOf" srcId="{3DFB3B2D-6294-43C9-AE94-93C6A6897F21}" destId="{4152A8A3-8208-4B16-9E5B-2096E3F73464}" srcOrd="5" destOrd="0" presId="urn:microsoft.com/office/officeart/2005/8/layout/list1"/>
    <dgm:cxn modelId="{853F7029-CAFF-428C-A72A-3DFC971EE994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5ECB081D-8B71-47D5-8A7D-9DB9849B4EF4}" type="presOf" srcId="{DEE025D1-55AF-4CD9-BF5A-6F48F7B83E2B}" destId="{D7002B7F-E022-40A9-8D4B-26B1F230E83F}" srcOrd="0" destOrd="0" presId="urn:microsoft.com/office/officeart/2005/8/layout/cycle3"/>
    <dgm:cxn modelId="{78671A82-EFD2-4879-83BA-9EBE54C60862}" type="presOf" srcId="{2403FB2F-2B54-4EA2-9277-EEED321E8A85}" destId="{CDDC026C-C0C3-4F4B-9874-AEB8544E5778}" srcOrd="0" destOrd="0" presId="urn:microsoft.com/office/officeart/2005/8/layout/cycle3"/>
    <dgm:cxn modelId="{54546EF5-B6C2-4FE7-9199-7A12EA1873AD}" type="presOf" srcId="{FCBB9BFF-11D2-4080-A1AE-8874EAC03361}" destId="{FED9E13C-AEB7-49CA-ADD8-B893A64D5CA9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153EBFCA-2F56-4D1E-B93D-85E75885FC72}" type="presOf" srcId="{946AC845-E2C5-4EA9-BBF6-CFE1D40F0072}" destId="{EBA3166C-C9AC-4CEB-BFE5-15688F372BF5}" srcOrd="0" destOrd="0" presId="urn:microsoft.com/office/officeart/2005/8/layout/cycle3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9A33D840-9DD3-4EFB-8D0B-640A7FF6AB2B}" type="presOf" srcId="{CB02D9FB-0AC1-4505-8079-71A4B96EE135}" destId="{06A2B749-418B-4106-B559-535325CAB594}" srcOrd="0" destOrd="0" presId="urn:microsoft.com/office/officeart/2005/8/layout/cycle3"/>
    <dgm:cxn modelId="{07D3B85B-BD82-4AC7-BAE6-A57A4510F1F1}" type="presOf" srcId="{40CB5DE7-9B11-4F67-BEB2-5532759F4C00}" destId="{CB4B948C-7FDC-402B-B0A6-9D179FA1C7D2}" srcOrd="0" destOrd="0" presId="urn:microsoft.com/office/officeart/2005/8/layout/cycle3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0EFD1E53-F62B-48F1-A09E-8FDABC3E3DA4}" type="presOf" srcId="{B3E79ADF-C16E-45B1-851C-5C1EBFC84336}" destId="{8BF1003D-7207-47AA-9714-4ED53B992659}" srcOrd="0" destOrd="0" presId="urn:microsoft.com/office/officeart/2005/8/layout/cycle3"/>
    <dgm:cxn modelId="{A161ADD9-974E-4578-95DC-9F5AA277B477}" type="presOf" srcId="{ADD2FC28-2ACD-47A0-A919-D272A4A75824}" destId="{F86853C4-F428-464B-8A24-1793B83B84D7}" srcOrd="0" destOrd="0" presId="urn:microsoft.com/office/officeart/2005/8/layout/cycle3"/>
    <dgm:cxn modelId="{D072651E-2B45-4D2C-8CDA-4109AF68C030}" type="presParOf" srcId="{8BF1003D-7207-47AA-9714-4ED53B992659}" destId="{BE3392F4-19C4-4679-9E88-7348A16E0BCF}" srcOrd="0" destOrd="0" presId="urn:microsoft.com/office/officeart/2005/8/layout/cycle3"/>
    <dgm:cxn modelId="{397F5A6C-81D6-42D1-852A-6CE4D14CE9A0}" type="presParOf" srcId="{BE3392F4-19C4-4679-9E88-7348A16E0BCF}" destId="{CB4B948C-7FDC-402B-B0A6-9D179FA1C7D2}" srcOrd="0" destOrd="0" presId="urn:microsoft.com/office/officeart/2005/8/layout/cycle3"/>
    <dgm:cxn modelId="{28BCDB56-84CD-4A5B-A702-757F35645B24}" type="presParOf" srcId="{BE3392F4-19C4-4679-9E88-7348A16E0BCF}" destId="{EBA3166C-C9AC-4CEB-BFE5-15688F372BF5}" srcOrd="1" destOrd="0" presId="urn:microsoft.com/office/officeart/2005/8/layout/cycle3"/>
    <dgm:cxn modelId="{17188D03-206B-4FDB-8943-06D0B4B09CAA}" type="presParOf" srcId="{BE3392F4-19C4-4679-9E88-7348A16E0BCF}" destId="{CDDC026C-C0C3-4F4B-9874-AEB8544E5778}" srcOrd="2" destOrd="0" presId="urn:microsoft.com/office/officeart/2005/8/layout/cycle3"/>
    <dgm:cxn modelId="{E3A1AE36-C0CF-432C-B509-EEC9D3B67482}" type="presParOf" srcId="{BE3392F4-19C4-4679-9E88-7348A16E0BCF}" destId="{FED9E13C-AEB7-49CA-ADD8-B893A64D5CA9}" srcOrd="3" destOrd="0" presId="urn:microsoft.com/office/officeart/2005/8/layout/cycle3"/>
    <dgm:cxn modelId="{DA55D087-32A1-40BA-86E4-9BAB8A72A7B9}" type="presParOf" srcId="{BE3392F4-19C4-4679-9E88-7348A16E0BCF}" destId="{06A2B749-418B-4106-B559-535325CAB594}" srcOrd="4" destOrd="0" presId="urn:microsoft.com/office/officeart/2005/8/layout/cycle3"/>
    <dgm:cxn modelId="{A90346AB-5FF1-4139-8CC8-E709A3B11A61}" type="presParOf" srcId="{BE3392F4-19C4-4679-9E88-7348A16E0BCF}" destId="{F86853C4-F428-464B-8A24-1793B83B84D7}" srcOrd="5" destOrd="0" presId="urn:microsoft.com/office/officeart/2005/8/layout/cycle3"/>
    <dgm:cxn modelId="{A8CBF252-2F1C-4B15-AFFF-233D392EB4F2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83C555-9D6C-4E7A-BE76-734103DDB6DF}" type="doc">
      <dgm:prSet loTypeId="urn:microsoft.com/office/officeart/2005/8/layout/arrow6" loCatId="process" qsTypeId="urn:microsoft.com/office/officeart/2005/8/quickstyle/3d9" qsCatId="3D" csTypeId="urn:microsoft.com/office/officeart/2005/8/colors/accent2_5" csCatId="accent2" phldr="1"/>
      <dgm:spPr/>
      <dgm:t>
        <a:bodyPr/>
        <a:lstStyle/>
        <a:p>
          <a:endParaRPr lang="es-ES_tradnl"/>
        </a:p>
      </dgm:t>
    </dgm:pt>
    <dgm:pt modelId="{0BFE6E95-CE8D-46C8-98E9-791EC98B0ECE}">
      <dgm:prSet phldrT="[Texto]"/>
      <dgm:spPr/>
      <dgm:t>
        <a:bodyPr/>
        <a:lstStyle/>
        <a:p>
          <a:r>
            <a:rPr lang="es-ES_tradnl" dirty="0" smtClean="0"/>
            <a:t>Probabilidad de ocurrencia</a:t>
          </a:r>
          <a:endParaRPr lang="es-ES_tradnl" dirty="0"/>
        </a:p>
      </dgm:t>
    </dgm:pt>
    <dgm:pt modelId="{B059003B-482C-473D-8F31-3742AD721930}" type="parTrans" cxnId="{0696D155-456C-498A-8A88-19727DF044BC}">
      <dgm:prSet/>
      <dgm:spPr/>
      <dgm:t>
        <a:bodyPr/>
        <a:lstStyle/>
        <a:p>
          <a:endParaRPr lang="es-ES_tradnl"/>
        </a:p>
      </dgm:t>
    </dgm:pt>
    <dgm:pt modelId="{CEB4DE75-9E7A-4E72-9C5B-23E1EE7E10B4}" type="sibTrans" cxnId="{0696D155-456C-498A-8A88-19727DF044BC}">
      <dgm:prSet/>
      <dgm:spPr/>
      <dgm:t>
        <a:bodyPr/>
        <a:lstStyle/>
        <a:p>
          <a:endParaRPr lang="es-ES_tradnl"/>
        </a:p>
      </dgm:t>
    </dgm:pt>
    <dgm:pt modelId="{99F8E7C7-3727-4E15-ABA3-369373F3D802}">
      <dgm:prSet phldrT="[Texto]"/>
      <dgm:spPr/>
      <dgm:t>
        <a:bodyPr/>
        <a:lstStyle/>
        <a:p>
          <a:r>
            <a:rPr lang="es-ES_tradnl" dirty="0" smtClean="0"/>
            <a:t>Impacto (pérdida monetaria) – criterio de experto</a:t>
          </a:r>
          <a:endParaRPr lang="es-ES_tradnl" dirty="0"/>
        </a:p>
      </dgm:t>
    </dgm:pt>
    <dgm:pt modelId="{AE3AF23D-5F64-478F-95ED-F71798413475}" type="parTrans" cxnId="{B76948DD-E656-44C4-834F-A3325654B658}">
      <dgm:prSet/>
      <dgm:spPr/>
      <dgm:t>
        <a:bodyPr/>
        <a:lstStyle/>
        <a:p>
          <a:endParaRPr lang="es-ES_tradnl"/>
        </a:p>
      </dgm:t>
    </dgm:pt>
    <dgm:pt modelId="{65E9D87D-3D45-42CF-8C0A-8C2FD918A230}" type="sibTrans" cxnId="{B76948DD-E656-44C4-834F-A3325654B658}">
      <dgm:prSet/>
      <dgm:spPr/>
      <dgm:t>
        <a:bodyPr/>
        <a:lstStyle/>
        <a:p>
          <a:endParaRPr lang="es-ES_tradnl"/>
        </a:p>
      </dgm:t>
    </dgm:pt>
    <dgm:pt modelId="{13810CD5-1331-4E06-ADA8-DAA30951EA9C}" type="pres">
      <dgm:prSet presAssocID="{6083C555-9D6C-4E7A-BE76-734103DDB6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6D59ED1-9B5E-44A8-B8D4-811DEE0396C2}" type="pres">
      <dgm:prSet presAssocID="{6083C555-9D6C-4E7A-BE76-734103DDB6DF}" presName="ribbon" presStyleLbl="node1" presStyleIdx="0" presStyleCnt="1"/>
      <dgm:spPr/>
    </dgm:pt>
    <dgm:pt modelId="{A450626E-3BEC-4385-B292-C939B4FD7CA8}" type="pres">
      <dgm:prSet presAssocID="{6083C555-9D6C-4E7A-BE76-734103DDB6D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D731505-2C5E-4675-AB86-92B2EA974053}" type="pres">
      <dgm:prSet presAssocID="{6083C555-9D6C-4E7A-BE76-734103DDB6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142CE9C-2D8B-4021-BED6-C62327FA8606}" type="presOf" srcId="{99F8E7C7-3727-4E15-ABA3-369373F3D802}" destId="{7D731505-2C5E-4675-AB86-92B2EA974053}" srcOrd="0" destOrd="0" presId="urn:microsoft.com/office/officeart/2005/8/layout/arrow6"/>
    <dgm:cxn modelId="{0F0D6C19-769F-4E94-8DE3-AA10ECBA608C}" type="presOf" srcId="{0BFE6E95-CE8D-46C8-98E9-791EC98B0ECE}" destId="{A450626E-3BEC-4385-B292-C939B4FD7CA8}" srcOrd="0" destOrd="0" presId="urn:microsoft.com/office/officeart/2005/8/layout/arrow6"/>
    <dgm:cxn modelId="{0696D155-456C-498A-8A88-19727DF044BC}" srcId="{6083C555-9D6C-4E7A-BE76-734103DDB6DF}" destId="{0BFE6E95-CE8D-46C8-98E9-791EC98B0ECE}" srcOrd="0" destOrd="0" parTransId="{B059003B-482C-473D-8F31-3742AD721930}" sibTransId="{CEB4DE75-9E7A-4E72-9C5B-23E1EE7E10B4}"/>
    <dgm:cxn modelId="{18DCEDC4-CF38-43FB-ABF9-8379673885F3}" type="presOf" srcId="{6083C555-9D6C-4E7A-BE76-734103DDB6DF}" destId="{13810CD5-1331-4E06-ADA8-DAA30951EA9C}" srcOrd="0" destOrd="0" presId="urn:microsoft.com/office/officeart/2005/8/layout/arrow6"/>
    <dgm:cxn modelId="{B76948DD-E656-44C4-834F-A3325654B658}" srcId="{6083C555-9D6C-4E7A-BE76-734103DDB6DF}" destId="{99F8E7C7-3727-4E15-ABA3-369373F3D802}" srcOrd="1" destOrd="0" parTransId="{AE3AF23D-5F64-478F-95ED-F71798413475}" sibTransId="{65E9D87D-3D45-42CF-8C0A-8C2FD918A230}"/>
    <dgm:cxn modelId="{9453FA20-CB49-4CB5-9A55-37602319DFE0}" type="presParOf" srcId="{13810CD5-1331-4E06-ADA8-DAA30951EA9C}" destId="{96D59ED1-9B5E-44A8-B8D4-811DEE0396C2}" srcOrd="0" destOrd="0" presId="urn:microsoft.com/office/officeart/2005/8/layout/arrow6"/>
    <dgm:cxn modelId="{E9EDF049-47A9-4A52-A739-56AA11238D2C}" type="presParOf" srcId="{13810CD5-1331-4E06-ADA8-DAA30951EA9C}" destId="{A450626E-3BEC-4385-B292-C939B4FD7CA8}" srcOrd="1" destOrd="0" presId="urn:microsoft.com/office/officeart/2005/8/layout/arrow6"/>
    <dgm:cxn modelId="{ED30D562-1835-42A2-9BA5-09A16706BD4D}" type="presParOf" srcId="{13810CD5-1331-4E06-ADA8-DAA30951EA9C}" destId="{7D731505-2C5E-4675-AB86-92B2EA974053}" srcOrd="2" destOrd="0" presId="urn:microsoft.com/office/officeart/2005/8/layout/arrow6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96B894-E798-461A-98A3-EBFFDB0B6C4D}" type="doc">
      <dgm:prSet loTypeId="urn:microsoft.com/office/officeart/2008/layout/CircularPictureCallout" loCatId="pictur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24699469-A33F-4B7B-9875-4DFE817FC4A1}">
      <dgm:prSet phldrT="[Texto]"/>
      <dgm:spPr/>
      <dgm:t>
        <a:bodyPr/>
        <a:lstStyle/>
        <a:p>
          <a:r>
            <a:rPr lang="es-MX" dirty="0" smtClean="0"/>
            <a:t>Probabilidad e impacto</a:t>
          </a:r>
          <a:endParaRPr lang="es-EC" dirty="0"/>
        </a:p>
      </dgm:t>
    </dgm:pt>
    <dgm:pt modelId="{3919B7DC-9B96-4A3F-9734-D9F7FF451BAB}" type="parTrans" cxnId="{C4F96552-1D75-42FC-B842-C041E05478A5}">
      <dgm:prSet/>
      <dgm:spPr/>
      <dgm:t>
        <a:bodyPr/>
        <a:lstStyle/>
        <a:p>
          <a:endParaRPr lang="es-EC"/>
        </a:p>
      </dgm:t>
    </dgm:pt>
    <dgm:pt modelId="{9B8DDB60-A9A7-475A-BCCB-CB961DEC83A5}" type="sibTrans" cxnId="{C4F96552-1D75-42FC-B842-C041E05478A5}">
      <dgm:prSet/>
      <dgm:spPr/>
      <dgm:t>
        <a:bodyPr/>
        <a:lstStyle/>
        <a:p>
          <a:endParaRPr lang="es-EC"/>
        </a:p>
      </dgm:t>
    </dgm:pt>
    <dgm:pt modelId="{096CAA0D-A63C-4DE7-A903-DDF5D8B82C31}">
      <dgm:prSet phldrT="[Texto]"/>
      <dgm:spPr/>
      <dgm:t>
        <a:bodyPr/>
        <a:lstStyle/>
        <a:p>
          <a:r>
            <a:rPr lang="es-MX" dirty="0" smtClean="0"/>
            <a:t>Fuente</a:t>
          </a:r>
          <a:endParaRPr lang="es-EC" dirty="0"/>
        </a:p>
      </dgm:t>
    </dgm:pt>
    <dgm:pt modelId="{99B2C9F6-A0A0-42FA-AE9E-4EBE1326D322}" type="parTrans" cxnId="{A796FAD8-D725-41A0-AF07-32EFD0ACCA95}">
      <dgm:prSet/>
      <dgm:spPr/>
      <dgm:t>
        <a:bodyPr/>
        <a:lstStyle/>
        <a:p>
          <a:endParaRPr lang="es-EC"/>
        </a:p>
      </dgm:t>
    </dgm:pt>
    <dgm:pt modelId="{B8314D33-E400-4F1D-B5D9-10B0AB4AC435}" type="sibTrans" cxnId="{A796FAD8-D725-41A0-AF07-32EFD0ACCA95}">
      <dgm:prSet/>
      <dgm:spPr/>
      <dgm:t>
        <a:bodyPr/>
        <a:lstStyle/>
        <a:p>
          <a:endParaRPr lang="es-EC"/>
        </a:p>
      </dgm:t>
    </dgm:pt>
    <dgm:pt modelId="{71A7CC00-AF81-44AF-A7A5-7ACBBB71FC5A}">
      <dgm:prSet phldrT="[Texto]"/>
      <dgm:spPr/>
      <dgm:t>
        <a:bodyPr/>
        <a:lstStyle/>
        <a:p>
          <a:r>
            <a:rPr lang="es-MX" dirty="0" smtClean="0"/>
            <a:t>Visión y objetivos institucionales</a:t>
          </a:r>
          <a:endParaRPr lang="es-EC" dirty="0"/>
        </a:p>
      </dgm:t>
    </dgm:pt>
    <dgm:pt modelId="{833100E0-9223-497E-8593-A14D260A8FB8}" type="parTrans" cxnId="{C6675BBF-0246-4A2D-B834-9C320FF70660}">
      <dgm:prSet/>
      <dgm:spPr/>
      <dgm:t>
        <a:bodyPr/>
        <a:lstStyle/>
        <a:p>
          <a:endParaRPr lang="es-EC"/>
        </a:p>
      </dgm:t>
    </dgm:pt>
    <dgm:pt modelId="{BE6CB80B-41B2-4C1D-966C-71F4A2AA1367}" type="sibTrans" cxnId="{C6675BBF-0246-4A2D-B834-9C320FF70660}">
      <dgm:prSet/>
      <dgm:spPr/>
      <dgm:t>
        <a:bodyPr/>
        <a:lstStyle/>
        <a:p>
          <a:endParaRPr lang="es-EC"/>
        </a:p>
      </dgm:t>
    </dgm:pt>
    <dgm:pt modelId="{605EC74A-71A3-431B-AA3E-998B466A76EC}">
      <dgm:prSet phldrT="[Texto]"/>
      <dgm:spPr/>
      <dgm:t>
        <a:bodyPr/>
        <a:lstStyle/>
        <a:p>
          <a:r>
            <a:rPr lang="es-MX" dirty="0" smtClean="0"/>
            <a:t>Registro completo</a:t>
          </a:r>
          <a:endParaRPr lang="es-EC" dirty="0"/>
        </a:p>
      </dgm:t>
    </dgm:pt>
    <dgm:pt modelId="{16FA6F65-7931-4645-BBCF-42DBF12EECF1}" type="parTrans" cxnId="{8DF60062-3A3E-4D69-85BA-8F74BFD3273F}">
      <dgm:prSet/>
      <dgm:spPr/>
      <dgm:t>
        <a:bodyPr/>
        <a:lstStyle/>
        <a:p>
          <a:endParaRPr lang="es-EC"/>
        </a:p>
      </dgm:t>
    </dgm:pt>
    <dgm:pt modelId="{5A24B2FF-2EBD-49E2-9FC2-D03B0A0ADC89}" type="sibTrans" cxnId="{8DF60062-3A3E-4D69-85BA-8F74BFD3273F}">
      <dgm:prSet/>
      <dgm:spPr/>
      <dgm:t>
        <a:bodyPr/>
        <a:lstStyle/>
        <a:p>
          <a:endParaRPr lang="es-EC"/>
        </a:p>
      </dgm:t>
    </dgm:pt>
    <dgm:pt modelId="{BE394C6D-D972-4D27-A7E8-3CD622AFC640}" type="pres">
      <dgm:prSet presAssocID="{6896B894-E798-461A-98A3-EBFFDB0B6C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85E82B4-3CCC-4962-BA3F-4A955B471EDF}" type="pres">
      <dgm:prSet presAssocID="{6896B894-E798-461A-98A3-EBFFDB0B6C4D}" presName="Name1" presStyleCnt="0"/>
      <dgm:spPr/>
    </dgm:pt>
    <dgm:pt modelId="{BF0B7232-E132-4596-9907-6174988BFFB1}" type="pres">
      <dgm:prSet presAssocID="{BE6CB80B-41B2-4C1D-966C-71F4A2AA1367}" presName="picture_1" presStyleCnt="0"/>
      <dgm:spPr/>
    </dgm:pt>
    <dgm:pt modelId="{1877D45A-7F13-48D5-BB07-725A492B6DC4}" type="pres">
      <dgm:prSet presAssocID="{BE6CB80B-41B2-4C1D-966C-71F4A2AA1367}" presName="pictureRepeatNode" presStyleLbl="alignImgPlace1" presStyleIdx="0" presStyleCnt="4"/>
      <dgm:spPr/>
      <dgm:t>
        <a:bodyPr/>
        <a:lstStyle/>
        <a:p>
          <a:endParaRPr lang="es-EC"/>
        </a:p>
      </dgm:t>
    </dgm:pt>
    <dgm:pt modelId="{9E886846-3C22-4600-B377-959F0057BF70}" type="pres">
      <dgm:prSet presAssocID="{71A7CC00-AF81-44AF-A7A5-7ACBBB71FC5A}" presName="text_1" presStyleLbl="node1" presStyleIdx="0" presStyleCnt="0" custScaleY="201962" custLinFactY="-1368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FC3F42-269A-4DE4-A30D-96B0CF1AA796}" type="pres">
      <dgm:prSet presAssocID="{5A24B2FF-2EBD-49E2-9FC2-D03B0A0ADC89}" presName="picture_2" presStyleCnt="0"/>
      <dgm:spPr/>
    </dgm:pt>
    <dgm:pt modelId="{2A9F2E56-6F35-49FE-A85D-F16B5CA647F6}" type="pres">
      <dgm:prSet presAssocID="{5A24B2FF-2EBD-49E2-9FC2-D03B0A0ADC89}" presName="pictureRepeatNode" presStyleLbl="alignImgPlace1" presStyleIdx="1" presStyleCnt="4"/>
      <dgm:spPr/>
      <dgm:t>
        <a:bodyPr/>
        <a:lstStyle/>
        <a:p>
          <a:endParaRPr lang="es-EC"/>
        </a:p>
      </dgm:t>
    </dgm:pt>
    <dgm:pt modelId="{EC1C2998-0A0B-4106-B6EB-BC533E2954BD}" type="pres">
      <dgm:prSet presAssocID="{605EC74A-71A3-431B-AA3E-998B466A76EC}" presName="line_2" presStyleLbl="parChTrans1D1" presStyleIdx="0" presStyleCnt="3"/>
      <dgm:spPr/>
    </dgm:pt>
    <dgm:pt modelId="{35E28CE5-7AFF-4698-A6AA-E45B76F6AAE1}" type="pres">
      <dgm:prSet presAssocID="{605EC74A-71A3-431B-AA3E-998B466A76EC}" presName="textparent_2" presStyleLbl="node1" presStyleIdx="0" presStyleCnt="0"/>
      <dgm:spPr/>
    </dgm:pt>
    <dgm:pt modelId="{7FC3775D-3C36-47BD-BD8C-E93B39DD74A7}" type="pres">
      <dgm:prSet presAssocID="{605EC74A-71A3-431B-AA3E-998B466A76EC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3FEAA3-EC43-4F78-9014-51E11297FFCC}" type="pres">
      <dgm:prSet presAssocID="{9B8DDB60-A9A7-475A-BCCB-CB961DEC83A5}" presName="picture_3" presStyleCnt="0"/>
      <dgm:spPr/>
    </dgm:pt>
    <dgm:pt modelId="{C58DF497-06B7-4BE3-A7AE-F7FACF2E90CF}" type="pres">
      <dgm:prSet presAssocID="{9B8DDB60-A9A7-475A-BCCB-CB961DEC83A5}" presName="pictureRepeatNode" presStyleLbl="alignImgPlace1" presStyleIdx="2" presStyleCnt="4"/>
      <dgm:spPr/>
      <dgm:t>
        <a:bodyPr/>
        <a:lstStyle/>
        <a:p>
          <a:endParaRPr lang="es-EC"/>
        </a:p>
      </dgm:t>
    </dgm:pt>
    <dgm:pt modelId="{005DC5E3-C062-45B9-B402-428D70AD9BC3}" type="pres">
      <dgm:prSet presAssocID="{24699469-A33F-4B7B-9875-4DFE817FC4A1}" presName="line_3" presStyleLbl="parChTrans1D1" presStyleIdx="1" presStyleCnt="3"/>
      <dgm:spPr/>
    </dgm:pt>
    <dgm:pt modelId="{8A708713-7B92-4881-83E0-DCDC90F34EFB}" type="pres">
      <dgm:prSet presAssocID="{24699469-A33F-4B7B-9875-4DFE817FC4A1}" presName="textparent_3" presStyleLbl="node1" presStyleIdx="0" presStyleCnt="0"/>
      <dgm:spPr/>
    </dgm:pt>
    <dgm:pt modelId="{1CAA6B03-6C0F-4B07-BD63-8F5F14859075}" type="pres">
      <dgm:prSet presAssocID="{24699469-A33F-4B7B-9875-4DFE817FC4A1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562F2-17E7-4750-B304-37810B3108C9}" type="pres">
      <dgm:prSet presAssocID="{B8314D33-E400-4F1D-B5D9-10B0AB4AC435}" presName="picture_4" presStyleCnt="0"/>
      <dgm:spPr/>
    </dgm:pt>
    <dgm:pt modelId="{A346FDB5-50A5-4171-94D0-1315FF7A044D}" type="pres">
      <dgm:prSet presAssocID="{B8314D33-E400-4F1D-B5D9-10B0AB4AC435}" presName="pictureRepeatNode" presStyleLbl="alignImgPlace1" presStyleIdx="3" presStyleCnt="4"/>
      <dgm:spPr/>
      <dgm:t>
        <a:bodyPr/>
        <a:lstStyle/>
        <a:p>
          <a:endParaRPr lang="es-EC"/>
        </a:p>
      </dgm:t>
    </dgm:pt>
    <dgm:pt modelId="{80DEEA43-769D-4427-B367-985EDC6F056E}" type="pres">
      <dgm:prSet presAssocID="{096CAA0D-A63C-4DE7-A903-DDF5D8B82C31}" presName="line_4" presStyleLbl="parChTrans1D1" presStyleIdx="2" presStyleCnt="3"/>
      <dgm:spPr/>
    </dgm:pt>
    <dgm:pt modelId="{D970F41A-A93B-4CDD-9186-C83B4DFF7FC1}" type="pres">
      <dgm:prSet presAssocID="{096CAA0D-A63C-4DE7-A903-DDF5D8B82C31}" presName="textparent_4" presStyleLbl="node1" presStyleIdx="0" presStyleCnt="0"/>
      <dgm:spPr/>
    </dgm:pt>
    <dgm:pt modelId="{F152717B-CE68-482D-8FC2-4FDBC7596586}" type="pres">
      <dgm:prSet presAssocID="{096CAA0D-A63C-4DE7-A903-DDF5D8B82C31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201E21-3234-470B-B163-C52AD6D41559}" type="presOf" srcId="{9B8DDB60-A9A7-475A-BCCB-CB961DEC83A5}" destId="{C58DF497-06B7-4BE3-A7AE-F7FACF2E90CF}" srcOrd="0" destOrd="0" presId="urn:microsoft.com/office/officeart/2008/layout/CircularPictureCallout"/>
    <dgm:cxn modelId="{FFE675FD-8798-4B23-8F77-99DC39841E24}" type="presOf" srcId="{096CAA0D-A63C-4DE7-A903-DDF5D8B82C31}" destId="{F152717B-CE68-482D-8FC2-4FDBC7596586}" srcOrd="0" destOrd="0" presId="urn:microsoft.com/office/officeart/2008/layout/CircularPictureCallout"/>
    <dgm:cxn modelId="{A796FAD8-D725-41A0-AF07-32EFD0ACCA95}" srcId="{6896B894-E798-461A-98A3-EBFFDB0B6C4D}" destId="{096CAA0D-A63C-4DE7-A903-DDF5D8B82C31}" srcOrd="3" destOrd="0" parTransId="{99B2C9F6-A0A0-42FA-AE9E-4EBE1326D322}" sibTransId="{B8314D33-E400-4F1D-B5D9-10B0AB4AC435}"/>
    <dgm:cxn modelId="{C6675BBF-0246-4A2D-B834-9C320FF70660}" srcId="{6896B894-E798-461A-98A3-EBFFDB0B6C4D}" destId="{71A7CC00-AF81-44AF-A7A5-7ACBBB71FC5A}" srcOrd="0" destOrd="0" parTransId="{833100E0-9223-497E-8593-A14D260A8FB8}" sibTransId="{BE6CB80B-41B2-4C1D-966C-71F4A2AA1367}"/>
    <dgm:cxn modelId="{8DF60062-3A3E-4D69-85BA-8F74BFD3273F}" srcId="{6896B894-E798-461A-98A3-EBFFDB0B6C4D}" destId="{605EC74A-71A3-431B-AA3E-998B466A76EC}" srcOrd="1" destOrd="0" parTransId="{16FA6F65-7931-4645-BBCF-42DBF12EECF1}" sibTransId="{5A24B2FF-2EBD-49E2-9FC2-D03B0A0ADC89}"/>
    <dgm:cxn modelId="{C4F96552-1D75-42FC-B842-C041E05478A5}" srcId="{6896B894-E798-461A-98A3-EBFFDB0B6C4D}" destId="{24699469-A33F-4B7B-9875-4DFE817FC4A1}" srcOrd="2" destOrd="0" parTransId="{3919B7DC-9B96-4A3F-9734-D9F7FF451BAB}" sibTransId="{9B8DDB60-A9A7-475A-BCCB-CB961DEC83A5}"/>
    <dgm:cxn modelId="{D53F6EF4-4B10-43D9-962C-6D5B1C76D7F6}" type="presOf" srcId="{605EC74A-71A3-431B-AA3E-998B466A76EC}" destId="{7FC3775D-3C36-47BD-BD8C-E93B39DD74A7}" srcOrd="0" destOrd="0" presId="urn:microsoft.com/office/officeart/2008/layout/CircularPictureCallout"/>
    <dgm:cxn modelId="{C442A457-F3B5-4F1C-A3DB-F11BF2229F12}" type="presOf" srcId="{71A7CC00-AF81-44AF-A7A5-7ACBBB71FC5A}" destId="{9E886846-3C22-4600-B377-959F0057BF70}" srcOrd="0" destOrd="0" presId="urn:microsoft.com/office/officeart/2008/layout/CircularPictureCallout"/>
    <dgm:cxn modelId="{951D1CCB-4CC6-4742-9D4F-24AA1B3C43B9}" type="presOf" srcId="{24699469-A33F-4B7B-9875-4DFE817FC4A1}" destId="{1CAA6B03-6C0F-4B07-BD63-8F5F14859075}" srcOrd="0" destOrd="0" presId="urn:microsoft.com/office/officeart/2008/layout/CircularPictureCallout"/>
    <dgm:cxn modelId="{A6AB6C6A-0234-4901-B8E9-76716AA8BAA6}" type="presOf" srcId="{B8314D33-E400-4F1D-B5D9-10B0AB4AC435}" destId="{A346FDB5-50A5-4171-94D0-1315FF7A044D}" srcOrd="0" destOrd="0" presId="urn:microsoft.com/office/officeart/2008/layout/CircularPictureCallout"/>
    <dgm:cxn modelId="{516E369B-7DB9-4377-AF0E-5992D2B30A5E}" type="presOf" srcId="{BE6CB80B-41B2-4C1D-966C-71F4A2AA1367}" destId="{1877D45A-7F13-48D5-BB07-725A492B6DC4}" srcOrd="0" destOrd="0" presId="urn:microsoft.com/office/officeart/2008/layout/CircularPictureCallout"/>
    <dgm:cxn modelId="{CBDBE63A-5CE8-46DE-A4B7-74986C5D6246}" type="presOf" srcId="{5A24B2FF-2EBD-49E2-9FC2-D03B0A0ADC89}" destId="{2A9F2E56-6F35-49FE-A85D-F16B5CA647F6}" srcOrd="0" destOrd="0" presId="urn:microsoft.com/office/officeart/2008/layout/CircularPictureCallout"/>
    <dgm:cxn modelId="{CD94E8B1-5E7C-4901-992C-B50FED3FF88D}" type="presOf" srcId="{6896B894-E798-461A-98A3-EBFFDB0B6C4D}" destId="{BE394C6D-D972-4D27-A7E8-3CD622AFC640}" srcOrd="0" destOrd="0" presId="urn:microsoft.com/office/officeart/2008/layout/CircularPictureCallout"/>
    <dgm:cxn modelId="{4163D200-9EDE-4E88-BF32-98F097B6BCBA}" type="presParOf" srcId="{BE394C6D-D972-4D27-A7E8-3CD622AFC640}" destId="{685E82B4-3CCC-4962-BA3F-4A955B471EDF}" srcOrd="0" destOrd="0" presId="urn:microsoft.com/office/officeart/2008/layout/CircularPictureCallout"/>
    <dgm:cxn modelId="{EDD85E5C-3131-464F-B60F-5CA355672C45}" type="presParOf" srcId="{685E82B4-3CCC-4962-BA3F-4A955B471EDF}" destId="{BF0B7232-E132-4596-9907-6174988BFFB1}" srcOrd="0" destOrd="0" presId="urn:microsoft.com/office/officeart/2008/layout/CircularPictureCallout"/>
    <dgm:cxn modelId="{D684EB31-57C3-4271-9288-18A1B5F3C9E0}" type="presParOf" srcId="{BF0B7232-E132-4596-9907-6174988BFFB1}" destId="{1877D45A-7F13-48D5-BB07-725A492B6DC4}" srcOrd="0" destOrd="0" presId="urn:microsoft.com/office/officeart/2008/layout/CircularPictureCallout"/>
    <dgm:cxn modelId="{E583C8CF-EC45-410C-8490-038C71E695FF}" type="presParOf" srcId="{685E82B4-3CCC-4962-BA3F-4A955B471EDF}" destId="{9E886846-3C22-4600-B377-959F0057BF70}" srcOrd="1" destOrd="0" presId="urn:microsoft.com/office/officeart/2008/layout/CircularPictureCallout"/>
    <dgm:cxn modelId="{6D213BA8-A1AD-40A9-96C3-F7F4EE6A941C}" type="presParOf" srcId="{685E82B4-3CCC-4962-BA3F-4A955B471EDF}" destId="{CDFC3F42-269A-4DE4-A30D-96B0CF1AA796}" srcOrd="2" destOrd="0" presId="urn:microsoft.com/office/officeart/2008/layout/CircularPictureCallout"/>
    <dgm:cxn modelId="{B3D1DE28-0230-40B7-857C-22E65FB9AF6B}" type="presParOf" srcId="{CDFC3F42-269A-4DE4-A30D-96B0CF1AA796}" destId="{2A9F2E56-6F35-49FE-A85D-F16B5CA647F6}" srcOrd="0" destOrd="0" presId="urn:microsoft.com/office/officeart/2008/layout/CircularPictureCallout"/>
    <dgm:cxn modelId="{A7E9801C-A043-4C81-9EDA-F4EFE674D88B}" type="presParOf" srcId="{685E82B4-3CCC-4962-BA3F-4A955B471EDF}" destId="{EC1C2998-0A0B-4106-B6EB-BC533E2954BD}" srcOrd="3" destOrd="0" presId="urn:microsoft.com/office/officeart/2008/layout/CircularPictureCallout"/>
    <dgm:cxn modelId="{D47B8221-4174-4C50-B341-B92DDB6E42D9}" type="presParOf" srcId="{685E82B4-3CCC-4962-BA3F-4A955B471EDF}" destId="{35E28CE5-7AFF-4698-A6AA-E45B76F6AAE1}" srcOrd="4" destOrd="0" presId="urn:microsoft.com/office/officeart/2008/layout/CircularPictureCallout"/>
    <dgm:cxn modelId="{5A65974A-597B-4F76-96D2-1CC76F710457}" type="presParOf" srcId="{35E28CE5-7AFF-4698-A6AA-E45B76F6AAE1}" destId="{7FC3775D-3C36-47BD-BD8C-E93B39DD74A7}" srcOrd="0" destOrd="0" presId="urn:microsoft.com/office/officeart/2008/layout/CircularPictureCallout"/>
    <dgm:cxn modelId="{D69D7F92-5526-4C17-9544-6F4D84C4E7E2}" type="presParOf" srcId="{685E82B4-3CCC-4962-BA3F-4A955B471EDF}" destId="{C13FEAA3-EC43-4F78-9014-51E11297FFCC}" srcOrd="5" destOrd="0" presId="urn:microsoft.com/office/officeart/2008/layout/CircularPictureCallout"/>
    <dgm:cxn modelId="{D4AD9264-824D-49D1-AD16-7835347C34B6}" type="presParOf" srcId="{C13FEAA3-EC43-4F78-9014-51E11297FFCC}" destId="{C58DF497-06B7-4BE3-A7AE-F7FACF2E90CF}" srcOrd="0" destOrd="0" presId="urn:microsoft.com/office/officeart/2008/layout/CircularPictureCallout"/>
    <dgm:cxn modelId="{A78CFEE1-4A2D-4027-950A-2BC6310B6904}" type="presParOf" srcId="{685E82B4-3CCC-4962-BA3F-4A955B471EDF}" destId="{005DC5E3-C062-45B9-B402-428D70AD9BC3}" srcOrd="6" destOrd="0" presId="urn:microsoft.com/office/officeart/2008/layout/CircularPictureCallout"/>
    <dgm:cxn modelId="{8E5154CC-B70E-4458-95AB-E875C9E99C17}" type="presParOf" srcId="{685E82B4-3CCC-4962-BA3F-4A955B471EDF}" destId="{8A708713-7B92-4881-83E0-DCDC90F34EFB}" srcOrd="7" destOrd="0" presId="urn:microsoft.com/office/officeart/2008/layout/CircularPictureCallout"/>
    <dgm:cxn modelId="{C587E31A-03A5-4E95-AFBE-2D38DE37D3BC}" type="presParOf" srcId="{8A708713-7B92-4881-83E0-DCDC90F34EFB}" destId="{1CAA6B03-6C0F-4B07-BD63-8F5F14859075}" srcOrd="0" destOrd="0" presId="urn:microsoft.com/office/officeart/2008/layout/CircularPictureCallout"/>
    <dgm:cxn modelId="{36C1D044-1E96-4586-BF31-3B242F04B25B}" type="presParOf" srcId="{685E82B4-3CCC-4962-BA3F-4A955B471EDF}" destId="{CCC562F2-17E7-4750-B304-37810B3108C9}" srcOrd="8" destOrd="0" presId="urn:microsoft.com/office/officeart/2008/layout/CircularPictureCallout"/>
    <dgm:cxn modelId="{A22C60D5-DA28-4AFF-A2EB-20512D46814F}" type="presParOf" srcId="{CCC562F2-17E7-4750-B304-37810B3108C9}" destId="{A346FDB5-50A5-4171-94D0-1315FF7A044D}" srcOrd="0" destOrd="0" presId="urn:microsoft.com/office/officeart/2008/layout/CircularPictureCallout"/>
    <dgm:cxn modelId="{3337079A-5AF8-4230-8260-EC542AB8CEEA}" type="presParOf" srcId="{685E82B4-3CCC-4962-BA3F-4A955B471EDF}" destId="{80DEEA43-769D-4427-B367-985EDC6F056E}" srcOrd="9" destOrd="0" presId="urn:microsoft.com/office/officeart/2008/layout/CircularPictureCallout"/>
    <dgm:cxn modelId="{95B91720-8869-4C6C-A889-E7C9D0D8513E}" type="presParOf" srcId="{685E82B4-3CCC-4962-BA3F-4A955B471EDF}" destId="{D970F41A-A93B-4CDD-9186-C83B4DFF7FC1}" srcOrd="10" destOrd="0" presId="urn:microsoft.com/office/officeart/2008/layout/CircularPictureCallout"/>
    <dgm:cxn modelId="{49A965E6-CFB3-4436-9954-49E2500CFDBD}" type="presParOf" srcId="{D970F41A-A93B-4CDD-9186-C83B4DFF7FC1}" destId="{F152717B-CE68-482D-8FC2-4FDBC7596586}" srcOrd="0" destOrd="0" presId="urn:microsoft.com/office/officeart/2008/layout/CircularPictureCallou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BE5834BA-E05F-44B0-B6CA-4F67F5CA862A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A76A3F38-FF2D-4A34-B225-48F583763E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643438"/>
            <a:ext cx="488791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6875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18234C41-C691-4CED-8CC5-846C21A32D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A6DB1A9-41A3-40B0-8854-33D4C580EDD8}" type="slidenum">
              <a:rPr lang="es-ES_tradnl" sz="1200" smtClean="0"/>
              <a:pPr>
                <a:defRPr/>
              </a:pPr>
              <a:t>1</a:t>
            </a:fld>
            <a:endParaRPr lang="es-ES_tradnl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A93C1C1-477F-4200-812A-5340A19FBF5C}" type="slidenum">
              <a:rPr lang="es-ES_tradnl" sz="1200" smtClean="0"/>
              <a:pPr>
                <a:defRPr/>
              </a:pPr>
              <a:t>10</a:t>
            </a:fld>
            <a:endParaRPr lang="es-ES_tradnl" sz="1200" smtClean="0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>
                <a:ea typeface="ＭＳ Ｐゴシック"/>
              </a:rPr>
              <a:t>Tiene por finalidad identificar el riesgo objeto teórico así como los hechos y eventos relevantes relacionados. Como parte de la identificación resulta necesario obtener información y realizar actividades cuyo objetivo es la investigación.</a:t>
            </a:r>
          </a:p>
          <a:p>
            <a:pPr eaLnBrk="1" hangingPunct="1"/>
            <a:r>
              <a:rPr lang="es-ES" smtClean="0">
                <a:ea typeface="ＭＳ Ｐゴシック"/>
              </a:rPr>
              <a:t>En relación a la priorización, se deberá ponderarlos riesgos con el fin de distinguir aquellos cuyas consecuencias tengan mayor probabilidad de ocurrencia y mayor incidencia en la obtención de resultados institucionales</a:t>
            </a:r>
          </a:p>
          <a:p>
            <a:pPr eaLnBrk="1" hangingPunct="1"/>
            <a:r>
              <a:rPr lang="es-ES" smtClean="0">
                <a:ea typeface="ＭＳ Ｐゴシック"/>
              </a:rPr>
              <a:t>Resultado al final de la fase: Registro completo de riesgos cuantificados y priorizados acorde a su probabilidad e impacto y fuente en función de la visión u objetivos institucionales definidos previamente.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9C0C063-7F39-44A7-8568-55FF6398FE7C}" type="slidenum">
              <a:rPr lang="es-ES_tradnl" sz="1200" smtClean="0"/>
              <a:pPr>
                <a:defRPr/>
              </a:pPr>
              <a:t>12</a:t>
            </a:fld>
            <a:endParaRPr lang="es-ES_tradnl" sz="1200" smtClean="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>
              <a:ea typeface="ＭＳ Ｐゴシック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CE68688-6BAC-4DCE-B885-D86FF1CA7A38}" type="slidenum">
              <a:rPr lang="es-EC" sz="1200" smtClean="0"/>
              <a:pPr>
                <a:defRPr/>
              </a:pPr>
              <a:t>13</a:t>
            </a:fld>
            <a:endParaRPr lang="es-EC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64D26D0-2EF8-4CDB-98C2-D73ACC3843F5}" type="slidenum">
              <a:rPr lang="es-ES_tradnl" sz="1200" smtClean="0"/>
              <a:pPr>
                <a:defRPr/>
              </a:pPr>
              <a:t>14</a:t>
            </a:fld>
            <a:endParaRPr lang="es-ES_tradnl" sz="1200" smtClean="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6FF94E5-A5CA-4AB9-8844-23FF6A82D9CB}" type="slidenum">
              <a:rPr lang="es-ES_tradnl" sz="1200" smtClean="0"/>
              <a:pPr>
                <a:defRPr/>
              </a:pPr>
              <a:t>16</a:t>
            </a:fld>
            <a:endParaRPr lang="es-ES_tradnl" sz="1200" smtClean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0D76151-B4F4-451E-941A-410EDB994005}" type="slidenum">
              <a:rPr lang="es-ES_tradnl" sz="1200" smtClean="0"/>
              <a:pPr>
                <a:defRPr/>
              </a:pPr>
              <a:t>18</a:t>
            </a:fld>
            <a:endParaRPr lang="es-ES_tradnl" sz="1200" smtClean="0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>
              <a:ea typeface="ＭＳ Ｐゴシック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327E394-DECA-4ABB-96FF-ACFAA4D5C502}" type="slidenum">
              <a:rPr lang="es-EC" sz="1200" smtClean="0"/>
              <a:pPr>
                <a:defRPr/>
              </a:pPr>
              <a:t>19</a:t>
            </a:fld>
            <a:endParaRPr lang="es-EC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1F4A015-42DC-4196-ADFB-EB168BEFB882}" type="slidenum">
              <a:rPr lang="es-ES_tradnl" sz="1200" smtClean="0"/>
              <a:pPr>
                <a:defRPr/>
              </a:pPr>
              <a:t>20</a:t>
            </a:fld>
            <a:endParaRPr lang="es-ES_tradnl" sz="1200" smtClean="0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>
              <a:ea typeface="ＭＳ Ｐゴシック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2C3202E-9683-4478-B1CB-8C6903A59735}" type="slidenum">
              <a:rPr lang="es-EC" sz="1200" smtClean="0"/>
              <a:pPr>
                <a:defRPr/>
              </a:pPr>
              <a:t>21</a:t>
            </a:fld>
            <a:endParaRPr lang="es-EC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399CE08-B16B-4E41-968E-78D68AB92A22}" type="slidenum">
              <a:rPr lang="es-ES_tradnl" sz="1200" smtClean="0"/>
              <a:pPr>
                <a:defRPr/>
              </a:pPr>
              <a:t>22</a:t>
            </a:fld>
            <a:endParaRPr lang="es-ES_tradnl" sz="1200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75B8BC8-F865-4DE3-81C5-C06A9C373FC0}" type="slidenum">
              <a:rPr lang="es-ES_tradnl" sz="1200" smtClean="0"/>
              <a:pPr>
                <a:defRPr/>
              </a:pPr>
              <a:t>2</a:t>
            </a:fld>
            <a:endParaRPr lang="es-ES_tradnl" sz="1200" smtClean="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110FC78-0C71-4BAF-8972-B9C33F90854D}" type="slidenum">
              <a:rPr lang="es-ES_tradnl" sz="1200" smtClean="0"/>
              <a:pPr>
                <a:defRPr/>
              </a:pPr>
              <a:t>3</a:t>
            </a:fld>
            <a:endParaRPr lang="es-ES_tradnl" sz="1200" smtClean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386D19F-951F-477E-BED0-38B3D1A302E5}" type="slidenum">
              <a:rPr lang="es-ES_tradnl" sz="1200" smtClean="0"/>
              <a:pPr>
                <a:defRPr/>
              </a:pPr>
              <a:t>4</a:t>
            </a:fld>
            <a:endParaRPr lang="es-ES_tradnl" sz="1200" smtClean="0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4AF232C-297B-4808-B99E-727E3446E7D2}" type="slidenum">
              <a:rPr lang="es-ES_tradnl" sz="1200" smtClean="0"/>
              <a:pPr>
                <a:defRPr/>
              </a:pPr>
              <a:t>5</a:t>
            </a:fld>
            <a:endParaRPr lang="es-ES_tradnl" sz="1200" smtClean="0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24AF23F-5C0F-4612-A227-56A3EC1E448F}" type="slidenum">
              <a:rPr lang="es-ES_tradnl" sz="1200" smtClean="0"/>
              <a:pPr>
                <a:defRPr/>
              </a:pPr>
              <a:t>6</a:t>
            </a:fld>
            <a:endParaRPr lang="es-ES_tradnl" sz="1200" smtClean="0"/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05A80CA-48B1-4406-B62E-23FAE896852C}" type="slidenum">
              <a:rPr lang="es-ES_tradnl" sz="1200" smtClean="0"/>
              <a:pPr>
                <a:defRPr/>
              </a:pPr>
              <a:t>7</a:t>
            </a:fld>
            <a:endParaRPr lang="es-ES_tradnl" sz="1200" smtClean="0"/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64D4D74-B0AB-446B-B0FB-A6AD62D3155E}" type="slidenum">
              <a:rPr lang="es-ES_tradnl" sz="1200" smtClean="0"/>
              <a:pPr>
                <a:defRPr/>
              </a:pPr>
              <a:t>8</a:t>
            </a:fld>
            <a:endParaRPr lang="es-ES_tradnl" sz="1200" smtClean="0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1A5F665-300C-4AD4-8D88-E61CDA4A5B0D}" type="slidenum">
              <a:rPr lang="es-ES_tradnl" sz="1200" smtClean="0"/>
              <a:pPr>
                <a:defRPr/>
              </a:pPr>
              <a:t>9</a:t>
            </a:fld>
            <a:endParaRPr lang="es-ES_tradnl" sz="1200" smtClean="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>
                <a:ea typeface="ＭＳ Ｐゴシック"/>
              </a:rPr>
              <a:t>Brecha de inscripción: corresponde a la diferencia que existe entre los contribuyentes potenciales y los inscritos en la AT.</a:t>
            </a:r>
          </a:p>
          <a:p>
            <a:pPr eaLnBrk="1" hangingPunct="1"/>
            <a:r>
              <a:rPr lang="es-ES" smtClean="0">
                <a:ea typeface="ＭＳ Ｐゴシック"/>
              </a:rPr>
              <a:t>Brecha de facturación: generada entre quienes tienen la obligación de obtener y emitir CV y CR y los contribuyentes que cumplen con tal obligación.</a:t>
            </a:r>
          </a:p>
          <a:p>
            <a:pPr eaLnBrk="1" hangingPunct="1"/>
            <a:r>
              <a:rPr lang="es-ES" smtClean="0">
                <a:ea typeface="ＭＳ Ｐゴシック"/>
              </a:rPr>
              <a:t>Brecha de presentación: es la diferencia entre los contribuyentes obligados a presentar declaraciones de su actividad económica y los que declaran.</a:t>
            </a:r>
          </a:p>
          <a:p>
            <a:pPr eaLnBrk="1" hangingPunct="1"/>
            <a:r>
              <a:rPr lang="es-ES" smtClean="0">
                <a:ea typeface="ＭＳ Ｐゴシック"/>
              </a:rPr>
              <a:t>Brecha de pago: es la diferencia entre lo declarado por el contribuyente y determinado en firme por la AT, y lo efectivamente  pagado.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936F-5B32-4999-ABBE-5D4528863F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6C42-93C3-4A91-956B-A70B1F23AE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B392-D40A-4185-9982-72734E4DC37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A0CD-BD72-46D5-B020-0B87538976C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E2F6-FCA3-4A6F-B200-8F77ED8F8A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2CD9-14CF-4879-8C0A-431CAB3E76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AB60-F763-4A2D-89AD-B868A0CFFC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4C36-BDB8-47FB-85E7-3EFA8A4144C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C6A9-ED0A-4DEC-8595-9895F5366BD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65EE-CA2B-4754-8FD8-53E01B5CBF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9891-A81B-4F1A-9B22-9A6871E306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11F1625F-F07C-4B05-98EE-AEDA8DD251D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diagramQuickStyle" Target="../diagrams/quickStyle9.xml"/><Relationship Id="rId5" Type="http://schemas.openxmlformats.org/officeDocument/2006/relationships/diagramData" Target="../diagrams/data8.xml"/><Relationship Id="rId10" Type="http://schemas.openxmlformats.org/officeDocument/2006/relationships/diagramLayout" Target="../diagrams/layout9.xml"/><Relationship Id="rId4" Type="http://schemas.openxmlformats.org/officeDocument/2006/relationships/image" Target="../media/image7.png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QuickStyle" Target="../diagrams/quickStyle14.xml"/><Relationship Id="rId5" Type="http://schemas.openxmlformats.org/officeDocument/2006/relationships/diagramData" Target="../diagrams/data13.xml"/><Relationship Id="rId10" Type="http://schemas.openxmlformats.org/officeDocument/2006/relationships/diagramLayout" Target="../diagrams/layout14.xml"/><Relationship Id="rId4" Type="http://schemas.openxmlformats.org/officeDocument/2006/relationships/image" Target="../media/image10.emf"/><Relationship Id="rId9" Type="http://schemas.openxmlformats.org/officeDocument/2006/relationships/diagramData" Target="../diagrams/data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5" Type="http://schemas.openxmlformats.org/officeDocument/2006/relationships/diagramColors" Target="../diagrams/colors7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5257800"/>
            <a:ext cx="7718425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2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SERVICIOS DE RENTAS INTERNAS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2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2013</a:t>
            </a:r>
            <a:endParaRPr lang="es-ES_tradnl" sz="2200" b="1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71550" y="908050"/>
            <a:ext cx="7715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s-EC" sz="2900" b="1" i="1">
                <a:solidFill>
                  <a:schemeClr val="bg1"/>
                </a:solidFill>
                <a:cs typeface="ＭＳ Ｐゴシック"/>
              </a:rPr>
              <a:t>MODELO DE GESTIÓN </a:t>
            </a:r>
            <a:r>
              <a:rPr lang="es-EC" sz="2800" b="1" i="1">
                <a:solidFill>
                  <a:schemeClr val="bg1"/>
                </a:solidFill>
                <a:cs typeface="ＭＳ Ｐゴシック"/>
              </a:rPr>
              <a:t>INTEGRAL</a:t>
            </a:r>
            <a:r>
              <a:rPr lang="es-EC" sz="2900" b="1" i="1">
                <a:solidFill>
                  <a:schemeClr val="bg1"/>
                </a:solidFill>
                <a:cs typeface="ＭＳ Ｐゴシック"/>
              </a:rPr>
              <a:t> DE RIESGOS TRIBUTARIOS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D45AFAC3-40D7-407A-A565-2BBD61D9AE57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10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3379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279D4669-9619-483E-98E4-675128A4960F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10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699125"/>
            <a:ext cx="704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Abrir llave"/>
          <p:cNvSpPr/>
          <p:nvPr/>
        </p:nvSpPr>
        <p:spPr>
          <a:xfrm rot="16200000">
            <a:off x="4191000" y="-3481387"/>
            <a:ext cx="533400" cy="8305800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_tradnl"/>
          </a:p>
        </p:txBody>
      </p:sp>
      <p:sp>
        <p:nvSpPr>
          <p:cNvPr id="14" name="13 CuadroTexto"/>
          <p:cNvSpPr txBox="1"/>
          <p:nvPr/>
        </p:nvSpPr>
        <p:spPr>
          <a:xfrm>
            <a:off x="2438400" y="188913"/>
            <a:ext cx="44402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ＭＳ Ｐゴシック" pitchFamily="116" charset="-128"/>
                <a:cs typeface="+mn-cs"/>
              </a:rPr>
              <a:t>RIESGO OBJETO TEÓRICO </a:t>
            </a:r>
          </a:p>
        </p:txBody>
      </p:sp>
      <p:sp>
        <p:nvSpPr>
          <p:cNvPr id="3" name="2 Forma libre"/>
          <p:cNvSpPr/>
          <p:nvPr/>
        </p:nvSpPr>
        <p:spPr>
          <a:xfrm rot="16200000">
            <a:off x="4775200" y="2247901"/>
            <a:ext cx="2752725" cy="1447800"/>
          </a:xfrm>
          <a:custGeom>
            <a:avLst/>
            <a:gdLst>
              <a:gd name="connsiteX0" fmla="*/ 0 w 1447487"/>
              <a:gd name="connsiteY0" fmla="*/ 0 h 2753938"/>
              <a:gd name="connsiteX1" fmla="*/ 1447487 w 1447487"/>
              <a:gd name="connsiteY1" fmla="*/ 0 h 2753938"/>
              <a:gd name="connsiteX2" fmla="*/ 1447487 w 1447487"/>
              <a:gd name="connsiteY2" fmla="*/ 2753938 h 2753938"/>
              <a:gd name="connsiteX3" fmla="*/ 0 w 1447487"/>
              <a:gd name="connsiteY3" fmla="*/ 2753938 h 2753938"/>
              <a:gd name="connsiteX4" fmla="*/ 0 w 1447487"/>
              <a:gd name="connsiteY4" fmla="*/ 0 h 27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487" h="2753938">
                <a:moveTo>
                  <a:pt x="1447487" y="1"/>
                </a:moveTo>
                <a:lnTo>
                  <a:pt x="1447487" y="2753937"/>
                </a:lnTo>
                <a:lnTo>
                  <a:pt x="0" y="2753937"/>
                </a:lnTo>
                <a:lnTo>
                  <a:pt x="0" y="1"/>
                </a:lnTo>
                <a:lnTo>
                  <a:pt x="1447487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366833" tIns="1035399" rIns="137161" bIns="66223" spcCol="1270" anchor="ctr"/>
          <a:lstStyle/>
          <a:p>
            <a:pPr algn="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</a:t>
            </a:r>
            <a:endParaRPr lang="es-ES_tradnl" sz="2400" dirty="0"/>
          </a:p>
        </p:txBody>
      </p:sp>
      <p:sp>
        <p:nvSpPr>
          <p:cNvPr id="4" name="3 Forma libre"/>
          <p:cNvSpPr/>
          <p:nvPr/>
        </p:nvSpPr>
        <p:spPr>
          <a:xfrm rot="16200000">
            <a:off x="2965450" y="2016125"/>
            <a:ext cx="3217863" cy="1446213"/>
          </a:xfrm>
          <a:custGeom>
            <a:avLst/>
            <a:gdLst>
              <a:gd name="connsiteX0" fmla="*/ 0 w 1447487"/>
              <a:gd name="connsiteY0" fmla="*/ 0 h 3217029"/>
              <a:gd name="connsiteX1" fmla="*/ 1447487 w 1447487"/>
              <a:gd name="connsiteY1" fmla="*/ 0 h 3217029"/>
              <a:gd name="connsiteX2" fmla="*/ 1447487 w 1447487"/>
              <a:gd name="connsiteY2" fmla="*/ 3217029 h 3217029"/>
              <a:gd name="connsiteX3" fmla="*/ 0 w 1447487"/>
              <a:gd name="connsiteY3" fmla="*/ 3217029 h 3217029"/>
              <a:gd name="connsiteX4" fmla="*/ 0 w 1447487"/>
              <a:gd name="connsiteY4" fmla="*/ 0 h 32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487" h="3217029">
                <a:moveTo>
                  <a:pt x="1447487" y="2"/>
                </a:moveTo>
                <a:lnTo>
                  <a:pt x="1447487" y="3217027"/>
                </a:lnTo>
                <a:lnTo>
                  <a:pt x="0" y="3217027"/>
                </a:lnTo>
                <a:lnTo>
                  <a:pt x="0" y="2"/>
                </a:lnTo>
                <a:lnTo>
                  <a:pt x="1447487" y="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413143" tIns="1035399" rIns="137160" bIns="66222" spcCol="1270" anchor="ctr"/>
          <a:lstStyle/>
          <a:p>
            <a:pPr algn="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  <a:endParaRPr lang="es-ES_tradnl" sz="2400" dirty="0"/>
          </a:p>
        </p:txBody>
      </p:sp>
      <p:sp>
        <p:nvSpPr>
          <p:cNvPr id="5" name="4 Forma libre"/>
          <p:cNvSpPr/>
          <p:nvPr/>
        </p:nvSpPr>
        <p:spPr>
          <a:xfrm rot="16200000">
            <a:off x="1164431" y="1796257"/>
            <a:ext cx="3656013" cy="1447800"/>
          </a:xfrm>
          <a:custGeom>
            <a:avLst/>
            <a:gdLst>
              <a:gd name="connsiteX0" fmla="*/ 0 w 1447487"/>
              <a:gd name="connsiteY0" fmla="*/ 0 h 3654780"/>
              <a:gd name="connsiteX1" fmla="*/ 1447487 w 1447487"/>
              <a:gd name="connsiteY1" fmla="*/ 0 h 3654780"/>
              <a:gd name="connsiteX2" fmla="*/ 1447487 w 1447487"/>
              <a:gd name="connsiteY2" fmla="*/ 3654780 h 3654780"/>
              <a:gd name="connsiteX3" fmla="*/ 0 w 1447487"/>
              <a:gd name="connsiteY3" fmla="*/ 3654780 h 3654780"/>
              <a:gd name="connsiteX4" fmla="*/ 0 w 1447487"/>
              <a:gd name="connsiteY4" fmla="*/ 0 h 365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487" h="3654780">
                <a:moveTo>
                  <a:pt x="1447487" y="1"/>
                </a:moveTo>
                <a:lnTo>
                  <a:pt x="1447487" y="3654779"/>
                </a:lnTo>
                <a:lnTo>
                  <a:pt x="0" y="3654779"/>
                </a:lnTo>
                <a:lnTo>
                  <a:pt x="0" y="1"/>
                </a:lnTo>
                <a:lnTo>
                  <a:pt x="1447487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6918" tIns="1035400" rIns="137160" bIns="66221" spcCol="1270" anchor="ctr"/>
          <a:lstStyle/>
          <a:p>
            <a:pPr algn="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s-ES_tradnl" sz="2400" dirty="0"/>
          </a:p>
        </p:txBody>
      </p:sp>
      <p:sp>
        <p:nvSpPr>
          <p:cNvPr id="6" name="5 Forma libre"/>
          <p:cNvSpPr/>
          <p:nvPr/>
        </p:nvSpPr>
        <p:spPr>
          <a:xfrm>
            <a:off x="2269014" y="692696"/>
            <a:ext cx="1027716" cy="3672407"/>
          </a:xfrm>
          <a:custGeom>
            <a:avLst/>
            <a:gdLst>
              <a:gd name="connsiteX0" fmla="*/ 0 w 1027716"/>
              <a:gd name="connsiteY0" fmla="*/ 0 h 3672407"/>
              <a:gd name="connsiteX1" fmla="*/ 1027716 w 1027716"/>
              <a:gd name="connsiteY1" fmla="*/ 0 h 3672407"/>
              <a:gd name="connsiteX2" fmla="*/ 1027716 w 1027716"/>
              <a:gd name="connsiteY2" fmla="*/ 3672407 h 3672407"/>
              <a:gd name="connsiteX3" fmla="*/ 0 w 1027716"/>
              <a:gd name="connsiteY3" fmla="*/ 3672407 h 3672407"/>
              <a:gd name="connsiteX4" fmla="*/ 0 w 1027716"/>
              <a:gd name="connsiteY4" fmla="*/ 0 h 367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16" h="3672407">
                <a:moveTo>
                  <a:pt x="0" y="0"/>
                </a:moveTo>
                <a:lnTo>
                  <a:pt x="1027716" y="0"/>
                </a:lnTo>
                <a:lnTo>
                  <a:pt x="1027716" y="3672407"/>
                </a:lnTo>
                <a:lnTo>
                  <a:pt x="0" y="36724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/>
          <a:lstStyle/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Contribuyente</a:t>
            </a:r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200" dirty="0"/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Terceros</a:t>
            </a:r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200" dirty="0"/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Procesos </a:t>
            </a:r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(</a:t>
            </a:r>
            <a:r>
              <a:rPr lang="es-ES_tradnl" sz="1050" dirty="0" err="1"/>
              <a:t>Ej</a:t>
            </a:r>
            <a:r>
              <a:rPr lang="es-ES_tradnl" sz="1050" dirty="0"/>
              <a:t>: Reclamos / Consultas / Auditoría /Cobranzas / Gestión / Rec. Revisión)</a:t>
            </a:r>
            <a:endParaRPr lang="es-ES_tradnl" sz="1200" dirty="0"/>
          </a:p>
        </p:txBody>
      </p:sp>
      <p:sp>
        <p:nvSpPr>
          <p:cNvPr id="9" name="8 Forma libre"/>
          <p:cNvSpPr/>
          <p:nvPr/>
        </p:nvSpPr>
        <p:spPr>
          <a:xfrm>
            <a:off x="3850585" y="1130447"/>
            <a:ext cx="1027716" cy="3234656"/>
          </a:xfrm>
          <a:custGeom>
            <a:avLst/>
            <a:gdLst>
              <a:gd name="connsiteX0" fmla="*/ 0 w 1027716"/>
              <a:gd name="connsiteY0" fmla="*/ 0 h 3234656"/>
              <a:gd name="connsiteX1" fmla="*/ 1027716 w 1027716"/>
              <a:gd name="connsiteY1" fmla="*/ 0 h 3234656"/>
              <a:gd name="connsiteX2" fmla="*/ 1027716 w 1027716"/>
              <a:gd name="connsiteY2" fmla="*/ 3234656 h 3234656"/>
              <a:gd name="connsiteX3" fmla="*/ 0 w 1027716"/>
              <a:gd name="connsiteY3" fmla="*/ 3234656 h 3234656"/>
              <a:gd name="connsiteX4" fmla="*/ 0 w 1027716"/>
              <a:gd name="connsiteY4" fmla="*/ 0 h 323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16" h="3234656">
                <a:moveTo>
                  <a:pt x="0" y="0"/>
                </a:moveTo>
                <a:lnTo>
                  <a:pt x="1027716" y="0"/>
                </a:lnTo>
                <a:lnTo>
                  <a:pt x="1027716" y="3234656"/>
                </a:lnTo>
                <a:lnTo>
                  <a:pt x="0" y="32346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/>
          <a:lstStyle/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Estrategias de evasión, elusión y fraude</a:t>
            </a:r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200" dirty="0"/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Sectores y grupos de interés y riesgo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5427498" y="1595006"/>
            <a:ext cx="1027716" cy="2770097"/>
          </a:xfrm>
          <a:custGeom>
            <a:avLst/>
            <a:gdLst>
              <a:gd name="connsiteX0" fmla="*/ 0 w 1027716"/>
              <a:gd name="connsiteY0" fmla="*/ 0 h 2770097"/>
              <a:gd name="connsiteX1" fmla="*/ 1027716 w 1027716"/>
              <a:gd name="connsiteY1" fmla="*/ 0 h 2770097"/>
              <a:gd name="connsiteX2" fmla="*/ 1027716 w 1027716"/>
              <a:gd name="connsiteY2" fmla="*/ 2770097 h 2770097"/>
              <a:gd name="connsiteX3" fmla="*/ 0 w 1027716"/>
              <a:gd name="connsiteY3" fmla="*/ 2770097 h 2770097"/>
              <a:gd name="connsiteX4" fmla="*/ 0 w 1027716"/>
              <a:gd name="connsiteY4" fmla="*/ 0 h 27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16" h="2770097">
                <a:moveTo>
                  <a:pt x="0" y="0"/>
                </a:moveTo>
                <a:lnTo>
                  <a:pt x="1027716" y="0"/>
                </a:lnTo>
                <a:lnTo>
                  <a:pt x="1027716" y="2770097"/>
                </a:lnTo>
                <a:lnTo>
                  <a:pt x="0" y="277009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/>
          <a:lstStyle/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Diagnóstico de comportamientos de contribuyentes</a:t>
            </a:r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200" dirty="0"/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Estimación de brechas</a:t>
            </a:r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200" dirty="0"/>
          </a:p>
          <a:p>
            <a:pPr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dirty="0"/>
              <a:t>Efectos de cambios en la normativa</a:t>
            </a:r>
          </a:p>
        </p:txBody>
      </p:sp>
      <p:graphicFrame>
        <p:nvGraphicFramePr>
          <p:cNvPr id="16" name="15 Diagrama"/>
          <p:cNvGraphicFramePr/>
          <p:nvPr/>
        </p:nvGraphicFramePr>
        <p:xfrm>
          <a:off x="1979712" y="3989288"/>
          <a:ext cx="525658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5298073" y="768093"/>
          <a:ext cx="3464983" cy="381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Graphic spid="16" grpId="0">
        <p:bldAsOne/>
      </p:bldGraphic>
      <p:bldGraphic spid="11" grpId="0">
        <p:bldAsOne/>
      </p:bldGraphic>
      <p:bldGraphic spid="11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584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F2D64B0E-0276-439A-AF84-D2DA51E87736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11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323528" y="1197422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No inscritos de bienes tangibles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323528" y="2294542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No inscritos de bienes no tangibles</a:t>
            </a:r>
            <a:endParaRPr lang="es-ES" dirty="0"/>
          </a:p>
        </p:txBody>
      </p:sp>
      <p:sp>
        <p:nvSpPr>
          <p:cNvPr id="32" name="31 Flecha derecha"/>
          <p:cNvSpPr/>
          <p:nvPr/>
        </p:nvSpPr>
        <p:spPr>
          <a:xfrm>
            <a:off x="2680982" y="1411736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33" name="32 Rectángulo redondeado"/>
          <p:cNvSpPr/>
          <p:nvPr/>
        </p:nvSpPr>
        <p:spPr>
          <a:xfrm>
            <a:off x="3609676" y="1197422"/>
            <a:ext cx="271464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dirty="0"/>
              <a:t>El hecho económico puede ser demostrado a través de la transferencia del bien.</a:t>
            </a:r>
          </a:p>
        </p:txBody>
      </p:sp>
      <p:sp>
        <p:nvSpPr>
          <p:cNvPr id="34" name="33 Flecha derecha"/>
          <p:cNvSpPr/>
          <p:nvPr/>
        </p:nvSpPr>
        <p:spPr>
          <a:xfrm>
            <a:off x="2680982" y="2508856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>
            <a:off x="3609676" y="2294542"/>
            <a:ext cx="271464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dirty="0"/>
              <a:t>El hecho económico es complicado demostrar debido a que es brindado en servicios.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681510" y="1268860"/>
            <a:ext cx="207170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dirty="0"/>
              <a:t>Actividades comerciales informales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6681510" y="2294542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spc="-60" dirty="0"/>
              <a:t>Prestación de servicios profesionales, actividades en Relación de Dependencia</a:t>
            </a:r>
          </a:p>
        </p:txBody>
      </p:sp>
      <p:sp>
        <p:nvSpPr>
          <p:cNvPr id="41" name="40 Cerrar llave"/>
          <p:cNvSpPr/>
          <p:nvPr/>
        </p:nvSpPr>
        <p:spPr>
          <a:xfrm>
            <a:off x="6324600" y="1196975"/>
            <a:ext cx="214313" cy="785813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42" name="41 Cerrar llave"/>
          <p:cNvSpPr/>
          <p:nvPr/>
        </p:nvSpPr>
        <p:spPr>
          <a:xfrm>
            <a:off x="6324600" y="2365375"/>
            <a:ext cx="214313" cy="714375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823594" y="3937616"/>
            <a:ext cx="1571636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Asalariados</a:t>
            </a:r>
            <a:endParaRPr lang="es-ES" dirty="0"/>
          </a:p>
        </p:txBody>
      </p:sp>
      <p:cxnSp>
        <p:nvCxnSpPr>
          <p:cNvPr id="45" name="30 Conector angular"/>
          <p:cNvCxnSpPr/>
          <p:nvPr/>
        </p:nvCxnSpPr>
        <p:spPr>
          <a:xfrm rot="16200000" flipH="1">
            <a:off x="341313" y="3633788"/>
            <a:ext cx="536575" cy="428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45 Rectángulo redondeado"/>
          <p:cNvSpPr/>
          <p:nvPr/>
        </p:nvSpPr>
        <p:spPr>
          <a:xfrm>
            <a:off x="823594" y="3366112"/>
            <a:ext cx="1571636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Independiente</a:t>
            </a:r>
            <a:endParaRPr lang="es-ES" dirty="0"/>
          </a:p>
        </p:txBody>
      </p:sp>
      <p:cxnSp>
        <p:nvCxnSpPr>
          <p:cNvPr id="47" name="43 Conector angular"/>
          <p:cNvCxnSpPr/>
          <p:nvPr/>
        </p:nvCxnSpPr>
        <p:spPr>
          <a:xfrm rot="16200000" flipH="1">
            <a:off x="377032" y="3098006"/>
            <a:ext cx="465138" cy="428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47 Flecha derecha"/>
          <p:cNvSpPr/>
          <p:nvPr/>
        </p:nvSpPr>
        <p:spPr>
          <a:xfrm>
            <a:off x="2680982" y="3366113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49" name="48 Flecha derecha"/>
          <p:cNvSpPr/>
          <p:nvPr/>
        </p:nvSpPr>
        <p:spPr>
          <a:xfrm>
            <a:off x="2680982" y="3937616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50" name="49 Rectángulo redondeado"/>
          <p:cNvSpPr/>
          <p:nvPr/>
        </p:nvSpPr>
        <p:spPr>
          <a:xfrm>
            <a:off x="3609676" y="3223236"/>
            <a:ext cx="271464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dirty="0"/>
              <a:t>No mantiene ninguna relación de dependencia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3609676" y="3866178"/>
            <a:ext cx="271464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spc="-30" dirty="0"/>
              <a:t>Mantiene relación de dependencia con uno o varios patronos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6610072" y="3723302"/>
            <a:ext cx="2214578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1400" spc="-60" dirty="0"/>
              <a:t>Son contribuyentes que no se inscriben en el RUC. Trabajan en relación de dependencia</a:t>
            </a:r>
          </a:p>
        </p:txBody>
      </p:sp>
      <p:sp>
        <p:nvSpPr>
          <p:cNvPr id="53" name="52 Flecha derecha"/>
          <p:cNvSpPr/>
          <p:nvPr/>
        </p:nvSpPr>
        <p:spPr>
          <a:xfrm>
            <a:off x="6395758" y="3937616"/>
            <a:ext cx="21431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1071563" y="5997575"/>
            <a:ext cx="496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Brecha de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3686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3497615-2FBC-41EB-B917-39C303313B02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12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3686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65AD9D5-0FEF-40A3-A337-54713B9A8E36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12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3687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C8AD3C47-2003-4FEF-BCF4-BE4440258EFB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12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705475"/>
            <a:ext cx="7059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Flecha derecha"/>
          <p:cNvSpPr/>
          <p:nvPr/>
        </p:nvSpPr>
        <p:spPr>
          <a:xfrm>
            <a:off x="251520" y="2173312"/>
            <a:ext cx="3024336" cy="15841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Disminuir y prevenir un riesgo</a:t>
            </a:r>
          </a:p>
        </p:txBody>
      </p:sp>
      <p:graphicFrame>
        <p:nvGraphicFramePr>
          <p:cNvPr id="20" name="19 Diagrama"/>
          <p:cNvGraphicFramePr/>
          <p:nvPr/>
        </p:nvGraphicFramePr>
        <p:xfrm>
          <a:off x="3419872" y="620688"/>
          <a:ext cx="54006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0" y="4564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891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FB912269-FC0A-4E36-B3AC-12AB89268D06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13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475656" y="260648"/>
          <a:ext cx="67687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071563" y="5997575"/>
            <a:ext cx="496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Brecha de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90A697-1161-4229-A4F9-E142AB3CC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9090A697-1161-4229-A4F9-E142AB3CC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1C4D6-2AC1-4B28-813F-DC14B4FB3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graphicEl>
                                              <a:dgm id="{AE61C4D6-2AC1-4B28-813F-DC14B4FB3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AFD91-21A5-4EB6-90B2-1D659595D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graphicEl>
                                              <a:dgm id="{AD0AFD91-21A5-4EB6-90B2-1D659595D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9CE72-A9AC-488F-BB7A-19320EEA9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>
                                            <p:graphicEl>
                                              <a:dgm id="{C6C9CE72-A9AC-488F-BB7A-19320EEA9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86F27-3FE3-434D-B078-E0DBD2B1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58186F27-3FE3-434D-B078-E0DBD2B1F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E9953A-A31A-49DB-B8BD-EE58CF7E6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graphicEl>
                                              <a:dgm id="{C9E9953A-A31A-49DB-B8BD-EE58CF7E6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1690A-FE77-41D5-8576-E8D52E93A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graphicEl>
                                              <a:dgm id="{8131690A-FE77-41D5-8576-E8D52E93A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F9FA4C-E89E-4284-B7F6-6DD65DFB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graphicEl>
                                              <a:dgm id="{90F9FA4C-E89E-4284-B7F6-6DD65DFB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6BC22-6DEA-4119-B7F8-C6A9791DA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5026BC22-6DEA-4119-B7F8-C6A9791DA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4096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C40F4BFD-EE28-41BA-8108-6C7DE09486BA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14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5643563"/>
            <a:ext cx="705961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Diagrama"/>
          <p:cNvGraphicFramePr/>
          <p:nvPr/>
        </p:nvGraphicFramePr>
        <p:xfrm>
          <a:off x="4860032" y="1772816"/>
          <a:ext cx="35283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15 Llamada de flecha hacia abajo"/>
          <p:cNvSpPr/>
          <p:nvPr/>
        </p:nvSpPr>
        <p:spPr>
          <a:xfrm>
            <a:off x="900113" y="260350"/>
            <a:ext cx="6767512" cy="1439863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2400" dirty="0"/>
              <a:t>Establecer si se ha producido o se producirá el riesgo “potencial”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323528" y="1772816"/>
          <a:ext cx="41764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animBg="1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4" name="23 Rectángulo"/>
          <p:cNvSpPr/>
          <p:nvPr/>
        </p:nvSpPr>
        <p:spPr>
          <a:xfrm>
            <a:off x="1785938" y="5286375"/>
            <a:ext cx="3895725" cy="5159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011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0C9B883F-948C-4291-B1F3-5CEF8AD5A91B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15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62000" y="260647"/>
          <a:ext cx="7226262" cy="502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1071563" y="5997575"/>
            <a:ext cx="496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Brecha de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62EF2057-1A4F-43C5-9E63-F3BC80E4C33F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16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pic>
        <p:nvPicPr>
          <p:cNvPr id="4403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715000"/>
            <a:ext cx="70596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orma libre"/>
          <p:cNvSpPr/>
          <p:nvPr/>
        </p:nvSpPr>
        <p:spPr>
          <a:xfrm>
            <a:off x="3543185" y="1693146"/>
            <a:ext cx="1909618" cy="1273715"/>
          </a:xfrm>
          <a:custGeom>
            <a:avLst/>
            <a:gdLst>
              <a:gd name="connsiteX0" fmla="*/ 0 w 1909618"/>
              <a:gd name="connsiteY0" fmla="*/ 0 h 1273715"/>
              <a:gd name="connsiteX1" fmla="*/ 1909618 w 1909618"/>
              <a:gd name="connsiteY1" fmla="*/ 0 h 1273715"/>
              <a:gd name="connsiteX2" fmla="*/ 1909618 w 1909618"/>
              <a:gd name="connsiteY2" fmla="*/ 1273715 h 1273715"/>
              <a:gd name="connsiteX3" fmla="*/ 0 w 1909618"/>
              <a:gd name="connsiteY3" fmla="*/ 1273715 h 1273715"/>
              <a:gd name="connsiteX4" fmla="*/ 0 w 1909618"/>
              <a:gd name="connsiteY4" fmla="*/ 0 h 12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18" h="1273715">
                <a:moveTo>
                  <a:pt x="0" y="0"/>
                </a:moveTo>
                <a:lnTo>
                  <a:pt x="1909618" y="0"/>
                </a:lnTo>
                <a:lnTo>
                  <a:pt x="1909618" y="1273715"/>
                </a:lnTo>
                <a:lnTo>
                  <a:pt x="0" y="12737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5539" tIns="106680" rIns="106680" bIns="106680" spcCol="1270" anchor="ctr"/>
          <a:lstStyle/>
          <a:p>
            <a:pPr defTabSz="6667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económicas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3543185" y="2966862"/>
            <a:ext cx="1909618" cy="1273715"/>
          </a:xfrm>
          <a:custGeom>
            <a:avLst/>
            <a:gdLst>
              <a:gd name="connsiteX0" fmla="*/ 0 w 1909618"/>
              <a:gd name="connsiteY0" fmla="*/ 0 h 1273715"/>
              <a:gd name="connsiteX1" fmla="*/ 1909618 w 1909618"/>
              <a:gd name="connsiteY1" fmla="*/ 0 h 1273715"/>
              <a:gd name="connsiteX2" fmla="*/ 1909618 w 1909618"/>
              <a:gd name="connsiteY2" fmla="*/ 1273715 h 1273715"/>
              <a:gd name="connsiteX3" fmla="*/ 0 w 1909618"/>
              <a:gd name="connsiteY3" fmla="*/ 1273715 h 1273715"/>
              <a:gd name="connsiteX4" fmla="*/ 0 w 1909618"/>
              <a:gd name="connsiteY4" fmla="*/ 0 h 12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18" h="1273715">
                <a:moveTo>
                  <a:pt x="0" y="0"/>
                </a:moveTo>
                <a:lnTo>
                  <a:pt x="1909618" y="0"/>
                </a:lnTo>
                <a:lnTo>
                  <a:pt x="1909618" y="1273715"/>
                </a:lnTo>
                <a:lnTo>
                  <a:pt x="0" y="12737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lnRef>
          <a:fillRef idx="1"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fillRef>
          <a:effectRef idx="2"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5539" tIns="106680" rIns="106680" bIns="106680" spcCol="1270" anchor="ctr"/>
          <a:lstStyle/>
          <a:p>
            <a:pPr defTabSz="6667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contribuyentes (ubicación tipo, importancia e historial de cumplimiento)</a:t>
            </a:r>
          </a:p>
        </p:txBody>
      </p:sp>
      <p:sp>
        <p:nvSpPr>
          <p:cNvPr id="17" name="16 Forma libre"/>
          <p:cNvSpPr/>
          <p:nvPr/>
        </p:nvSpPr>
        <p:spPr>
          <a:xfrm>
            <a:off x="3543185" y="4240577"/>
            <a:ext cx="1909618" cy="1273715"/>
          </a:xfrm>
          <a:custGeom>
            <a:avLst/>
            <a:gdLst>
              <a:gd name="connsiteX0" fmla="*/ 0 w 1909618"/>
              <a:gd name="connsiteY0" fmla="*/ 0 h 1273715"/>
              <a:gd name="connsiteX1" fmla="*/ 1909618 w 1909618"/>
              <a:gd name="connsiteY1" fmla="*/ 0 h 1273715"/>
              <a:gd name="connsiteX2" fmla="*/ 1909618 w 1909618"/>
              <a:gd name="connsiteY2" fmla="*/ 1273715 h 1273715"/>
              <a:gd name="connsiteX3" fmla="*/ 0 w 1909618"/>
              <a:gd name="connsiteY3" fmla="*/ 1273715 h 1273715"/>
              <a:gd name="connsiteX4" fmla="*/ 0 w 1909618"/>
              <a:gd name="connsiteY4" fmla="*/ 0 h 12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18" h="1273715">
                <a:moveTo>
                  <a:pt x="0" y="0"/>
                </a:moveTo>
                <a:lnTo>
                  <a:pt x="1909618" y="0"/>
                </a:lnTo>
                <a:lnTo>
                  <a:pt x="1909618" y="1273715"/>
                </a:lnTo>
                <a:lnTo>
                  <a:pt x="0" y="12737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lnRef>
          <a:fillRef idx="1"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fillRef>
          <a:effectRef idx="2"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5539" tIns="106680" rIns="106680" bIns="106680" spcCol="1270" anchor="ctr"/>
          <a:lstStyle/>
          <a:p>
            <a:pPr defTabSz="6667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otras instituciones (información)</a:t>
            </a:r>
          </a:p>
        </p:txBody>
      </p:sp>
      <p:sp>
        <p:nvSpPr>
          <p:cNvPr id="18" name="17 Forma libre"/>
          <p:cNvSpPr/>
          <p:nvPr/>
        </p:nvSpPr>
        <p:spPr>
          <a:xfrm>
            <a:off x="2524722" y="1183914"/>
            <a:ext cx="1273078" cy="1273078"/>
          </a:xfrm>
          <a:custGeom>
            <a:avLst/>
            <a:gdLst>
              <a:gd name="connsiteX0" fmla="*/ 0 w 1273078"/>
              <a:gd name="connsiteY0" fmla="*/ 636539 h 1273078"/>
              <a:gd name="connsiteX1" fmla="*/ 186439 w 1273078"/>
              <a:gd name="connsiteY1" fmla="*/ 186438 h 1273078"/>
              <a:gd name="connsiteX2" fmla="*/ 636540 w 1273078"/>
              <a:gd name="connsiteY2" fmla="*/ 1 h 1273078"/>
              <a:gd name="connsiteX3" fmla="*/ 1086641 w 1273078"/>
              <a:gd name="connsiteY3" fmla="*/ 186440 h 1273078"/>
              <a:gd name="connsiteX4" fmla="*/ 1273078 w 1273078"/>
              <a:gd name="connsiteY4" fmla="*/ 636541 h 1273078"/>
              <a:gd name="connsiteX5" fmla="*/ 1086640 w 1273078"/>
              <a:gd name="connsiteY5" fmla="*/ 1086642 h 1273078"/>
              <a:gd name="connsiteX6" fmla="*/ 636539 w 1273078"/>
              <a:gd name="connsiteY6" fmla="*/ 1273080 h 1273078"/>
              <a:gd name="connsiteX7" fmla="*/ 186438 w 1273078"/>
              <a:gd name="connsiteY7" fmla="*/ 1086642 h 1273078"/>
              <a:gd name="connsiteX8" fmla="*/ 0 w 1273078"/>
              <a:gd name="connsiteY8" fmla="*/ 636541 h 1273078"/>
              <a:gd name="connsiteX9" fmla="*/ 0 w 1273078"/>
              <a:gd name="connsiteY9" fmla="*/ 636539 h 12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078" h="1273078">
                <a:moveTo>
                  <a:pt x="0" y="636539"/>
                </a:moveTo>
                <a:cubicBezTo>
                  <a:pt x="0" y="467718"/>
                  <a:pt x="67064" y="305812"/>
                  <a:pt x="186439" y="186438"/>
                </a:cubicBezTo>
                <a:cubicBezTo>
                  <a:pt x="305813" y="67064"/>
                  <a:pt x="467720" y="0"/>
                  <a:pt x="636540" y="1"/>
                </a:cubicBezTo>
                <a:cubicBezTo>
                  <a:pt x="805361" y="1"/>
                  <a:pt x="967267" y="67065"/>
                  <a:pt x="1086641" y="186440"/>
                </a:cubicBezTo>
                <a:cubicBezTo>
                  <a:pt x="1206015" y="305814"/>
                  <a:pt x="1273079" y="467721"/>
                  <a:pt x="1273078" y="636541"/>
                </a:cubicBezTo>
                <a:cubicBezTo>
                  <a:pt x="1273078" y="805362"/>
                  <a:pt x="1206014" y="967268"/>
                  <a:pt x="1086640" y="1086642"/>
                </a:cubicBezTo>
                <a:cubicBezTo>
                  <a:pt x="967266" y="1206016"/>
                  <a:pt x="805359" y="1273080"/>
                  <a:pt x="636539" y="1273080"/>
                </a:cubicBezTo>
                <a:cubicBezTo>
                  <a:pt x="467718" y="1273080"/>
                  <a:pt x="305812" y="1206016"/>
                  <a:pt x="186438" y="1086642"/>
                </a:cubicBezTo>
                <a:cubicBezTo>
                  <a:pt x="67064" y="967268"/>
                  <a:pt x="0" y="805361"/>
                  <a:pt x="0" y="636541"/>
                </a:cubicBezTo>
                <a:lnTo>
                  <a:pt x="0" y="6365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6438" tIns="186438" rIns="186438" bIns="186438" spcCol="1270" anchor="ctr"/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Externos</a:t>
            </a:r>
          </a:p>
        </p:txBody>
      </p:sp>
      <p:sp>
        <p:nvSpPr>
          <p:cNvPr id="19" name="18 Forma libre"/>
          <p:cNvSpPr/>
          <p:nvPr/>
        </p:nvSpPr>
        <p:spPr>
          <a:xfrm>
            <a:off x="6725883" y="1693146"/>
            <a:ext cx="1909618" cy="1273715"/>
          </a:xfrm>
          <a:custGeom>
            <a:avLst/>
            <a:gdLst>
              <a:gd name="connsiteX0" fmla="*/ 0 w 1909618"/>
              <a:gd name="connsiteY0" fmla="*/ 0 h 1273715"/>
              <a:gd name="connsiteX1" fmla="*/ 1909618 w 1909618"/>
              <a:gd name="connsiteY1" fmla="*/ 0 h 1273715"/>
              <a:gd name="connsiteX2" fmla="*/ 1909618 w 1909618"/>
              <a:gd name="connsiteY2" fmla="*/ 1273715 h 1273715"/>
              <a:gd name="connsiteX3" fmla="*/ 0 w 1909618"/>
              <a:gd name="connsiteY3" fmla="*/ 1273715 h 1273715"/>
              <a:gd name="connsiteX4" fmla="*/ 0 w 1909618"/>
              <a:gd name="connsiteY4" fmla="*/ 0 h 12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18" h="1273715">
                <a:moveTo>
                  <a:pt x="0" y="0"/>
                </a:moveTo>
                <a:lnTo>
                  <a:pt x="1909618" y="0"/>
                </a:lnTo>
                <a:lnTo>
                  <a:pt x="1909618" y="1273715"/>
                </a:lnTo>
                <a:lnTo>
                  <a:pt x="0" y="12737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lnRef>
          <a:fillRef idx="1"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fillRef>
          <a:effectRef idx="2"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5538" tIns="106680" rIns="106681" bIns="106680" spcCol="1270" anchor="ctr"/>
          <a:lstStyle/>
          <a:p>
            <a:pPr defTabSz="6667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</a:p>
        </p:txBody>
      </p:sp>
      <p:sp>
        <p:nvSpPr>
          <p:cNvPr id="20" name="19 Forma libre"/>
          <p:cNvSpPr/>
          <p:nvPr/>
        </p:nvSpPr>
        <p:spPr>
          <a:xfrm>
            <a:off x="6725883" y="2966862"/>
            <a:ext cx="1909618" cy="1273715"/>
          </a:xfrm>
          <a:custGeom>
            <a:avLst/>
            <a:gdLst>
              <a:gd name="connsiteX0" fmla="*/ 0 w 1909618"/>
              <a:gd name="connsiteY0" fmla="*/ 0 h 1273715"/>
              <a:gd name="connsiteX1" fmla="*/ 1909618 w 1909618"/>
              <a:gd name="connsiteY1" fmla="*/ 0 h 1273715"/>
              <a:gd name="connsiteX2" fmla="*/ 1909618 w 1909618"/>
              <a:gd name="connsiteY2" fmla="*/ 1273715 h 1273715"/>
              <a:gd name="connsiteX3" fmla="*/ 0 w 1909618"/>
              <a:gd name="connsiteY3" fmla="*/ 1273715 h 1273715"/>
              <a:gd name="connsiteX4" fmla="*/ 0 w 1909618"/>
              <a:gd name="connsiteY4" fmla="*/ 0 h 12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18" h="1273715">
                <a:moveTo>
                  <a:pt x="0" y="0"/>
                </a:moveTo>
                <a:lnTo>
                  <a:pt x="1909618" y="0"/>
                </a:lnTo>
                <a:lnTo>
                  <a:pt x="1909618" y="1273715"/>
                </a:lnTo>
                <a:lnTo>
                  <a:pt x="0" y="12737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lnRef>
          <a:fillRef idx="1"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fillRef>
          <a:effectRef idx="2"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5538" tIns="106680" rIns="106681" bIns="106680" spcCol="1270" anchor="ctr"/>
          <a:lstStyle/>
          <a:p>
            <a:pPr defTabSz="6667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financieros e infraestructura</a:t>
            </a:r>
          </a:p>
        </p:txBody>
      </p:sp>
      <p:sp>
        <p:nvSpPr>
          <p:cNvPr id="21" name="20 Forma libre"/>
          <p:cNvSpPr/>
          <p:nvPr/>
        </p:nvSpPr>
        <p:spPr>
          <a:xfrm>
            <a:off x="6725883" y="4240577"/>
            <a:ext cx="1909618" cy="1273715"/>
          </a:xfrm>
          <a:custGeom>
            <a:avLst/>
            <a:gdLst>
              <a:gd name="connsiteX0" fmla="*/ 0 w 1909618"/>
              <a:gd name="connsiteY0" fmla="*/ 0 h 1273715"/>
              <a:gd name="connsiteX1" fmla="*/ 1909618 w 1909618"/>
              <a:gd name="connsiteY1" fmla="*/ 0 h 1273715"/>
              <a:gd name="connsiteX2" fmla="*/ 1909618 w 1909618"/>
              <a:gd name="connsiteY2" fmla="*/ 1273715 h 1273715"/>
              <a:gd name="connsiteX3" fmla="*/ 0 w 1909618"/>
              <a:gd name="connsiteY3" fmla="*/ 1273715 h 1273715"/>
              <a:gd name="connsiteX4" fmla="*/ 0 w 1909618"/>
              <a:gd name="connsiteY4" fmla="*/ 0 h 12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18" h="1273715">
                <a:moveTo>
                  <a:pt x="0" y="0"/>
                </a:moveTo>
                <a:lnTo>
                  <a:pt x="1909618" y="0"/>
                </a:lnTo>
                <a:lnTo>
                  <a:pt x="1909618" y="1273715"/>
                </a:lnTo>
                <a:lnTo>
                  <a:pt x="0" y="12737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fillRef>
          <a:effectRef idx="2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5538" tIns="106680" rIns="106681" bIns="106680" spcCol="1270" anchor="ctr"/>
          <a:lstStyle/>
          <a:p>
            <a:pPr defTabSz="6667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y procedimientos</a:t>
            </a:r>
          </a:p>
        </p:txBody>
      </p:sp>
      <p:sp>
        <p:nvSpPr>
          <p:cNvPr id="22" name="21 Forma libre"/>
          <p:cNvSpPr/>
          <p:nvPr/>
        </p:nvSpPr>
        <p:spPr>
          <a:xfrm>
            <a:off x="5707419" y="1183914"/>
            <a:ext cx="1273078" cy="1273078"/>
          </a:xfrm>
          <a:custGeom>
            <a:avLst/>
            <a:gdLst>
              <a:gd name="connsiteX0" fmla="*/ 0 w 1273078"/>
              <a:gd name="connsiteY0" fmla="*/ 636539 h 1273078"/>
              <a:gd name="connsiteX1" fmla="*/ 186439 w 1273078"/>
              <a:gd name="connsiteY1" fmla="*/ 186438 h 1273078"/>
              <a:gd name="connsiteX2" fmla="*/ 636540 w 1273078"/>
              <a:gd name="connsiteY2" fmla="*/ 1 h 1273078"/>
              <a:gd name="connsiteX3" fmla="*/ 1086641 w 1273078"/>
              <a:gd name="connsiteY3" fmla="*/ 186440 h 1273078"/>
              <a:gd name="connsiteX4" fmla="*/ 1273078 w 1273078"/>
              <a:gd name="connsiteY4" fmla="*/ 636541 h 1273078"/>
              <a:gd name="connsiteX5" fmla="*/ 1086640 w 1273078"/>
              <a:gd name="connsiteY5" fmla="*/ 1086642 h 1273078"/>
              <a:gd name="connsiteX6" fmla="*/ 636539 w 1273078"/>
              <a:gd name="connsiteY6" fmla="*/ 1273080 h 1273078"/>
              <a:gd name="connsiteX7" fmla="*/ 186438 w 1273078"/>
              <a:gd name="connsiteY7" fmla="*/ 1086642 h 1273078"/>
              <a:gd name="connsiteX8" fmla="*/ 0 w 1273078"/>
              <a:gd name="connsiteY8" fmla="*/ 636541 h 1273078"/>
              <a:gd name="connsiteX9" fmla="*/ 0 w 1273078"/>
              <a:gd name="connsiteY9" fmla="*/ 636539 h 12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078" h="1273078">
                <a:moveTo>
                  <a:pt x="0" y="636539"/>
                </a:moveTo>
                <a:cubicBezTo>
                  <a:pt x="0" y="467718"/>
                  <a:pt x="67064" y="305812"/>
                  <a:pt x="186439" y="186438"/>
                </a:cubicBezTo>
                <a:cubicBezTo>
                  <a:pt x="305813" y="67064"/>
                  <a:pt x="467720" y="0"/>
                  <a:pt x="636540" y="1"/>
                </a:cubicBezTo>
                <a:cubicBezTo>
                  <a:pt x="805361" y="1"/>
                  <a:pt x="967267" y="67065"/>
                  <a:pt x="1086641" y="186440"/>
                </a:cubicBezTo>
                <a:cubicBezTo>
                  <a:pt x="1206015" y="305814"/>
                  <a:pt x="1273079" y="467721"/>
                  <a:pt x="1273078" y="636541"/>
                </a:cubicBezTo>
                <a:cubicBezTo>
                  <a:pt x="1273078" y="805362"/>
                  <a:pt x="1206014" y="967268"/>
                  <a:pt x="1086640" y="1086642"/>
                </a:cubicBezTo>
                <a:cubicBezTo>
                  <a:pt x="967266" y="1206016"/>
                  <a:pt x="805359" y="1273080"/>
                  <a:pt x="636539" y="1273080"/>
                </a:cubicBezTo>
                <a:cubicBezTo>
                  <a:pt x="467718" y="1273080"/>
                  <a:pt x="305812" y="1206016"/>
                  <a:pt x="186438" y="1086642"/>
                </a:cubicBezTo>
                <a:cubicBezTo>
                  <a:pt x="67064" y="967268"/>
                  <a:pt x="0" y="805361"/>
                  <a:pt x="0" y="636541"/>
                </a:cubicBezTo>
                <a:lnTo>
                  <a:pt x="0" y="6365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lIns="186438" tIns="186438" rIns="186438" bIns="186438" spcCol="1270" anchor="ctr"/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50825" y="476250"/>
            <a:ext cx="2665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2000" dirty="0">
                <a:latin typeface="+mn-lt"/>
                <a:ea typeface="ＭＳ Ｐゴシック" pitchFamily="116" charset="-128"/>
                <a:cs typeface="+mn-cs"/>
              </a:rPr>
              <a:t>Definir a quién realizar actuaciones de control</a:t>
            </a:r>
          </a:p>
        </p:txBody>
      </p:sp>
      <p:grpSp>
        <p:nvGrpSpPr>
          <p:cNvPr id="24" name="19 Grupo"/>
          <p:cNvGrpSpPr>
            <a:grpSpLocks/>
          </p:cNvGrpSpPr>
          <p:nvPr/>
        </p:nvGrpSpPr>
        <p:grpSpPr bwMode="auto">
          <a:xfrm>
            <a:off x="714375" y="2357438"/>
            <a:ext cx="2786063" cy="1503362"/>
            <a:chOff x="714348" y="2357430"/>
            <a:chExt cx="2786082" cy="1503618"/>
          </a:xfrm>
        </p:grpSpPr>
        <p:sp>
          <p:nvSpPr>
            <p:cNvPr id="25" name="24 Rectángulo"/>
            <p:cNvSpPr/>
            <p:nvPr/>
          </p:nvSpPr>
          <p:spPr>
            <a:xfrm>
              <a:off x="714348" y="2357430"/>
              <a:ext cx="1928826" cy="150361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s-EC" sz="1400" dirty="0"/>
                <a:t>Matrices de riesgo por:</a:t>
              </a:r>
            </a:p>
            <a:p>
              <a:pPr algn="ctr" eaLnBrk="0" hangingPunct="0">
                <a:defRPr/>
              </a:pPr>
              <a:r>
                <a:rPr lang="es-EC" sz="1400" dirty="0"/>
                <a:t>- Brecha</a:t>
              </a:r>
            </a:p>
            <a:p>
              <a:pPr algn="ctr" eaLnBrk="0" hangingPunct="0">
                <a:buFontTx/>
                <a:buChar char="-"/>
                <a:defRPr/>
              </a:pPr>
              <a:r>
                <a:rPr lang="es-EC" sz="1400" dirty="0"/>
                <a:t>Impuesto</a:t>
              </a:r>
            </a:p>
            <a:p>
              <a:pPr algn="ctr" eaLnBrk="0" hangingPunct="0">
                <a:buFontTx/>
                <a:buChar char="-"/>
                <a:defRPr/>
              </a:pPr>
              <a:r>
                <a:rPr lang="es-EC" sz="1400" dirty="0"/>
                <a:t>Sujeto pasivo</a:t>
              </a:r>
            </a:p>
            <a:p>
              <a:pPr algn="ctr" eaLnBrk="0" hangingPunct="0">
                <a:buFontTx/>
                <a:buChar char="-"/>
                <a:defRPr/>
              </a:pPr>
              <a:r>
                <a:rPr lang="es-EC" sz="1400" dirty="0"/>
                <a:t>Otros criterios de agrupación</a:t>
              </a:r>
            </a:p>
          </p:txBody>
        </p:sp>
        <p:cxnSp>
          <p:nvCxnSpPr>
            <p:cNvPr id="26" name="25 Conector angular"/>
            <p:cNvCxnSpPr/>
            <p:nvPr/>
          </p:nvCxnSpPr>
          <p:spPr>
            <a:xfrm>
              <a:off x="2714612" y="3143376"/>
              <a:ext cx="785818" cy="50014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608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4608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B43FFA13-AB51-4A3B-B464-449EFBAAF171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17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47664" y="1052736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071563" y="5997575"/>
            <a:ext cx="496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Brecha de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8764B-2AEC-47BD-8E55-41F9B138E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BD8764B-2AEC-47BD-8E55-41F9B138E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713172-77AB-4223-9645-6B5D3743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5713172-77AB-4223-9645-6B5D37436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3276CE-7B3F-44DB-883F-38821AE30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C3276CE-7B3F-44DB-883F-38821AE30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32F2A-A4F7-42F5-9995-DA1F108FF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5B32F2A-A4F7-42F5-9995-DA1F108FF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A774-5E8A-4F61-AB54-7464748F7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234A774-5E8A-4F61-AB54-7464748F7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4710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E524737D-793D-4040-AF9B-B38486D3E962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18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29" name="28 Diagrama"/>
          <p:cNvGraphicFramePr/>
          <p:nvPr/>
        </p:nvGraphicFramePr>
        <p:xfrm>
          <a:off x="340522" y="3727051"/>
          <a:ext cx="4176464" cy="254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4891088" y="4546600"/>
            <a:ext cx="3929062" cy="954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s-EC" sz="1400" dirty="0"/>
              <a:t> Definición de estrategias generales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s-EC" sz="1400" dirty="0"/>
              <a:t>Decisión sobre objetivos, medidas, responsables, cronograma, etc.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s-EC" sz="1400" dirty="0"/>
              <a:t> Formalización del plan</a:t>
            </a:r>
            <a:endParaRPr lang="es-ES" sz="1400" dirty="0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5695950"/>
            <a:ext cx="7077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302 Grupo"/>
          <p:cNvGrpSpPr>
            <a:grpSpLocks/>
          </p:cNvGrpSpPr>
          <p:nvPr/>
        </p:nvGrpSpPr>
        <p:grpSpPr bwMode="auto">
          <a:xfrm>
            <a:off x="330200" y="342900"/>
            <a:ext cx="8439150" cy="3878263"/>
            <a:chOff x="0" y="0"/>
            <a:chExt cx="8001000" cy="3514725"/>
          </a:xfrm>
        </p:grpSpPr>
        <p:sp>
          <p:nvSpPr>
            <p:cNvPr id="126" name="30 Flecha izquierda y derecha"/>
            <p:cNvSpPr/>
            <p:nvPr/>
          </p:nvSpPr>
          <p:spPr>
            <a:xfrm>
              <a:off x="2314812" y="1894758"/>
              <a:ext cx="343158" cy="1726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C"/>
            </a:p>
          </p:txBody>
        </p:sp>
        <p:grpSp>
          <p:nvGrpSpPr>
            <p:cNvPr id="47113" name="296 Grupo"/>
            <p:cNvGrpSpPr>
              <a:grpSpLocks/>
            </p:cNvGrpSpPr>
            <p:nvPr/>
          </p:nvGrpSpPr>
          <p:grpSpPr bwMode="auto">
            <a:xfrm>
              <a:off x="447675" y="0"/>
              <a:ext cx="7505700" cy="638175"/>
              <a:chOff x="0" y="0"/>
              <a:chExt cx="7505700" cy="638175"/>
            </a:xfrm>
          </p:grpSpPr>
          <p:sp>
            <p:nvSpPr>
              <p:cNvPr id="160" name="291 Cuadro de texto"/>
              <p:cNvSpPr txBox="1"/>
              <p:nvPr/>
            </p:nvSpPr>
            <p:spPr>
              <a:xfrm>
                <a:off x="-667" y="10071"/>
                <a:ext cx="1581838" cy="61863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 dirty="0">
                    <a:ea typeface="Calibri"/>
                    <a:cs typeface="Times New Roman"/>
                  </a:rPr>
                  <a:t>Factores que influyen en el comportamiento</a:t>
                </a:r>
                <a:endParaRPr lang="es-EC" sz="1100" dirty="0">
                  <a:ea typeface="Calibri"/>
                  <a:cs typeface="Times New Roman"/>
                </a:endParaRPr>
              </a:p>
            </p:txBody>
          </p:sp>
          <p:sp>
            <p:nvSpPr>
              <p:cNvPr id="161" name="292 Cuadro de texto"/>
              <p:cNvSpPr txBox="1"/>
              <p:nvPr/>
            </p:nvSpPr>
            <p:spPr>
              <a:xfrm>
                <a:off x="2199759" y="10071"/>
                <a:ext cx="1095698" cy="504981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>
                    <a:ea typeface="Calibri"/>
                    <a:cs typeface="Times New Roman"/>
                  </a:rPr>
                  <a:t>Actitud de Cumplimiento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62" name="293 Cuadro de texto"/>
              <p:cNvSpPr txBox="1"/>
              <p:nvPr/>
            </p:nvSpPr>
            <p:spPr>
              <a:xfrm>
                <a:off x="4943518" y="0"/>
                <a:ext cx="1580333" cy="42873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>
                    <a:ea typeface="Calibri"/>
                    <a:cs typeface="Times New Roman"/>
                  </a:rPr>
                  <a:t>Estrategias de Cumplimiento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63" name="294 Cuadro de texto"/>
              <p:cNvSpPr txBox="1"/>
              <p:nvPr/>
            </p:nvSpPr>
            <p:spPr>
              <a:xfrm>
                <a:off x="6733057" y="18703"/>
                <a:ext cx="772105" cy="62007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>
                    <a:ea typeface="Calibri"/>
                    <a:cs typeface="Times New Roman"/>
                  </a:rPr>
                  <a:t>Objetivos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47114" name="298 Grupo"/>
            <p:cNvGrpSpPr>
              <a:grpSpLocks/>
            </p:cNvGrpSpPr>
            <p:nvPr/>
          </p:nvGrpSpPr>
          <p:grpSpPr bwMode="auto">
            <a:xfrm>
              <a:off x="2600325" y="552450"/>
              <a:ext cx="5400675" cy="2962275"/>
              <a:chOff x="0" y="0"/>
              <a:chExt cx="5400675" cy="2962275"/>
            </a:xfrm>
          </p:grpSpPr>
          <p:sp>
            <p:nvSpPr>
              <p:cNvPr id="143" name="26 Cuadro de texto"/>
              <p:cNvSpPr txBox="1"/>
              <p:nvPr/>
            </p:nvSpPr>
            <p:spPr>
              <a:xfrm>
                <a:off x="3124995" y="2447223"/>
                <a:ext cx="1018939" cy="47764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Facilitar el cumplimiento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44" name="16 Triángulo isósceles"/>
              <p:cNvSpPr/>
              <p:nvPr/>
            </p:nvSpPr>
            <p:spPr>
              <a:xfrm>
                <a:off x="676232" y="8"/>
                <a:ext cx="2505956" cy="29622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>
                    <a:ea typeface="Calibri"/>
                    <a:cs typeface="Times New Roman"/>
                  </a:rPr>
                  <a:t>Estrategias enfocadas en promover el cumplimiento voluntario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cxnSp>
            <p:nvCxnSpPr>
              <p:cNvPr id="145" name="18 Conector recto"/>
              <p:cNvCxnSpPr/>
              <p:nvPr/>
            </p:nvCxnSpPr>
            <p:spPr>
              <a:xfrm>
                <a:off x="114837" y="1428630"/>
                <a:ext cx="3666373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20 Conector recto"/>
              <p:cNvCxnSpPr/>
              <p:nvPr/>
            </p:nvCxnSpPr>
            <p:spPr>
              <a:xfrm>
                <a:off x="114837" y="2257316"/>
                <a:ext cx="3666373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22 Cuadro de texto"/>
              <p:cNvSpPr txBox="1"/>
              <p:nvPr/>
            </p:nvSpPr>
            <p:spPr>
              <a:xfrm>
                <a:off x="451" y="2323496"/>
                <a:ext cx="675781" cy="63877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Ha decidido cumplir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cxnSp>
            <p:nvCxnSpPr>
              <p:cNvPr id="148" name="21 Conector recto"/>
              <p:cNvCxnSpPr/>
              <p:nvPr/>
            </p:nvCxnSpPr>
            <p:spPr>
              <a:xfrm>
                <a:off x="123868" y="581240"/>
                <a:ext cx="366787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23 Cuadro de texto"/>
              <p:cNvSpPr txBox="1"/>
              <p:nvPr/>
            </p:nvSpPr>
            <p:spPr>
              <a:xfrm>
                <a:off x="451" y="1457403"/>
                <a:ext cx="895523" cy="7999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Intenta cumplir pero no siempre lo logra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0" name="24 Cuadro de texto"/>
              <p:cNvSpPr txBox="1"/>
              <p:nvPr/>
            </p:nvSpPr>
            <p:spPr>
              <a:xfrm>
                <a:off x="451" y="704967"/>
                <a:ext cx="1142355" cy="63877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No desea cumplir pero lo hará si es fiscalizado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1" name="25 Cuadro de texto"/>
              <p:cNvSpPr txBox="1"/>
              <p:nvPr/>
            </p:nvSpPr>
            <p:spPr>
              <a:xfrm>
                <a:off x="451" y="47485"/>
                <a:ext cx="970776" cy="48627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Ha decidido no cumplir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2" name="27 Cuadro de texto"/>
              <p:cNvSpPr txBox="1"/>
              <p:nvPr/>
            </p:nvSpPr>
            <p:spPr>
              <a:xfrm>
                <a:off x="3124995" y="1628607"/>
                <a:ext cx="933149" cy="42873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Asistir en el cumplimiento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3" name="28 Cuadro de texto"/>
              <p:cNvSpPr txBox="1"/>
              <p:nvPr/>
            </p:nvSpPr>
            <p:spPr>
              <a:xfrm>
                <a:off x="3085863" y="771147"/>
                <a:ext cx="1009909" cy="63877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Disuadir vía la detección de infracciones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4" name="29 Cuadro de texto"/>
              <p:cNvSpPr txBox="1"/>
              <p:nvPr/>
            </p:nvSpPr>
            <p:spPr>
              <a:xfrm>
                <a:off x="3085863" y="47485"/>
                <a:ext cx="1047535" cy="48627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000">
                    <a:ea typeface="Calibri"/>
                    <a:cs typeface="Times New Roman"/>
                  </a:rPr>
                  <a:t>Usar todo el poder de la ley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5" name="31 Cerrar llave"/>
              <p:cNvSpPr/>
              <p:nvPr/>
            </p:nvSpPr>
            <p:spPr>
              <a:xfrm>
                <a:off x="4058144" y="8"/>
                <a:ext cx="466575" cy="1457395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156" name="288 Cerrar llave"/>
              <p:cNvSpPr/>
              <p:nvPr/>
            </p:nvSpPr>
            <p:spPr>
              <a:xfrm>
                <a:off x="4047609" y="1504880"/>
                <a:ext cx="466575" cy="1457395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C"/>
              </a:p>
            </p:txBody>
          </p:sp>
          <p:sp>
            <p:nvSpPr>
              <p:cNvPr id="157" name="289 Cuadro de texto"/>
              <p:cNvSpPr txBox="1"/>
              <p:nvPr/>
            </p:nvSpPr>
            <p:spPr>
              <a:xfrm>
                <a:off x="4524719" y="533763"/>
                <a:ext cx="827793" cy="61863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>
                    <a:ea typeface="Calibri"/>
                    <a:cs typeface="Times New Roman"/>
                  </a:rPr>
                  <a:t>Mejorar el Control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58" name="290 Cuadro de texto"/>
              <p:cNvSpPr txBox="1"/>
              <p:nvPr/>
            </p:nvSpPr>
            <p:spPr>
              <a:xfrm>
                <a:off x="4524719" y="1991158"/>
                <a:ext cx="875956" cy="61863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 b="1">
                    <a:ea typeface="Calibri"/>
                    <a:cs typeface="Times New Roman"/>
                  </a:rPr>
                  <a:t>Mejorar los Servicios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cxnSp>
            <p:nvCxnSpPr>
              <p:cNvPr id="159" name="295 Conector recto de flecha"/>
              <p:cNvCxnSpPr/>
              <p:nvPr/>
            </p:nvCxnSpPr>
            <p:spPr>
              <a:xfrm>
                <a:off x="1934478" y="8"/>
                <a:ext cx="0" cy="127612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15" name="301 Grupo"/>
            <p:cNvGrpSpPr>
              <a:grpSpLocks/>
            </p:cNvGrpSpPr>
            <p:nvPr/>
          </p:nvGrpSpPr>
          <p:grpSpPr bwMode="auto">
            <a:xfrm>
              <a:off x="0" y="828675"/>
              <a:ext cx="2266950" cy="2171700"/>
              <a:chOff x="0" y="0"/>
              <a:chExt cx="2266950" cy="2171700"/>
            </a:xfrm>
          </p:grpSpPr>
          <p:sp>
            <p:nvSpPr>
              <p:cNvPr id="130" name="1 Elipse"/>
              <p:cNvSpPr/>
              <p:nvPr/>
            </p:nvSpPr>
            <p:spPr>
              <a:xfrm>
                <a:off x="0" y="12"/>
                <a:ext cx="2266649" cy="21709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400" b="1">
                    <a:ea typeface="Calibri"/>
                    <a:cs typeface="Times New Roman"/>
                  </a:rPr>
                  <a:t>Contribuyente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31" name="2 Cuadro de texto"/>
              <p:cNvSpPr txBox="1"/>
              <p:nvPr/>
            </p:nvSpPr>
            <p:spPr>
              <a:xfrm>
                <a:off x="752539" y="162584"/>
                <a:ext cx="838329" cy="28486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>
                    <a:solidFill>
                      <a:srgbClr val="FFFFFF"/>
                    </a:solidFill>
                    <a:ea typeface="Calibri"/>
                    <a:cs typeface="Times New Roman"/>
                  </a:rPr>
                  <a:t>Legislación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32" name="4 Cuadro de texto"/>
              <p:cNvSpPr txBox="1"/>
              <p:nvPr/>
            </p:nvSpPr>
            <p:spPr>
              <a:xfrm>
                <a:off x="294995" y="494922"/>
                <a:ext cx="838329" cy="286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>
                    <a:solidFill>
                      <a:srgbClr val="FFFFFF"/>
                    </a:solidFill>
                    <a:ea typeface="Calibri"/>
                    <a:cs typeface="Times New Roman"/>
                  </a:rPr>
                  <a:t>Negocio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33" name="5 Cuadro de texto"/>
              <p:cNvSpPr txBox="1"/>
              <p:nvPr/>
            </p:nvSpPr>
            <p:spPr>
              <a:xfrm>
                <a:off x="1333500" y="437374"/>
                <a:ext cx="838329" cy="286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>
                    <a:solidFill>
                      <a:srgbClr val="FFFFFF"/>
                    </a:solidFill>
                    <a:ea typeface="Calibri"/>
                    <a:cs typeface="Times New Roman"/>
                  </a:rPr>
                  <a:t>Industria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34" name="6 Cuadro de texto"/>
              <p:cNvSpPr txBox="1"/>
              <p:nvPr/>
            </p:nvSpPr>
            <p:spPr>
              <a:xfrm>
                <a:off x="209206" y="1389788"/>
                <a:ext cx="924118" cy="286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>
                    <a:solidFill>
                      <a:srgbClr val="FFFFFF"/>
                    </a:solidFill>
                    <a:ea typeface="Calibri"/>
                    <a:cs typeface="Times New Roman"/>
                  </a:rPr>
                  <a:t>Sociológicos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35" name="7 Cuadro de texto"/>
              <p:cNvSpPr txBox="1"/>
              <p:nvPr/>
            </p:nvSpPr>
            <p:spPr>
              <a:xfrm>
                <a:off x="781136" y="1781113"/>
                <a:ext cx="838328" cy="28486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>
                    <a:solidFill>
                      <a:srgbClr val="FFFFFF"/>
                    </a:solidFill>
                    <a:ea typeface="Calibri"/>
                    <a:cs typeface="Times New Roman"/>
                  </a:rPr>
                  <a:t>Sicológicos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sp>
            <p:nvSpPr>
              <p:cNvPr id="136" name="8 Cuadro de texto"/>
              <p:cNvSpPr txBox="1"/>
              <p:nvPr/>
            </p:nvSpPr>
            <p:spPr>
              <a:xfrm>
                <a:off x="1285337" y="1284764"/>
                <a:ext cx="886492" cy="2862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s-EC" sz="1100">
                    <a:solidFill>
                      <a:srgbClr val="FFFFFF"/>
                    </a:solidFill>
                    <a:ea typeface="Calibri"/>
                    <a:cs typeface="Times New Roman"/>
                  </a:rPr>
                  <a:t>Económicos</a:t>
                </a:r>
                <a:endParaRPr lang="es-EC" sz="1100">
                  <a:ea typeface="Calibri"/>
                  <a:cs typeface="Times New Roman"/>
                </a:endParaRPr>
              </a:p>
            </p:txBody>
          </p:sp>
          <p:cxnSp>
            <p:nvCxnSpPr>
              <p:cNvPr id="137" name="9 Conector recto de flecha"/>
              <p:cNvCxnSpPr/>
              <p:nvPr/>
            </p:nvCxnSpPr>
            <p:spPr>
              <a:xfrm>
                <a:off x="1181487" y="437374"/>
                <a:ext cx="0" cy="34384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12 Conector recto de flecha"/>
              <p:cNvCxnSpPr/>
              <p:nvPr/>
            </p:nvCxnSpPr>
            <p:spPr>
              <a:xfrm flipH="1">
                <a:off x="1447886" y="666127"/>
                <a:ext cx="142983" cy="2100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13 Conector recto de flecha"/>
              <p:cNvCxnSpPr/>
              <p:nvPr/>
            </p:nvCxnSpPr>
            <p:spPr>
              <a:xfrm flipV="1">
                <a:off x="600527" y="1181178"/>
                <a:ext cx="228772" cy="21868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14 Conector recto de flecha"/>
              <p:cNvCxnSpPr/>
              <p:nvPr/>
            </p:nvCxnSpPr>
            <p:spPr>
              <a:xfrm flipV="1">
                <a:off x="1181487" y="1294835"/>
                <a:ext cx="0" cy="48627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5 Conector recto de flecha"/>
              <p:cNvCxnSpPr/>
              <p:nvPr/>
            </p:nvCxnSpPr>
            <p:spPr>
              <a:xfrm flipH="1" flipV="1">
                <a:off x="1590869" y="1181178"/>
                <a:ext cx="189640" cy="17120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300 Conector recto de flecha"/>
              <p:cNvCxnSpPr/>
              <p:nvPr/>
            </p:nvCxnSpPr>
            <p:spPr>
              <a:xfrm>
                <a:off x="752539" y="723674"/>
                <a:ext cx="123416" cy="18127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4915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2E3400F0-3A34-4637-80DD-7B9AB69E0CC0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19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09523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1563" y="5997575"/>
            <a:ext cx="496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Brecha de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3029E6D-1F23-47FE-91AF-D96A3E38D983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2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09600" y="381000"/>
            <a:ext cx="7924800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s-E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ＭＳ Ｐゴシック" pitchFamily="116" charset="-128"/>
                <a:cs typeface="+mn-cs"/>
              </a:rPr>
              <a:t>Contenido 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ＭＳ Ｐゴシック" pitchFamily="116" charset="-128"/>
              <a:cs typeface="Arial" pitchFamily="34" charset="0"/>
            </a:endParaRPr>
          </a:p>
        </p:txBody>
      </p:sp>
      <p:cxnSp>
        <p:nvCxnSpPr>
          <p:cNvPr id="11" name="Straight Connector 9"/>
          <p:cNvCxnSpPr/>
          <p:nvPr/>
        </p:nvCxnSpPr>
        <p:spPr>
          <a:xfrm>
            <a:off x="1905000" y="2936875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4" name="Group 25"/>
          <p:cNvGrpSpPr>
            <a:grpSpLocks/>
          </p:cNvGrpSpPr>
          <p:nvPr/>
        </p:nvGrpSpPr>
        <p:grpSpPr bwMode="auto">
          <a:xfrm>
            <a:off x="1730375" y="1557338"/>
            <a:ext cx="2071688" cy="2708275"/>
            <a:chOff x="749210" y="1557456"/>
            <a:chExt cx="2071702" cy="2708434"/>
          </a:xfrm>
        </p:grpSpPr>
        <p:sp>
          <p:nvSpPr>
            <p:cNvPr id="13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s-ES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ea typeface="ＭＳ Ｐゴシック" pitchFamily="116" charset="-128"/>
                  <a:cs typeface="Arial" pitchFamily="34" charset="0"/>
                </a:rPr>
                <a:t>1</a:t>
              </a: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749210" y="2629081"/>
              <a:ext cx="2071702" cy="684253"/>
            </a:xfrm>
            <a:prstGeom prst="rect">
              <a:avLst/>
            </a:prstGeom>
            <a:noFill/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s-EC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ea typeface="ＭＳ Ｐゴシック" pitchFamily="116" charset="-128"/>
                  <a:cs typeface="+mn-cs"/>
                </a:rPr>
                <a:t>Proyecto Implementación del MGIRT</a:t>
              </a:r>
              <a:endParaRPr lang="es-E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ea typeface="ＭＳ Ｐゴシック" pitchFamily="116" charset="-128"/>
                <a:cs typeface="+mn-cs"/>
              </a:endParaRPr>
            </a:p>
          </p:txBody>
        </p:sp>
        <p:sp>
          <p:nvSpPr>
            <p:cNvPr id="16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s-ES"/>
                <a:t>       </a:t>
              </a:r>
            </a:p>
          </p:txBody>
        </p:sp>
      </p:grpSp>
      <p:grpSp>
        <p:nvGrpSpPr>
          <p:cNvPr id="17415" name="Group 22"/>
          <p:cNvGrpSpPr>
            <a:grpSpLocks/>
          </p:cNvGrpSpPr>
          <p:nvPr/>
        </p:nvGrpSpPr>
        <p:grpSpPr bwMode="auto">
          <a:xfrm>
            <a:off x="5348288" y="1582738"/>
            <a:ext cx="2057400" cy="2708275"/>
            <a:chOff x="3543300" y="1591943"/>
            <a:chExt cx="2057400" cy="2708434"/>
          </a:xfrm>
        </p:grpSpPr>
        <p:sp>
          <p:nvSpPr>
            <p:cNvPr id="18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dirty="0"/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ea typeface="ＭＳ Ｐゴシック" pitchFamily="116" charset="-128"/>
                  <a:cs typeface="Arial" pitchFamily="34" charset="0"/>
                </a:rPr>
                <a:t>2</a:t>
              </a: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3602037" y="2701670"/>
              <a:ext cx="1930400" cy="66520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s-EC" sz="18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ea typeface="ＭＳ Ｐゴシック" pitchFamily="116" charset="-128"/>
                  <a:cs typeface="+mn-cs"/>
                </a:rPr>
                <a:t>Exposición MGIRT</a:t>
              </a:r>
              <a:endParaRPr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ea typeface="ＭＳ Ｐゴシック" pitchFamily="116" charset="-128"/>
                <a:cs typeface="+mn-cs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200">
              <a:cs typeface="ＭＳ Ｐゴシック"/>
            </a:endParaRPr>
          </a:p>
        </p:txBody>
      </p:sp>
      <p:sp>
        <p:nvSpPr>
          <p:cNvPr id="5120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E960BFC-ACF4-404E-99DD-2200EB1DFADB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20</a:t>
            </a:fld>
            <a:endParaRPr lang="es-ES_tradnl" sz="1400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2339752" y="692696"/>
          <a:ext cx="64807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Llamada de flecha a la derecha"/>
          <p:cNvSpPr/>
          <p:nvPr/>
        </p:nvSpPr>
        <p:spPr>
          <a:xfrm>
            <a:off x="827584" y="692696"/>
            <a:ext cx="1872208" cy="4680520"/>
          </a:xfrm>
          <a:prstGeom prst="right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_tradnl" dirty="0"/>
              <a:t>Provee información respecto de las estrategias, políticas y planes</a:t>
            </a:r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1" name="20 CuadroTexto"/>
          <p:cNvSpPr txBox="1"/>
          <p:nvPr/>
        </p:nvSpPr>
        <p:spPr>
          <a:xfrm>
            <a:off x="571500" y="1246188"/>
            <a:ext cx="807243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ＭＳ Ｐゴシック" pitchFamily="116" charset="-128"/>
                <a:cs typeface="+mn-cs"/>
              </a:rPr>
              <a:t>Disminución de la Brecha de inscripción</a:t>
            </a:r>
          </a:p>
          <a:p>
            <a:pPr lvl="1" algn="just" eaLnBrk="0" hangingPunct="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+mn-lt"/>
                <a:ea typeface="ＭＳ Ｐゴシック" pitchFamily="116" charset="-128"/>
                <a:cs typeface="+mn-cs"/>
              </a:rPr>
              <a:t>No inscritos en el Ruc / universo de contribuyentes</a:t>
            </a:r>
          </a:p>
          <a:p>
            <a:pPr lvl="2" algn="just" eaLnBrk="0" hangingPunct="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+mn-lt"/>
                <a:ea typeface="ＭＳ Ｐゴシック" pitchFamily="116" charset="-128"/>
                <a:cs typeface="+mn-cs"/>
              </a:rPr>
              <a:t>Por zona geográfica y actividad económica</a:t>
            </a:r>
          </a:p>
          <a:p>
            <a:pPr lvl="1" algn="just" eaLnBrk="0" hangingPunct="0"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accent3">
                  <a:lumMod val="50000"/>
                </a:schemeClr>
              </a:solidFill>
              <a:latin typeface="+mn-lt"/>
              <a:ea typeface="ＭＳ Ｐゴシック" pitchFamily="116" charset="-128"/>
              <a:cs typeface="+mn-cs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ＭＳ Ｐゴシック" pitchFamily="116" charset="-128"/>
                <a:cs typeface="+mn-cs"/>
              </a:rPr>
              <a:t>Cobertura</a:t>
            </a:r>
          </a:p>
          <a:p>
            <a:pPr lvl="1" algn="just" eaLnBrk="0" hangingPunct="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+mn-lt"/>
                <a:ea typeface="ＭＳ Ｐゴシック" pitchFamily="116" charset="-128"/>
                <a:cs typeface="+mn-cs"/>
              </a:rPr>
              <a:t>Número de contribuyentes controlados / Total de funcionarios en el proceso de control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accent3">
                  <a:lumMod val="50000"/>
                </a:schemeClr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5325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FC7C98AA-672D-4140-AB56-34E381701580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21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563" y="5997575"/>
            <a:ext cx="496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Brecha de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8D677DB-7ABB-4B5A-8787-EF056902F730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3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43" name="Title 3"/>
          <p:cNvSpPr>
            <a:spLocks noGrp="1"/>
          </p:cNvSpPr>
          <p:nvPr>
            <p:ph type="title"/>
          </p:nvPr>
        </p:nvSpPr>
        <p:spPr>
          <a:xfrm>
            <a:off x="3571875" y="1928813"/>
            <a:ext cx="5143500" cy="2220912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 del Modelo de Gestión Integral de riesgos tributarios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61" name="Group 25"/>
          <p:cNvGrpSpPr>
            <a:grpSpLocks/>
          </p:cNvGrpSpPr>
          <p:nvPr/>
        </p:nvGrpSpPr>
        <p:grpSpPr bwMode="auto">
          <a:xfrm>
            <a:off x="730250" y="1357313"/>
            <a:ext cx="2484438" cy="2786062"/>
            <a:chOff x="762000" y="1557456"/>
            <a:chExt cx="2057400" cy="2554559"/>
          </a:xfrm>
        </p:grpSpPr>
        <p:sp>
          <p:nvSpPr>
            <p:cNvPr id="4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dirty="0"/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1121393" y="1557456"/>
              <a:ext cx="1219198" cy="2554559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es-E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ea typeface="ＭＳ Ｐゴシック" pitchFamily="116" charset="-128"/>
                  <a:cs typeface="Arial" pitchFamily="34" charset="0"/>
                </a:rPr>
                <a:t>1</a:t>
              </a:r>
            </a:p>
          </p:txBody>
        </p:sp>
        <p:sp>
          <p:nvSpPr>
            <p:cNvPr id="4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s-ES" dirty="0"/>
                <a:t>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5127D0BC-EADD-42EE-BD75-91A749318D79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4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567720" y="620688"/>
          <a:ext cx="7572428" cy="191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Redondear rectángulo de esquina del mismo lado"/>
          <p:cNvSpPr/>
          <p:nvPr/>
        </p:nvSpPr>
        <p:spPr>
          <a:xfrm>
            <a:off x="2076450" y="630238"/>
            <a:ext cx="3786188" cy="419100"/>
          </a:xfrm>
          <a:prstGeom prst="round2SameRect">
            <a:avLst>
              <a:gd name="adj1" fmla="val 0"/>
              <a:gd name="adj2" fmla="val 32043"/>
            </a:avLst>
          </a:prstGeom>
          <a:solidFill>
            <a:srgbClr val="4174C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sz="2000" b="1"/>
              <a:t>MISIÓN, nuestro compromiso</a:t>
            </a:r>
            <a:r>
              <a:rPr lang="es-ES" sz="2000" b="1" dirty="0"/>
              <a:t>…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857224" y="2852936"/>
          <a:ext cx="8001056" cy="26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13 Redondear rectángulo de esquina del mismo lado"/>
          <p:cNvSpPr/>
          <p:nvPr/>
        </p:nvSpPr>
        <p:spPr>
          <a:xfrm>
            <a:off x="1071563" y="2862263"/>
            <a:ext cx="3786187" cy="527050"/>
          </a:xfrm>
          <a:prstGeom prst="round2SameRect">
            <a:avLst>
              <a:gd name="adj1" fmla="val 0"/>
              <a:gd name="adj2" fmla="val 36315"/>
            </a:avLst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sz="2000" b="1"/>
              <a:t>VISIÓN, nuestra aspiración</a:t>
            </a:r>
            <a:r>
              <a:rPr lang="es-ES" sz="20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Graphic spid="13" grpId="0">
        <p:bldAsOne/>
      </p:bldGraphic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7DE19B81-976A-4679-A55F-FB9D8B4BD18D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5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76250"/>
            <a:ext cx="74612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Pentágono"/>
          <p:cNvSpPr/>
          <p:nvPr/>
        </p:nvSpPr>
        <p:spPr>
          <a:xfrm>
            <a:off x="179388" y="620713"/>
            <a:ext cx="2089150" cy="100806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ES" sz="1200" b="1" dirty="0"/>
              <a:t>Estrategia</a:t>
            </a:r>
            <a:r>
              <a:rPr lang="es-ES" sz="1200" dirty="0"/>
              <a:t>: Diseñar e implementar un sistema integrado de gestión de riesgos tributarios.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7966E8EA-B5E4-4367-85D9-055E1ABADE71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6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308" name="307 Diagrama"/>
          <p:cNvGraphicFramePr/>
          <p:nvPr/>
        </p:nvGraphicFramePr>
        <p:xfrm>
          <a:off x="571472" y="302828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9" name="308 Imagen" descr="LOGOTIPOSR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2" t="21085" r="3921" b="29895"/>
          <a:stretch>
            <a:fillRect/>
          </a:stretch>
        </p:blipFill>
        <p:spPr>
          <a:xfrm>
            <a:off x="4214810" y="2731720"/>
            <a:ext cx="805820" cy="428628"/>
          </a:xfrm>
          <a:prstGeom prst="round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6" name="5 CuadroTexto"/>
          <p:cNvSpPr txBox="1"/>
          <p:nvPr/>
        </p:nvSpPr>
        <p:spPr>
          <a:xfrm>
            <a:off x="1071563" y="5997575"/>
            <a:ext cx="7029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32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Objetivos del MGIRT</a:t>
            </a:r>
            <a:endParaRPr lang="es-ES_tradnl" sz="3200" b="1" i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cs typeface="ＭＳ Ｐゴシック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D6A794BE-D917-4E6C-AA74-D8FE1A9FAA13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7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pSp>
        <p:nvGrpSpPr>
          <p:cNvPr id="27652" name="Group 22"/>
          <p:cNvGrpSpPr>
            <a:grpSpLocks/>
          </p:cNvGrpSpPr>
          <p:nvPr/>
        </p:nvGrpSpPr>
        <p:grpSpPr bwMode="auto">
          <a:xfrm>
            <a:off x="571500" y="1435100"/>
            <a:ext cx="2643188" cy="2708275"/>
            <a:chOff x="3543300" y="1721971"/>
            <a:chExt cx="2057400" cy="2362224"/>
          </a:xfrm>
        </p:grpSpPr>
        <p:sp>
          <p:nvSpPr>
            <p:cNvPr id="16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dirty="0"/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3933968" y="1721971"/>
              <a:ext cx="1219200" cy="2362224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es-E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ea typeface="ＭＳ Ｐゴシック" pitchFamily="116" charset="-128"/>
                  <a:cs typeface="Arial" pitchFamily="34" charset="0"/>
                </a:rPr>
                <a:t>2</a:t>
              </a:r>
            </a:p>
          </p:txBody>
        </p:sp>
        <p:sp>
          <p:nvSpPr>
            <p:cNvPr id="19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dirty="0"/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3571875" y="1992313"/>
            <a:ext cx="5143500" cy="1970087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571875" y="1928813"/>
            <a:ext cx="5143500" cy="207645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Modelo de Gestión Integral de Riesgos Tributarios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374650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D4382121-694B-478A-AC20-E269943415DC}" type="slidenum">
              <a:rPr lang="es-ES_tradnl" sz="1400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8</a:t>
            </a:fld>
            <a:endParaRPr lang="es-ES_tradnl" sz="1400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graphicFrame>
        <p:nvGraphicFramePr>
          <p:cNvPr id="17" name="16 Diagrama"/>
          <p:cNvGraphicFramePr/>
          <p:nvPr/>
        </p:nvGraphicFramePr>
        <p:xfrm>
          <a:off x="285720" y="717206"/>
          <a:ext cx="8620164" cy="451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Flecha abajo"/>
          <p:cNvSpPr/>
          <p:nvPr/>
        </p:nvSpPr>
        <p:spPr>
          <a:xfrm>
            <a:off x="3563938" y="2708275"/>
            <a:ext cx="503237" cy="43338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52A0F43-641E-4175-80F5-0D9956722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752A0F43-641E-4175-80F5-0D9956722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2BF5159-3831-4019-9C3B-34AB2489E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B2BF5159-3831-4019-9C3B-34AB2489E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7072B48-C90F-42A4-A3C3-101147475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47072B48-C90F-42A4-A3C3-101147475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33D07C-B7A2-410D-88C0-78B09F0E7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graphicEl>
                                              <a:dgm id="{BD33D07C-B7A2-410D-88C0-78B09F0E7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F314190-EAD3-4998-86DD-294643AE7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dgm id="{4F314190-EAD3-4998-86DD-294643AE7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9D0A5E0-A272-4845-AA7C-DB54DCA17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graphicEl>
                                              <a:dgm id="{99D0A5E0-A272-4845-AA7C-DB54DCA17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E56BD3-809C-4D86-9DF5-2FACA9703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dgm id="{B8E56BD3-809C-4D86-9DF5-2FACA9703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223A3E2-AEF3-43D0-A518-A28AF3F3C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graphicEl>
                                              <a:dgm id="{3223A3E2-AEF3-43D0-A518-A28AF3F3C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cs typeface="ＭＳ Ｐゴシック"/>
            </a:endParaRP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E875480-808E-4B70-B39E-4C13982E0C33}" type="slidenum">
              <a:rPr lang="es-ES_tradnl" b="1">
                <a:solidFill>
                  <a:srgbClr val="0070C0"/>
                </a:solidFill>
                <a:latin typeface="Calibri" pitchFamily="34" charset="0"/>
                <a:cs typeface="ＭＳ Ｐゴシック"/>
              </a:rPr>
              <a:pPr algn="ctr" eaLnBrk="0" hangingPunct="0">
                <a:spcBef>
                  <a:spcPct val="50000"/>
                </a:spcBef>
              </a:pPr>
              <a:t>9</a:t>
            </a:fld>
            <a:endParaRPr lang="es-ES_tradnl" b="1">
              <a:solidFill>
                <a:srgbClr val="0070C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63" y="5805488"/>
            <a:ext cx="70294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2800" b="1" i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Modelo de Gestión Integral de Riesgos Tributarios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400698" y="4139390"/>
          <a:ext cx="5251422" cy="20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393670" y="-289766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4570290" y="1067556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250794" y="353176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Impuestos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979712" y="4210828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Brechas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6465900" y="424614"/>
            <a:ext cx="192882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Modelo de Gestión de Riesgo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5643</TotalTime>
  <Words>594</Words>
  <Application>Microsoft Office PowerPoint</Application>
  <PresentationFormat>Presentación en pantalla (4:3)</PresentationFormat>
  <Paragraphs>137</Paragraphs>
  <Slides>22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ＭＳ Ｐゴシック</vt:lpstr>
      <vt:lpstr>Calibri</vt:lpstr>
      <vt:lpstr>Berlin Sans FB Demi</vt:lpstr>
      <vt:lpstr>Times New Roman</vt:lpstr>
      <vt:lpstr>Tema de Office</vt:lpstr>
      <vt:lpstr>Diapositiva 1</vt:lpstr>
      <vt:lpstr>Diapositiva 2</vt:lpstr>
      <vt:lpstr>Implementación del Modelo de Gestión Integral de riesgos tributarios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</dc:creator>
  <cp:lastModifiedBy> </cp:lastModifiedBy>
  <cp:revision>556</cp:revision>
  <cp:lastPrinted>2012-08-23T13:08:01Z</cp:lastPrinted>
  <dcterms:created xsi:type="dcterms:W3CDTF">2007-10-29T02:14:27Z</dcterms:created>
  <dcterms:modified xsi:type="dcterms:W3CDTF">2013-10-28T10:05:02Z</dcterms:modified>
</cp:coreProperties>
</file>