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79" r:id="rId2"/>
    <p:sldId id="294" r:id="rId3"/>
    <p:sldId id="295" r:id="rId4"/>
    <p:sldId id="296" r:id="rId5"/>
    <p:sldId id="297" r:id="rId6"/>
    <p:sldId id="298" r:id="rId7"/>
    <p:sldId id="287" r:id="rId8"/>
    <p:sldId id="288" r:id="rId9"/>
    <p:sldId id="289" r:id="rId10"/>
    <p:sldId id="290" r:id="rId11"/>
    <p:sldId id="291" r:id="rId12"/>
    <p:sldId id="292" r:id="rId13"/>
    <p:sldId id="293" r:id="rId14"/>
  </p:sldIdLst>
  <p:sldSz cx="9144000" cy="6858000" type="screen4x3"/>
  <p:notesSz cx="6881813" cy="9296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869" y="8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gif"/></Relationships>
</file>

<file path=ppt/diagrams/_rels/drawing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550450-1006-4EB6-ABA9-9498C08A4121}"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s-MX"/>
        </a:p>
      </dgm:t>
    </dgm:pt>
    <dgm:pt modelId="{EB020727-B0E3-4627-987A-76D77BEB6A31}">
      <dgm:prSet phldrT="[Texto]" custT="1"/>
      <dgm:spPr>
        <a:solidFill>
          <a:schemeClr val="accent3">
            <a:lumMod val="75000"/>
          </a:schemeClr>
        </a:solidFill>
        <a:ln>
          <a:solidFill>
            <a:schemeClr val="accent3">
              <a:lumMod val="50000"/>
            </a:schemeClr>
          </a:solidFill>
        </a:ln>
      </dgm:spPr>
      <dgm:t>
        <a:bodyPr/>
        <a:lstStyle/>
        <a:p>
          <a:r>
            <a:rPr lang="es-ES" sz="1300" b="1" dirty="0" smtClean="0">
              <a:solidFill>
                <a:schemeClr val="bg1"/>
              </a:solidFill>
            </a:rPr>
            <a:t>Decreto de creación del IFAI contempla la existencia de un OIC (artículo 9)  y un Órgano de Vigilancia (Comisario Público, artículo 10)</a:t>
          </a:r>
          <a:endParaRPr lang="es-MX" sz="1300" dirty="0">
            <a:solidFill>
              <a:schemeClr val="bg1"/>
            </a:solidFill>
          </a:endParaRPr>
        </a:p>
      </dgm:t>
    </dgm:pt>
    <dgm:pt modelId="{1B69C15F-4D85-40D8-BA09-68098467A2B1}" type="parTrans" cxnId="{C8C09D4C-0B32-48B4-BD47-3B5FA6BD1329}">
      <dgm:prSet/>
      <dgm:spPr/>
      <dgm:t>
        <a:bodyPr/>
        <a:lstStyle/>
        <a:p>
          <a:endParaRPr lang="es-MX" sz="1300"/>
        </a:p>
      </dgm:t>
    </dgm:pt>
    <dgm:pt modelId="{770D3E19-2C55-46D0-A2D9-659F991C3CDC}" type="sibTrans" cxnId="{C8C09D4C-0B32-48B4-BD47-3B5FA6BD1329}">
      <dgm:prSet/>
      <dgm:spPr/>
      <dgm:t>
        <a:bodyPr/>
        <a:lstStyle/>
        <a:p>
          <a:endParaRPr lang="es-MX" sz="1300"/>
        </a:p>
      </dgm:t>
    </dgm:pt>
    <dgm:pt modelId="{E58B4A54-F176-4C11-BCFC-DCC2BCF895CA}">
      <dgm:prSet phldrT="[Texto]" custT="1"/>
      <dgm:spPr>
        <a:solidFill>
          <a:schemeClr val="tx2">
            <a:lumMod val="60000"/>
            <a:lumOff val="40000"/>
          </a:schemeClr>
        </a:solidFill>
        <a:ln>
          <a:solidFill>
            <a:schemeClr val="tx2"/>
          </a:solidFill>
        </a:ln>
      </dgm:spPr>
      <dgm:t>
        <a:bodyPr/>
        <a:lstStyle/>
        <a:p>
          <a:r>
            <a:rPr lang="es-ES" sz="1300" b="1" dirty="0" smtClean="0">
              <a:solidFill>
                <a:schemeClr val="bg1"/>
              </a:solidFill>
            </a:rPr>
            <a:t>El IFAI al ser un </a:t>
          </a:r>
          <a:r>
            <a:rPr lang="es-ES" sz="1300" b="1" smtClean="0">
              <a:solidFill>
                <a:schemeClr val="bg1"/>
              </a:solidFill>
            </a:rPr>
            <a:t>organismo descentralizado de </a:t>
          </a:r>
          <a:r>
            <a:rPr lang="es-ES" sz="1300" b="1" dirty="0" smtClean="0">
              <a:solidFill>
                <a:schemeClr val="bg1"/>
              </a:solidFill>
            </a:rPr>
            <a:t>la APF, cuenta con personalidad jurídica y patrimonio propios</a:t>
          </a:r>
          <a:endParaRPr lang="es-MX" sz="1300" dirty="0"/>
        </a:p>
      </dgm:t>
    </dgm:pt>
    <dgm:pt modelId="{C27798ED-FE3E-4A01-8697-5365E48AA8E1}" type="parTrans" cxnId="{E2907203-6E9B-43AB-A344-2633B406DF8E}">
      <dgm:prSet/>
      <dgm:spPr/>
      <dgm:t>
        <a:bodyPr/>
        <a:lstStyle/>
        <a:p>
          <a:endParaRPr lang="es-MX" sz="1300"/>
        </a:p>
      </dgm:t>
    </dgm:pt>
    <dgm:pt modelId="{19C75DB1-0CD4-4338-99E7-FE49378685E9}" type="sibTrans" cxnId="{E2907203-6E9B-43AB-A344-2633B406DF8E}">
      <dgm:prSet/>
      <dgm:spPr/>
      <dgm:t>
        <a:bodyPr/>
        <a:lstStyle/>
        <a:p>
          <a:endParaRPr lang="es-MX" sz="1300"/>
        </a:p>
      </dgm:t>
    </dgm:pt>
    <dgm:pt modelId="{B5B96AD6-16BE-4BD7-B9AB-57135670C003}">
      <dgm:prSet phldrT="[Texto]" custT="1"/>
      <dgm:spPr>
        <a:solidFill>
          <a:schemeClr val="accent5">
            <a:lumMod val="75000"/>
            <a:alpha val="79000"/>
          </a:schemeClr>
        </a:solidFill>
        <a:ln>
          <a:noFill/>
        </a:ln>
      </dgm:spPr>
      <dgm:t>
        <a:bodyPr/>
        <a:lstStyle/>
        <a:p>
          <a:pPr algn="ctr"/>
          <a:r>
            <a:rPr lang="es-MX" sz="1300" b="1" dirty="0" smtClean="0">
              <a:solidFill>
                <a:schemeClr val="bg1"/>
              </a:solidFill>
            </a:rPr>
            <a:t>Comisario Público</a:t>
          </a:r>
        </a:p>
        <a:p>
          <a:pPr algn="ctr"/>
          <a:r>
            <a:rPr lang="es-MX" sz="1300" b="1" dirty="0" smtClean="0">
              <a:solidFill>
                <a:schemeClr val="bg1"/>
              </a:solidFill>
            </a:rPr>
            <a:t>(Funciones Principales)</a:t>
          </a:r>
        </a:p>
        <a:p>
          <a:pPr algn="just"/>
          <a:r>
            <a:rPr lang="es-MX" sz="1300" b="1" dirty="0" smtClean="0">
              <a:solidFill>
                <a:schemeClr val="bg1"/>
              </a:solidFill>
            </a:rPr>
            <a:t>*Prever e identificar desviaciones, deficiencias y omisiones en el quehacer diario de la Institución, vigilando y evaluando el desempeño del mismo, con una visión de responsabilidad social. Funciones Principales</a:t>
          </a:r>
        </a:p>
      </dgm:t>
    </dgm:pt>
    <dgm:pt modelId="{FF49431C-CC37-49BC-8377-38553BD96D3A}" type="parTrans" cxnId="{EB02D5F4-2C06-40AC-9146-B7FD26B0E841}">
      <dgm:prSet/>
      <dgm:spPr/>
      <dgm:t>
        <a:bodyPr/>
        <a:lstStyle/>
        <a:p>
          <a:endParaRPr lang="es-MX" sz="1300"/>
        </a:p>
      </dgm:t>
    </dgm:pt>
    <dgm:pt modelId="{941268AF-E9F5-44A4-9483-D8F687BBF3A4}" type="sibTrans" cxnId="{EB02D5F4-2C06-40AC-9146-B7FD26B0E841}">
      <dgm:prSet/>
      <dgm:spPr/>
      <dgm:t>
        <a:bodyPr/>
        <a:lstStyle/>
        <a:p>
          <a:endParaRPr lang="es-MX" sz="1300"/>
        </a:p>
      </dgm:t>
    </dgm:pt>
    <dgm:pt modelId="{A1FE248C-B240-42D6-B723-CF7D6A6AA706}">
      <dgm:prSet phldrT="[Texto]" custT="1"/>
      <dgm:spPr>
        <a:solidFill>
          <a:schemeClr val="accent4">
            <a:lumMod val="50000"/>
          </a:schemeClr>
        </a:solidFill>
        <a:ln>
          <a:solidFill>
            <a:schemeClr val="accent4">
              <a:lumMod val="60000"/>
              <a:lumOff val="40000"/>
            </a:schemeClr>
          </a:solidFill>
        </a:ln>
      </dgm:spPr>
      <dgm:t>
        <a:bodyPr/>
        <a:lstStyle/>
        <a:p>
          <a:pPr algn="ctr"/>
          <a:r>
            <a:rPr lang="es-MX" sz="1300" b="1" dirty="0" smtClean="0">
              <a:solidFill>
                <a:schemeClr val="bg1"/>
              </a:solidFill>
            </a:rPr>
            <a:t>Titular del OIC</a:t>
          </a:r>
        </a:p>
        <a:p>
          <a:pPr algn="ctr"/>
          <a:r>
            <a:rPr lang="es-MX" sz="1300" b="1" dirty="0" smtClean="0">
              <a:solidFill>
                <a:schemeClr val="bg1"/>
              </a:solidFill>
            </a:rPr>
            <a:t>(Funciones Principales)</a:t>
          </a:r>
        </a:p>
        <a:p>
          <a:pPr algn="just"/>
          <a:r>
            <a:rPr lang="es-MX" sz="1300" b="1" dirty="0" smtClean="0">
              <a:solidFill>
                <a:schemeClr val="bg1"/>
              </a:solidFill>
            </a:rPr>
            <a:t>*Ejecuta el sistema  de control y evaluación gubernamental, a fin de asegurar que los procesos y procedimientos que realizan los servidores públicos de dicho Instituto, contribuyan al cumplimiento de los objetivos sustantivos y estén apegados a la legalidad.</a:t>
          </a:r>
        </a:p>
        <a:p>
          <a:pPr algn="just"/>
          <a:r>
            <a:rPr lang="es-MX" sz="1300" b="1" dirty="0" smtClean="0">
              <a:solidFill>
                <a:schemeClr val="bg1"/>
              </a:solidFill>
            </a:rPr>
            <a:t>*Atiende y resuelve las quejas o denuncias presentadas por la  ciudadanía.</a:t>
          </a:r>
        </a:p>
        <a:p>
          <a:pPr algn="just"/>
          <a:r>
            <a:rPr lang="es-MX" sz="1300" b="1" dirty="0" smtClean="0">
              <a:solidFill>
                <a:schemeClr val="bg1"/>
              </a:solidFill>
            </a:rPr>
            <a:t>*Programar, ordenar y realizar Auditorías, que permitan eficientar el desempeño de la gestión pública</a:t>
          </a:r>
          <a:endParaRPr lang="es-MX" sz="1300" dirty="0">
            <a:solidFill>
              <a:schemeClr val="bg1"/>
            </a:solidFill>
          </a:endParaRPr>
        </a:p>
      </dgm:t>
    </dgm:pt>
    <dgm:pt modelId="{8472C873-CA04-4196-9E1C-C3AB27F8EA43}" type="parTrans" cxnId="{7813216F-85AE-46AE-9CDF-84B51A053305}">
      <dgm:prSet/>
      <dgm:spPr/>
      <dgm:t>
        <a:bodyPr/>
        <a:lstStyle/>
        <a:p>
          <a:endParaRPr lang="es-MX" sz="1300"/>
        </a:p>
      </dgm:t>
    </dgm:pt>
    <dgm:pt modelId="{CC0A9C2D-E6BB-4F5D-9583-BDDBEA7EFB72}" type="sibTrans" cxnId="{7813216F-85AE-46AE-9CDF-84B51A053305}">
      <dgm:prSet/>
      <dgm:spPr/>
      <dgm:t>
        <a:bodyPr/>
        <a:lstStyle/>
        <a:p>
          <a:endParaRPr lang="es-MX" sz="1300"/>
        </a:p>
      </dgm:t>
    </dgm:pt>
    <dgm:pt modelId="{41E79EE2-AB0A-4EB8-87DB-DA7FC350A7BA}" type="pres">
      <dgm:prSet presAssocID="{5E550450-1006-4EB6-ABA9-9498C08A4121}" presName="Name0" presStyleCnt="0">
        <dgm:presLayoutVars>
          <dgm:chMax val="1"/>
          <dgm:chPref val="1"/>
          <dgm:dir/>
          <dgm:animOne val="branch"/>
          <dgm:animLvl val="lvl"/>
        </dgm:presLayoutVars>
      </dgm:prSet>
      <dgm:spPr/>
      <dgm:t>
        <a:bodyPr/>
        <a:lstStyle/>
        <a:p>
          <a:endParaRPr lang="es-MX"/>
        </a:p>
      </dgm:t>
    </dgm:pt>
    <dgm:pt modelId="{B6C7F2A4-074C-42FE-87E6-0A19B8F3AD87}" type="pres">
      <dgm:prSet presAssocID="{EB020727-B0E3-4627-987A-76D77BEB6A31}" presName="singleCycle" presStyleCnt="0"/>
      <dgm:spPr/>
    </dgm:pt>
    <dgm:pt modelId="{7CC47507-5BE6-4F33-8247-991E5A5C5524}" type="pres">
      <dgm:prSet presAssocID="{EB020727-B0E3-4627-987A-76D77BEB6A31}" presName="singleCenter" presStyleLbl="node1" presStyleIdx="0" presStyleCnt="4" custScaleX="236852" custScaleY="58565" custLinFactNeighborX="60" custLinFactNeighborY="-23099">
        <dgm:presLayoutVars>
          <dgm:chMax val="7"/>
          <dgm:chPref val="7"/>
        </dgm:presLayoutVars>
      </dgm:prSet>
      <dgm:spPr/>
      <dgm:t>
        <a:bodyPr/>
        <a:lstStyle/>
        <a:p>
          <a:endParaRPr lang="es-MX"/>
        </a:p>
      </dgm:t>
    </dgm:pt>
    <dgm:pt modelId="{F50E0D2A-371A-46BC-99A0-770718A3BD12}" type="pres">
      <dgm:prSet presAssocID="{C27798ED-FE3E-4A01-8697-5365E48AA8E1}" presName="Name56" presStyleLbl="parChTrans1D2" presStyleIdx="0" presStyleCnt="3"/>
      <dgm:spPr/>
      <dgm:t>
        <a:bodyPr/>
        <a:lstStyle/>
        <a:p>
          <a:endParaRPr lang="es-MX"/>
        </a:p>
      </dgm:t>
    </dgm:pt>
    <dgm:pt modelId="{E10517FA-59CC-4F2D-9010-5EFEBB8F7489}" type="pres">
      <dgm:prSet presAssocID="{E58B4A54-F176-4C11-BCFC-DCC2BCF895CA}" presName="text0" presStyleLbl="node1" presStyleIdx="1" presStyleCnt="4" custScaleX="390194" custScaleY="75552">
        <dgm:presLayoutVars>
          <dgm:bulletEnabled val="1"/>
        </dgm:presLayoutVars>
      </dgm:prSet>
      <dgm:spPr/>
      <dgm:t>
        <a:bodyPr/>
        <a:lstStyle/>
        <a:p>
          <a:endParaRPr lang="es-MX"/>
        </a:p>
      </dgm:t>
    </dgm:pt>
    <dgm:pt modelId="{AC691AF0-D330-48CC-8B93-D0452A7ED9B9}" type="pres">
      <dgm:prSet presAssocID="{FF49431C-CC37-49BC-8377-38553BD96D3A}" presName="Name56" presStyleLbl="parChTrans1D2" presStyleIdx="1" presStyleCnt="3"/>
      <dgm:spPr/>
      <dgm:t>
        <a:bodyPr/>
        <a:lstStyle/>
        <a:p>
          <a:endParaRPr lang="es-MX"/>
        </a:p>
      </dgm:t>
    </dgm:pt>
    <dgm:pt modelId="{E4225743-EE79-49EF-9F30-3535A0AF8B63}" type="pres">
      <dgm:prSet presAssocID="{B5B96AD6-16BE-4BD7-B9AB-57135670C003}" presName="text0" presStyleLbl="node1" presStyleIdx="2" presStyleCnt="4" custScaleX="336992" custScaleY="255955" custRadScaleRad="103426" custRadScaleInc="-13488">
        <dgm:presLayoutVars>
          <dgm:bulletEnabled val="1"/>
        </dgm:presLayoutVars>
      </dgm:prSet>
      <dgm:spPr/>
      <dgm:t>
        <a:bodyPr/>
        <a:lstStyle/>
        <a:p>
          <a:endParaRPr lang="es-MX"/>
        </a:p>
      </dgm:t>
    </dgm:pt>
    <dgm:pt modelId="{28FE570D-73D5-43FE-92FB-08E9B393376E}" type="pres">
      <dgm:prSet presAssocID="{8472C873-CA04-4196-9E1C-C3AB27F8EA43}" presName="Name56" presStyleLbl="parChTrans1D2" presStyleIdx="2" presStyleCnt="3"/>
      <dgm:spPr/>
      <dgm:t>
        <a:bodyPr/>
        <a:lstStyle/>
        <a:p>
          <a:endParaRPr lang="es-MX"/>
        </a:p>
      </dgm:t>
    </dgm:pt>
    <dgm:pt modelId="{48B5E2DE-3CC2-4C4D-BECC-E319BA5BCBC3}" type="pres">
      <dgm:prSet presAssocID="{A1FE248C-B240-42D6-B723-CF7D6A6AA706}" presName="text0" presStyleLbl="node1" presStyleIdx="3" presStyleCnt="4" custScaleX="344245" custScaleY="255456" custRadScaleRad="98998" custRadScaleInc="11602">
        <dgm:presLayoutVars>
          <dgm:bulletEnabled val="1"/>
        </dgm:presLayoutVars>
      </dgm:prSet>
      <dgm:spPr/>
      <dgm:t>
        <a:bodyPr/>
        <a:lstStyle/>
        <a:p>
          <a:endParaRPr lang="es-MX"/>
        </a:p>
      </dgm:t>
    </dgm:pt>
  </dgm:ptLst>
  <dgm:cxnLst>
    <dgm:cxn modelId="{C8C09D4C-0B32-48B4-BD47-3B5FA6BD1329}" srcId="{5E550450-1006-4EB6-ABA9-9498C08A4121}" destId="{EB020727-B0E3-4627-987A-76D77BEB6A31}" srcOrd="0" destOrd="0" parTransId="{1B69C15F-4D85-40D8-BA09-68098467A2B1}" sibTransId="{770D3E19-2C55-46D0-A2D9-659F991C3CDC}"/>
    <dgm:cxn modelId="{CB4D6EFE-5474-4C68-BE98-C95EC690F90F}" type="presOf" srcId="{FF49431C-CC37-49BC-8377-38553BD96D3A}" destId="{AC691AF0-D330-48CC-8B93-D0452A7ED9B9}" srcOrd="0" destOrd="0" presId="urn:microsoft.com/office/officeart/2008/layout/RadialCluster"/>
    <dgm:cxn modelId="{FBDB778C-1ADC-455F-B3FE-99B15B872152}" type="presOf" srcId="{C27798ED-FE3E-4A01-8697-5365E48AA8E1}" destId="{F50E0D2A-371A-46BC-99A0-770718A3BD12}" srcOrd="0" destOrd="0" presId="urn:microsoft.com/office/officeart/2008/layout/RadialCluster"/>
    <dgm:cxn modelId="{7813216F-85AE-46AE-9CDF-84B51A053305}" srcId="{EB020727-B0E3-4627-987A-76D77BEB6A31}" destId="{A1FE248C-B240-42D6-B723-CF7D6A6AA706}" srcOrd="2" destOrd="0" parTransId="{8472C873-CA04-4196-9E1C-C3AB27F8EA43}" sibTransId="{CC0A9C2D-E6BB-4F5D-9583-BDDBEA7EFB72}"/>
    <dgm:cxn modelId="{9A068AFF-F5D8-4532-951B-BA153D653AB9}" type="presOf" srcId="{B5B96AD6-16BE-4BD7-B9AB-57135670C003}" destId="{E4225743-EE79-49EF-9F30-3535A0AF8B63}" srcOrd="0" destOrd="0" presId="urn:microsoft.com/office/officeart/2008/layout/RadialCluster"/>
    <dgm:cxn modelId="{E2907203-6E9B-43AB-A344-2633B406DF8E}" srcId="{EB020727-B0E3-4627-987A-76D77BEB6A31}" destId="{E58B4A54-F176-4C11-BCFC-DCC2BCF895CA}" srcOrd="0" destOrd="0" parTransId="{C27798ED-FE3E-4A01-8697-5365E48AA8E1}" sibTransId="{19C75DB1-0CD4-4338-99E7-FE49378685E9}"/>
    <dgm:cxn modelId="{EB02D5F4-2C06-40AC-9146-B7FD26B0E841}" srcId="{EB020727-B0E3-4627-987A-76D77BEB6A31}" destId="{B5B96AD6-16BE-4BD7-B9AB-57135670C003}" srcOrd="1" destOrd="0" parTransId="{FF49431C-CC37-49BC-8377-38553BD96D3A}" sibTransId="{941268AF-E9F5-44A4-9483-D8F687BBF3A4}"/>
    <dgm:cxn modelId="{6B932AEE-1AEF-4372-A0AC-53C8134AD865}" type="presOf" srcId="{EB020727-B0E3-4627-987A-76D77BEB6A31}" destId="{7CC47507-5BE6-4F33-8247-991E5A5C5524}" srcOrd="0" destOrd="0" presId="urn:microsoft.com/office/officeart/2008/layout/RadialCluster"/>
    <dgm:cxn modelId="{AAD336C6-3EE4-48D0-9753-4A36BAA9240C}" type="presOf" srcId="{E58B4A54-F176-4C11-BCFC-DCC2BCF895CA}" destId="{E10517FA-59CC-4F2D-9010-5EFEBB8F7489}" srcOrd="0" destOrd="0" presId="urn:microsoft.com/office/officeart/2008/layout/RadialCluster"/>
    <dgm:cxn modelId="{7DDEDB71-19CE-46C8-8B6D-534ED29A60F8}" type="presOf" srcId="{A1FE248C-B240-42D6-B723-CF7D6A6AA706}" destId="{48B5E2DE-3CC2-4C4D-BECC-E319BA5BCBC3}" srcOrd="0" destOrd="0" presId="urn:microsoft.com/office/officeart/2008/layout/RadialCluster"/>
    <dgm:cxn modelId="{5E1684C4-441B-47EE-9F30-C1BADA7EFAD3}" type="presOf" srcId="{5E550450-1006-4EB6-ABA9-9498C08A4121}" destId="{41E79EE2-AB0A-4EB8-87DB-DA7FC350A7BA}" srcOrd="0" destOrd="0" presId="urn:microsoft.com/office/officeart/2008/layout/RadialCluster"/>
    <dgm:cxn modelId="{877B3EDA-D0AA-4075-9E27-D2EC0828F24D}" type="presOf" srcId="{8472C873-CA04-4196-9E1C-C3AB27F8EA43}" destId="{28FE570D-73D5-43FE-92FB-08E9B393376E}" srcOrd="0" destOrd="0" presId="urn:microsoft.com/office/officeart/2008/layout/RadialCluster"/>
    <dgm:cxn modelId="{529FCB1F-85E4-4944-AD3B-7AE9FB88B774}" type="presParOf" srcId="{41E79EE2-AB0A-4EB8-87DB-DA7FC350A7BA}" destId="{B6C7F2A4-074C-42FE-87E6-0A19B8F3AD87}" srcOrd="0" destOrd="0" presId="urn:microsoft.com/office/officeart/2008/layout/RadialCluster"/>
    <dgm:cxn modelId="{C37933BD-4C75-458D-BA21-F68599AE9C95}" type="presParOf" srcId="{B6C7F2A4-074C-42FE-87E6-0A19B8F3AD87}" destId="{7CC47507-5BE6-4F33-8247-991E5A5C5524}" srcOrd="0" destOrd="0" presId="urn:microsoft.com/office/officeart/2008/layout/RadialCluster"/>
    <dgm:cxn modelId="{21DA0E80-FB55-47FA-B107-358768DB755A}" type="presParOf" srcId="{B6C7F2A4-074C-42FE-87E6-0A19B8F3AD87}" destId="{F50E0D2A-371A-46BC-99A0-770718A3BD12}" srcOrd="1" destOrd="0" presId="urn:microsoft.com/office/officeart/2008/layout/RadialCluster"/>
    <dgm:cxn modelId="{EEA796DE-BBF0-4C19-BAD3-02424A457FF3}" type="presParOf" srcId="{B6C7F2A4-074C-42FE-87E6-0A19B8F3AD87}" destId="{E10517FA-59CC-4F2D-9010-5EFEBB8F7489}" srcOrd="2" destOrd="0" presId="urn:microsoft.com/office/officeart/2008/layout/RadialCluster"/>
    <dgm:cxn modelId="{E9812173-5029-4506-B0A0-A6AA43047A4D}" type="presParOf" srcId="{B6C7F2A4-074C-42FE-87E6-0A19B8F3AD87}" destId="{AC691AF0-D330-48CC-8B93-D0452A7ED9B9}" srcOrd="3" destOrd="0" presId="urn:microsoft.com/office/officeart/2008/layout/RadialCluster"/>
    <dgm:cxn modelId="{2D539501-0F73-4D0D-9A41-22E9285293BB}" type="presParOf" srcId="{B6C7F2A4-074C-42FE-87E6-0A19B8F3AD87}" destId="{E4225743-EE79-49EF-9F30-3535A0AF8B63}" srcOrd="4" destOrd="0" presId="urn:microsoft.com/office/officeart/2008/layout/RadialCluster"/>
    <dgm:cxn modelId="{77A72B14-A145-4A67-A933-F38D17E29E38}" type="presParOf" srcId="{B6C7F2A4-074C-42FE-87E6-0A19B8F3AD87}" destId="{28FE570D-73D5-43FE-92FB-08E9B393376E}" srcOrd="5" destOrd="0" presId="urn:microsoft.com/office/officeart/2008/layout/RadialCluster"/>
    <dgm:cxn modelId="{A574E61C-580F-44B4-A384-82B9EECBF2CC}" type="presParOf" srcId="{B6C7F2A4-074C-42FE-87E6-0A19B8F3AD87}" destId="{48B5E2DE-3CC2-4C4D-BECC-E319BA5BCBC3}" srcOrd="6" destOrd="0" presId="urn:microsoft.com/office/officeart/2008/layout/RadialCluster"/>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CF92F8C-D52F-478B-A627-7C62F3D0F48D}" type="doc">
      <dgm:prSet loTypeId="urn:microsoft.com/office/officeart/2011/layout/RadialPictureList" loCatId="officeonline" qsTypeId="urn:microsoft.com/office/officeart/2005/8/quickstyle/simple1" qsCatId="simple" csTypeId="urn:microsoft.com/office/officeart/2005/8/colors/accent1_2" csCatId="accent1" phldr="1"/>
      <dgm:spPr/>
      <dgm:t>
        <a:bodyPr/>
        <a:lstStyle/>
        <a:p>
          <a:endParaRPr lang="en-US"/>
        </a:p>
      </dgm:t>
    </dgm:pt>
    <dgm:pt modelId="{9C9F359B-BC42-4AE0-84E1-D36DDC2E967C}">
      <dgm:prSet phldrT="[Text]">
        <dgm:style>
          <a:lnRef idx="3">
            <a:schemeClr val="lt1"/>
          </a:lnRef>
          <a:fillRef idx="1">
            <a:schemeClr val="accent6"/>
          </a:fillRef>
          <a:effectRef idx="1">
            <a:schemeClr val="accent6"/>
          </a:effectRef>
          <a:fontRef idx="minor">
            <a:schemeClr val="lt1"/>
          </a:fontRef>
        </dgm:style>
      </dgm:prSet>
      <dgm:spPr>
        <a:solidFill>
          <a:srgbClr val="386F80"/>
        </a:solidFill>
        <a:ln/>
        <a:scene3d>
          <a:camera prst="orthographicFront"/>
          <a:lightRig rig="threePt" dir="t"/>
        </a:scene3d>
        <a:sp3d>
          <a:bevelT w="165100" prst="coolSlant"/>
        </a:sp3d>
      </dgm:spPr>
      <dgm:t>
        <a:bodyPr/>
        <a:lstStyle/>
        <a:p>
          <a:r>
            <a:rPr lang="en-US" b="1" dirty="0" smtClean="0"/>
            <a:t>AMBITO PERSONAL DE LAS SANCIONES</a:t>
          </a:r>
          <a:endParaRPr lang="en-US" b="1" dirty="0"/>
        </a:p>
      </dgm:t>
    </dgm:pt>
    <dgm:pt modelId="{17428D3A-3992-4DEA-A055-264359CABEF0}" type="parTrans" cxnId="{C20B9789-B128-49B6-BA33-E0C6779929B2}">
      <dgm:prSet/>
      <dgm:spPr/>
      <dgm:t>
        <a:bodyPr/>
        <a:lstStyle/>
        <a:p>
          <a:endParaRPr lang="en-US"/>
        </a:p>
      </dgm:t>
    </dgm:pt>
    <dgm:pt modelId="{EE33B571-20FD-45A8-B386-20FD995FFCA6}" type="sibTrans" cxnId="{C20B9789-B128-49B6-BA33-E0C6779929B2}">
      <dgm:prSet/>
      <dgm:spPr/>
      <dgm:t>
        <a:bodyPr/>
        <a:lstStyle/>
        <a:p>
          <a:endParaRPr lang="en-US"/>
        </a:p>
      </dgm:t>
    </dgm:pt>
    <dgm:pt modelId="{E6E8673A-CBE9-4656-849C-03905548B652}">
      <dgm:prSet phldrT="[Text]"/>
      <dgm:spPr/>
      <dgm:t>
        <a:bodyPr/>
        <a:lstStyle/>
        <a:p>
          <a:r>
            <a:rPr lang="en-US" b="1" dirty="0" smtClean="0">
              <a:solidFill>
                <a:schemeClr val="accent2"/>
              </a:solidFill>
            </a:rPr>
            <a:t>Licitante</a:t>
          </a:r>
          <a:endParaRPr lang="en-US" b="1" dirty="0">
            <a:solidFill>
              <a:schemeClr val="accent2"/>
            </a:solidFill>
          </a:endParaRPr>
        </a:p>
      </dgm:t>
    </dgm:pt>
    <dgm:pt modelId="{C13036CD-A97F-4EBB-B2F9-0DE1FA8DD098}" type="parTrans" cxnId="{2EB79FF7-8E71-4FC8-8836-B71D09AA2FFE}">
      <dgm:prSet/>
      <dgm:spPr/>
      <dgm:t>
        <a:bodyPr/>
        <a:lstStyle/>
        <a:p>
          <a:endParaRPr lang="en-US"/>
        </a:p>
      </dgm:t>
    </dgm:pt>
    <dgm:pt modelId="{CC2D3D22-87EE-4F3B-9E27-6AAE53564F0F}" type="sibTrans" cxnId="{2EB79FF7-8E71-4FC8-8836-B71D09AA2FFE}">
      <dgm:prSet/>
      <dgm:spPr/>
      <dgm:t>
        <a:bodyPr/>
        <a:lstStyle/>
        <a:p>
          <a:endParaRPr lang="en-US"/>
        </a:p>
      </dgm:t>
    </dgm:pt>
    <dgm:pt modelId="{782368C4-C529-402F-9D10-873AB0BF6F44}">
      <dgm:prSet phldrT="[Text]"/>
      <dgm:spPr/>
      <dgm:t>
        <a:bodyPr/>
        <a:lstStyle/>
        <a:p>
          <a:r>
            <a:rPr lang="en-US" b="1" dirty="0" smtClean="0">
              <a:solidFill>
                <a:schemeClr val="accent2"/>
              </a:solidFill>
            </a:rPr>
            <a:t>Proveedor</a:t>
          </a:r>
          <a:endParaRPr lang="en-US" b="1" dirty="0">
            <a:solidFill>
              <a:schemeClr val="accent2"/>
            </a:solidFill>
          </a:endParaRPr>
        </a:p>
      </dgm:t>
    </dgm:pt>
    <dgm:pt modelId="{16AE8F58-00DD-411D-9DD4-EC0510DE233C}" type="parTrans" cxnId="{51385D76-D243-4337-B0CC-DD16CCAB2262}">
      <dgm:prSet/>
      <dgm:spPr/>
      <dgm:t>
        <a:bodyPr/>
        <a:lstStyle/>
        <a:p>
          <a:endParaRPr lang="en-US"/>
        </a:p>
      </dgm:t>
    </dgm:pt>
    <dgm:pt modelId="{DFB0B80F-BBAD-4B50-ABE9-431F01B6594A}" type="sibTrans" cxnId="{51385D76-D243-4337-B0CC-DD16CCAB2262}">
      <dgm:prSet/>
      <dgm:spPr/>
      <dgm:t>
        <a:bodyPr/>
        <a:lstStyle/>
        <a:p>
          <a:endParaRPr lang="en-US"/>
        </a:p>
      </dgm:t>
    </dgm:pt>
    <dgm:pt modelId="{52020F07-B072-429F-95F6-D53C68E2EAF5}">
      <dgm:prSet phldrT="[Text]"/>
      <dgm:spPr/>
      <dgm:t>
        <a:bodyPr/>
        <a:lstStyle/>
        <a:p>
          <a:r>
            <a:rPr lang="en-US" b="1" dirty="0" err="1" smtClean="0">
              <a:solidFill>
                <a:schemeClr val="accent2"/>
              </a:solidFill>
            </a:rPr>
            <a:t>Contratista</a:t>
          </a:r>
          <a:endParaRPr lang="en-US" b="1" dirty="0">
            <a:solidFill>
              <a:schemeClr val="accent2"/>
            </a:solidFill>
          </a:endParaRPr>
        </a:p>
      </dgm:t>
    </dgm:pt>
    <dgm:pt modelId="{F6BC3201-FA42-4596-B680-0B736C4C1E4B}" type="parTrans" cxnId="{0BC6DA24-0DC5-462D-9E81-D50673B28757}">
      <dgm:prSet/>
      <dgm:spPr/>
      <dgm:t>
        <a:bodyPr/>
        <a:lstStyle/>
        <a:p>
          <a:endParaRPr lang="en-US"/>
        </a:p>
      </dgm:t>
    </dgm:pt>
    <dgm:pt modelId="{32433462-5A49-4D66-B847-6C53BF169411}" type="sibTrans" cxnId="{0BC6DA24-0DC5-462D-9E81-D50673B28757}">
      <dgm:prSet/>
      <dgm:spPr/>
      <dgm:t>
        <a:bodyPr/>
        <a:lstStyle/>
        <a:p>
          <a:endParaRPr lang="en-US"/>
        </a:p>
      </dgm:t>
    </dgm:pt>
    <dgm:pt modelId="{FE9BBCC1-8640-459A-A62D-54F4360A845A}" type="pres">
      <dgm:prSet presAssocID="{DCF92F8C-D52F-478B-A627-7C62F3D0F48D}" presName="Name0" presStyleCnt="0">
        <dgm:presLayoutVars>
          <dgm:chMax val="1"/>
          <dgm:chPref val="1"/>
          <dgm:dir/>
          <dgm:resizeHandles/>
        </dgm:presLayoutVars>
      </dgm:prSet>
      <dgm:spPr/>
      <dgm:t>
        <a:bodyPr/>
        <a:lstStyle/>
        <a:p>
          <a:endParaRPr lang="en-US"/>
        </a:p>
      </dgm:t>
    </dgm:pt>
    <dgm:pt modelId="{71D04242-6CE6-43B2-A28B-06552BA407CC}" type="pres">
      <dgm:prSet presAssocID="{9C9F359B-BC42-4AE0-84E1-D36DDC2E967C}" presName="Parent" presStyleLbl="node1" presStyleIdx="0" presStyleCnt="2">
        <dgm:presLayoutVars>
          <dgm:chMax val="4"/>
          <dgm:chPref val="3"/>
        </dgm:presLayoutVars>
      </dgm:prSet>
      <dgm:spPr/>
      <dgm:t>
        <a:bodyPr/>
        <a:lstStyle/>
        <a:p>
          <a:endParaRPr lang="en-US"/>
        </a:p>
      </dgm:t>
    </dgm:pt>
    <dgm:pt modelId="{A99F6F0A-CC08-4273-A4BE-1AB3445BD161}" type="pres">
      <dgm:prSet presAssocID="{E6E8673A-CBE9-4656-849C-03905548B652}" presName="Accent" presStyleLbl="node1" presStyleIdx="1" presStyleCnt="2"/>
      <dgm:spPr/>
    </dgm:pt>
    <dgm:pt modelId="{FC26B867-F366-41E3-A309-B9BA1E1A3672}" type="pres">
      <dgm:prSet presAssocID="{E6E8673A-CBE9-4656-849C-03905548B652}" presName="Image1" presStyleLbl="fgImgPlace1" presStyleIdx="0" presStyleCnt="3"/>
      <dgm:spPr/>
    </dgm:pt>
    <dgm:pt modelId="{ABA9BC91-A4A1-4E2C-B445-96A25AEB2F88}" type="pres">
      <dgm:prSet presAssocID="{E6E8673A-CBE9-4656-849C-03905548B652}" presName="Child1" presStyleLbl="revTx" presStyleIdx="0" presStyleCnt="3" custLinFactNeighborX="-73849" custLinFactNeighborY="1651">
        <dgm:presLayoutVars>
          <dgm:chMax val="0"/>
          <dgm:chPref val="0"/>
          <dgm:bulletEnabled val="1"/>
        </dgm:presLayoutVars>
      </dgm:prSet>
      <dgm:spPr/>
      <dgm:t>
        <a:bodyPr/>
        <a:lstStyle/>
        <a:p>
          <a:endParaRPr lang="en-US"/>
        </a:p>
      </dgm:t>
    </dgm:pt>
    <dgm:pt modelId="{35BC7255-7BB4-42DA-B9B6-941BB4455909}" type="pres">
      <dgm:prSet presAssocID="{782368C4-C529-402F-9D10-873AB0BF6F44}" presName="Image2" presStyleCnt="0"/>
      <dgm:spPr/>
    </dgm:pt>
    <dgm:pt modelId="{E5129685-B4F5-40B8-90BB-9A8A502B09FA}" type="pres">
      <dgm:prSet presAssocID="{782368C4-C529-402F-9D10-873AB0BF6F44}" presName="Image" presStyleLbl="fgImgPlace1" presStyleIdx="1" presStyleCnt="3"/>
      <dgm:spPr/>
    </dgm:pt>
    <dgm:pt modelId="{1E74BAA4-262B-4FE3-A3BA-2CFE13A6A0A9}" type="pres">
      <dgm:prSet presAssocID="{782368C4-C529-402F-9D10-873AB0BF6F44}" presName="Child2" presStyleLbl="revTx" presStyleIdx="1" presStyleCnt="3" custLinFactNeighborX="-82371" custLinFactNeighborY="-822">
        <dgm:presLayoutVars>
          <dgm:chMax val="0"/>
          <dgm:chPref val="0"/>
          <dgm:bulletEnabled val="1"/>
        </dgm:presLayoutVars>
      </dgm:prSet>
      <dgm:spPr/>
      <dgm:t>
        <a:bodyPr/>
        <a:lstStyle/>
        <a:p>
          <a:endParaRPr lang="en-US"/>
        </a:p>
      </dgm:t>
    </dgm:pt>
    <dgm:pt modelId="{0E9471D2-AD9B-410C-8478-07ED8FE48260}" type="pres">
      <dgm:prSet presAssocID="{52020F07-B072-429F-95F6-D53C68E2EAF5}" presName="Image3" presStyleCnt="0"/>
      <dgm:spPr/>
    </dgm:pt>
    <dgm:pt modelId="{A2073C7B-7692-49E6-9361-D07AD525695C}" type="pres">
      <dgm:prSet presAssocID="{52020F07-B072-429F-95F6-D53C68E2EAF5}" presName="Image" presStyleLbl="fgImgPlace1" presStyleIdx="2" presStyleCnt="3"/>
      <dgm:spPr/>
    </dgm:pt>
    <dgm:pt modelId="{261FCFD1-7AEB-4041-B07C-7049E0E4A704}" type="pres">
      <dgm:prSet presAssocID="{52020F07-B072-429F-95F6-D53C68E2EAF5}" presName="Child3" presStyleLbl="revTx" presStyleIdx="2" presStyleCnt="3" custLinFactNeighborX="-79042" custLinFactNeighborY="-5808">
        <dgm:presLayoutVars>
          <dgm:chMax val="0"/>
          <dgm:chPref val="0"/>
          <dgm:bulletEnabled val="1"/>
        </dgm:presLayoutVars>
      </dgm:prSet>
      <dgm:spPr/>
      <dgm:t>
        <a:bodyPr/>
        <a:lstStyle/>
        <a:p>
          <a:endParaRPr lang="en-US"/>
        </a:p>
      </dgm:t>
    </dgm:pt>
  </dgm:ptLst>
  <dgm:cxnLst>
    <dgm:cxn modelId="{0BC6DA24-0DC5-462D-9E81-D50673B28757}" srcId="{9C9F359B-BC42-4AE0-84E1-D36DDC2E967C}" destId="{52020F07-B072-429F-95F6-D53C68E2EAF5}" srcOrd="2" destOrd="0" parTransId="{F6BC3201-FA42-4596-B680-0B736C4C1E4B}" sibTransId="{32433462-5A49-4D66-B847-6C53BF169411}"/>
    <dgm:cxn modelId="{C20B9789-B128-49B6-BA33-E0C6779929B2}" srcId="{DCF92F8C-D52F-478B-A627-7C62F3D0F48D}" destId="{9C9F359B-BC42-4AE0-84E1-D36DDC2E967C}" srcOrd="0" destOrd="0" parTransId="{17428D3A-3992-4DEA-A055-264359CABEF0}" sibTransId="{EE33B571-20FD-45A8-B386-20FD995FFCA6}"/>
    <dgm:cxn modelId="{92EE448F-B79E-44DA-A2DA-054B4F13B988}" type="presOf" srcId="{9C9F359B-BC42-4AE0-84E1-D36DDC2E967C}" destId="{71D04242-6CE6-43B2-A28B-06552BA407CC}" srcOrd="0" destOrd="0" presId="urn:microsoft.com/office/officeart/2011/layout/RadialPictureList"/>
    <dgm:cxn modelId="{591AEB34-30A8-4177-BC5A-F24F4A5DADA6}" type="presOf" srcId="{E6E8673A-CBE9-4656-849C-03905548B652}" destId="{ABA9BC91-A4A1-4E2C-B445-96A25AEB2F88}" srcOrd="0" destOrd="0" presId="urn:microsoft.com/office/officeart/2011/layout/RadialPictureList"/>
    <dgm:cxn modelId="{231CC5E7-5772-4659-B27D-D0158A4DD574}" type="presOf" srcId="{DCF92F8C-D52F-478B-A627-7C62F3D0F48D}" destId="{FE9BBCC1-8640-459A-A62D-54F4360A845A}" srcOrd="0" destOrd="0" presId="urn:microsoft.com/office/officeart/2011/layout/RadialPictureList"/>
    <dgm:cxn modelId="{51385D76-D243-4337-B0CC-DD16CCAB2262}" srcId="{9C9F359B-BC42-4AE0-84E1-D36DDC2E967C}" destId="{782368C4-C529-402F-9D10-873AB0BF6F44}" srcOrd="1" destOrd="0" parTransId="{16AE8F58-00DD-411D-9DD4-EC0510DE233C}" sibTransId="{DFB0B80F-BBAD-4B50-ABE9-431F01B6594A}"/>
    <dgm:cxn modelId="{AF0101B8-B8BF-4E5D-B2ED-4AA60C03EEE9}" type="presOf" srcId="{782368C4-C529-402F-9D10-873AB0BF6F44}" destId="{1E74BAA4-262B-4FE3-A3BA-2CFE13A6A0A9}" srcOrd="0" destOrd="0" presId="urn:microsoft.com/office/officeart/2011/layout/RadialPictureList"/>
    <dgm:cxn modelId="{2EB79FF7-8E71-4FC8-8836-B71D09AA2FFE}" srcId="{9C9F359B-BC42-4AE0-84E1-D36DDC2E967C}" destId="{E6E8673A-CBE9-4656-849C-03905548B652}" srcOrd="0" destOrd="0" parTransId="{C13036CD-A97F-4EBB-B2F9-0DE1FA8DD098}" sibTransId="{CC2D3D22-87EE-4F3B-9E27-6AAE53564F0F}"/>
    <dgm:cxn modelId="{CCC60A50-06EA-40FB-9432-2ED93039E5C1}" type="presOf" srcId="{52020F07-B072-429F-95F6-D53C68E2EAF5}" destId="{261FCFD1-7AEB-4041-B07C-7049E0E4A704}" srcOrd="0" destOrd="0" presId="urn:microsoft.com/office/officeart/2011/layout/RadialPictureList"/>
    <dgm:cxn modelId="{84E28403-5A03-4BAA-9014-4C5C1361A424}" type="presParOf" srcId="{FE9BBCC1-8640-459A-A62D-54F4360A845A}" destId="{71D04242-6CE6-43B2-A28B-06552BA407CC}" srcOrd="0" destOrd="0" presId="urn:microsoft.com/office/officeart/2011/layout/RadialPictureList"/>
    <dgm:cxn modelId="{3EFB1223-39DA-4353-B4C1-1A2A2509D84B}" type="presParOf" srcId="{FE9BBCC1-8640-459A-A62D-54F4360A845A}" destId="{A99F6F0A-CC08-4273-A4BE-1AB3445BD161}" srcOrd="1" destOrd="0" presId="urn:microsoft.com/office/officeart/2011/layout/RadialPictureList"/>
    <dgm:cxn modelId="{6289CE4E-6C31-46DE-9CAB-FDBBEFA55147}" type="presParOf" srcId="{FE9BBCC1-8640-459A-A62D-54F4360A845A}" destId="{FC26B867-F366-41E3-A309-B9BA1E1A3672}" srcOrd="2" destOrd="0" presId="urn:microsoft.com/office/officeart/2011/layout/RadialPictureList"/>
    <dgm:cxn modelId="{C0C22BB0-76F8-46F2-A1DC-E622A8364066}" type="presParOf" srcId="{FE9BBCC1-8640-459A-A62D-54F4360A845A}" destId="{ABA9BC91-A4A1-4E2C-B445-96A25AEB2F88}" srcOrd="3" destOrd="0" presId="urn:microsoft.com/office/officeart/2011/layout/RadialPictureList"/>
    <dgm:cxn modelId="{D2BEF8FB-105A-4E30-A872-5028061EC3CB}" type="presParOf" srcId="{FE9BBCC1-8640-459A-A62D-54F4360A845A}" destId="{35BC7255-7BB4-42DA-B9B6-941BB4455909}" srcOrd="4" destOrd="0" presId="urn:microsoft.com/office/officeart/2011/layout/RadialPictureList"/>
    <dgm:cxn modelId="{4B666F54-F6C8-4914-B95C-B6A71FDC16CB}" type="presParOf" srcId="{35BC7255-7BB4-42DA-B9B6-941BB4455909}" destId="{E5129685-B4F5-40B8-90BB-9A8A502B09FA}" srcOrd="0" destOrd="0" presId="urn:microsoft.com/office/officeart/2011/layout/RadialPictureList"/>
    <dgm:cxn modelId="{7AB2B01F-2C57-4E96-9A73-7E8E1B8B8CD0}" type="presParOf" srcId="{FE9BBCC1-8640-459A-A62D-54F4360A845A}" destId="{1E74BAA4-262B-4FE3-A3BA-2CFE13A6A0A9}" srcOrd="5" destOrd="0" presId="urn:microsoft.com/office/officeart/2011/layout/RadialPictureList"/>
    <dgm:cxn modelId="{02508636-9F37-4FCB-A843-5EB03591D68B}" type="presParOf" srcId="{FE9BBCC1-8640-459A-A62D-54F4360A845A}" destId="{0E9471D2-AD9B-410C-8478-07ED8FE48260}" srcOrd="6" destOrd="0" presId="urn:microsoft.com/office/officeart/2011/layout/RadialPictureList"/>
    <dgm:cxn modelId="{5436D2CE-67F7-4E4A-ABF9-F5A1742DE9E2}" type="presParOf" srcId="{0E9471D2-AD9B-410C-8478-07ED8FE48260}" destId="{A2073C7B-7692-49E6-9361-D07AD525695C}" srcOrd="0" destOrd="0" presId="urn:microsoft.com/office/officeart/2011/layout/RadialPictureList"/>
    <dgm:cxn modelId="{444F321D-E7BC-4673-93F8-4B4ADCD45CE5}" type="presParOf" srcId="{FE9BBCC1-8640-459A-A62D-54F4360A845A}" destId="{261FCFD1-7AEB-4041-B07C-7049E0E4A704}" srcOrd="7" destOrd="0" presId="urn:microsoft.com/office/officeart/2011/layout/RadialPicture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FE2C5BE-3562-4E9D-9C8E-0A55C6C4C069}"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8A6E938C-C074-479D-A2C0-A005AAA1CBA3}">
      <dgm:prSet phldrT="[Texto]" custT="1"/>
      <dgm:spPr/>
      <dgm:t>
        <a:bodyPr/>
        <a:lstStyle/>
        <a:p>
          <a:r>
            <a:rPr lang="es-MX" sz="1400" dirty="0" smtClean="0"/>
            <a:t>Principales supuestos sancionables</a:t>
          </a:r>
          <a:endParaRPr lang="es-MX" sz="1400" dirty="0"/>
        </a:p>
      </dgm:t>
    </dgm:pt>
    <dgm:pt modelId="{8A958EBB-996E-4D0E-89FB-5B23D177350A}" type="parTrans" cxnId="{AA629611-F444-4E88-B5C7-972B69652538}">
      <dgm:prSet/>
      <dgm:spPr/>
      <dgm:t>
        <a:bodyPr/>
        <a:lstStyle/>
        <a:p>
          <a:endParaRPr lang="es-MX" sz="1400"/>
        </a:p>
      </dgm:t>
    </dgm:pt>
    <dgm:pt modelId="{52D54ECE-56F9-489E-99C9-6B460ED9848A}" type="sibTrans" cxnId="{AA629611-F444-4E88-B5C7-972B69652538}">
      <dgm:prSet/>
      <dgm:spPr/>
      <dgm:t>
        <a:bodyPr/>
        <a:lstStyle/>
        <a:p>
          <a:endParaRPr lang="es-MX" sz="1400"/>
        </a:p>
      </dgm:t>
    </dgm:pt>
    <dgm:pt modelId="{E31B5B48-E6C1-48F5-96A2-5B3C8D3705B7}">
      <dgm:prSet phldrT="[Texto]" custT="1"/>
      <dgm:spPr/>
      <dgm:t>
        <a:bodyPr/>
        <a:lstStyle/>
        <a:p>
          <a:r>
            <a:rPr lang="es-MX" sz="1050" dirty="0" smtClean="0"/>
            <a:t>No formalización de contrato.</a:t>
          </a:r>
          <a:endParaRPr lang="es-MX" sz="1050" dirty="0"/>
        </a:p>
      </dgm:t>
    </dgm:pt>
    <dgm:pt modelId="{3BB32243-416C-48F8-8896-E8B419A72B09}" type="parTrans" cxnId="{61906FCF-D1C8-45C2-89F2-735FFBE48F98}">
      <dgm:prSet/>
      <dgm:spPr/>
      <dgm:t>
        <a:bodyPr/>
        <a:lstStyle/>
        <a:p>
          <a:endParaRPr lang="es-MX" sz="1400"/>
        </a:p>
      </dgm:t>
    </dgm:pt>
    <dgm:pt modelId="{46E8BF76-03C6-450E-A94C-9F44795716E5}" type="sibTrans" cxnId="{61906FCF-D1C8-45C2-89F2-735FFBE48F98}">
      <dgm:prSet/>
      <dgm:spPr/>
      <dgm:t>
        <a:bodyPr/>
        <a:lstStyle/>
        <a:p>
          <a:endParaRPr lang="es-MX" sz="1400"/>
        </a:p>
      </dgm:t>
    </dgm:pt>
    <dgm:pt modelId="{53A4AF83-B2E5-4BDA-A975-BB20DC605E49}">
      <dgm:prSet custT="1"/>
      <dgm:spPr/>
      <dgm:t>
        <a:bodyPr/>
        <a:lstStyle/>
        <a:p>
          <a:r>
            <a:rPr lang="es-MX" sz="1050" dirty="0" smtClean="0"/>
            <a:t>   Omisión en entrega de garantías.</a:t>
          </a:r>
          <a:endParaRPr lang="es-MX" sz="1050" dirty="0"/>
        </a:p>
      </dgm:t>
    </dgm:pt>
    <dgm:pt modelId="{439C5569-CEC4-4A72-A7E5-F818676F9751}" type="parTrans" cxnId="{0669D2F2-142B-4B10-95FF-2C9630F422BB}">
      <dgm:prSet/>
      <dgm:spPr/>
      <dgm:t>
        <a:bodyPr/>
        <a:lstStyle/>
        <a:p>
          <a:endParaRPr lang="es-MX"/>
        </a:p>
      </dgm:t>
    </dgm:pt>
    <dgm:pt modelId="{9A67ED3D-9329-462E-87C1-CB1291C0FC89}" type="sibTrans" cxnId="{0669D2F2-142B-4B10-95FF-2C9630F422BB}">
      <dgm:prSet/>
      <dgm:spPr/>
      <dgm:t>
        <a:bodyPr/>
        <a:lstStyle/>
        <a:p>
          <a:endParaRPr lang="es-MX"/>
        </a:p>
      </dgm:t>
    </dgm:pt>
    <dgm:pt modelId="{E70FE56A-3CDE-4FF5-8D68-C7CB0E12A5C5}">
      <dgm:prSet custT="1"/>
      <dgm:spPr/>
      <dgm:t>
        <a:bodyPr/>
        <a:lstStyle/>
        <a:p>
          <a:r>
            <a:rPr lang="es-MX" sz="1050" dirty="0" smtClean="0"/>
            <a:t>   Prohibición subcontratar .</a:t>
          </a:r>
          <a:endParaRPr lang="es-MX" sz="1050" dirty="0"/>
        </a:p>
      </dgm:t>
    </dgm:pt>
    <dgm:pt modelId="{D2BCE8D1-1DB2-4794-ABE6-BA20447C648C}" type="parTrans" cxnId="{4BB92C55-0206-4ABF-8F32-B9EEA340E386}">
      <dgm:prSet/>
      <dgm:spPr/>
      <dgm:t>
        <a:bodyPr/>
        <a:lstStyle/>
        <a:p>
          <a:endParaRPr lang="es-MX"/>
        </a:p>
      </dgm:t>
    </dgm:pt>
    <dgm:pt modelId="{138A4B23-F8E8-4C54-893A-22B17D55B532}" type="sibTrans" cxnId="{4BB92C55-0206-4ABF-8F32-B9EEA340E386}">
      <dgm:prSet/>
      <dgm:spPr/>
      <dgm:t>
        <a:bodyPr/>
        <a:lstStyle/>
        <a:p>
          <a:endParaRPr lang="es-MX"/>
        </a:p>
      </dgm:t>
    </dgm:pt>
    <dgm:pt modelId="{4FA66764-3840-4221-818A-E6B3EA9E765D}">
      <dgm:prSet custT="1"/>
      <dgm:spPr/>
      <dgm:t>
        <a:bodyPr/>
        <a:lstStyle/>
        <a:p>
          <a:r>
            <a:rPr lang="es-MX" sz="1050" dirty="0" smtClean="0"/>
            <a:t> Información falsa.</a:t>
          </a:r>
          <a:endParaRPr lang="es-MX" sz="1050" dirty="0"/>
        </a:p>
      </dgm:t>
    </dgm:pt>
    <dgm:pt modelId="{9817BC94-FFE4-4897-8DD3-6848BDDE6B03}" type="parTrans" cxnId="{CA6A1542-8ECB-48A3-AB65-467A757D1CD3}">
      <dgm:prSet/>
      <dgm:spPr/>
      <dgm:t>
        <a:bodyPr/>
        <a:lstStyle/>
        <a:p>
          <a:endParaRPr lang="es-MX"/>
        </a:p>
      </dgm:t>
    </dgm:pt>
    <dgm:pt modelId="{F4D1AB37-07DD-42F8-B1D2-5B0D903B851C}" type="sibTrans" cxnId="{CA6A1542-8ECB-48A3-AB65-467A757D1CD3}">
      <dgm:prSet/>
      <dgm:spPr/>
      <dgm:t>
        <a:bodyPr/>
        <a:lstStyle/>
        <a:p>
          <a:endParaRPr lang="es-MX"/>
        </a:p>
      </dgm:t>
    </dgm:pt>
    <dgm:pt modelId="{90A9526F-3376-451A-8FA5-6EB2718F52BB}" type="pres">
      <dgm:prSet presAssocID="{AFE2C5BE-3562-4E9D-9C8E-0A55C6C4C069}" presName="Name0" presStyleCnt="0">
        <dgm:presLayoutVars>
          <dgm:dir/>
          <dgm:animLvl val="lvl"/>
          <dgm:resizeHandles/>
        </dgm:presLayoutVars>
      </dgm:prSet>
      <dgm:spPr/>
      <dgm:t>
        <a:bodyPr/>
        <a:lstStyle/>
        <a:p>
          <a:endParaRPr lang="es-MX"/>
        </a:p>
      </dgm:t>
    </dgm:pt>
    <dgm:pt modelId="{A5E5B7D9-53C1-400E-8381-FD3916EF591C}" type="pres">
      <dgm:prSet presAssocID="{8A6E938C-C074-479D-A2C0-A005AAA1CBA3}" presName="linNode" presStyleCnt="0"/>
      <dgm:spPr/>
    </dgm:pt>
    <dgm:pt modelId="{607E51AF-4673-401C-A7EE-2C0AED04563C}" type="pres">
      <dgm:prSet presAssocID="{8A6E938C-C074-479D-A2C0-A005AAA1CBA3}" presName="parentShp" presStyleLbl="node1" presStyleIdx="0" presStyleCnt="1" custScaleX="92706">
        <dgm:presLayoutVars>
          <dgm:bulletEnabled val="1"/>
        </dgm:presLayoutVars>
      </dgm:prSet>
      <dgm:spPr/>
      <dgm:t>
        <a:bodyPr/>
        <a:lstStyle/>
        <a:p>
          <a:endParaRPr lang="es-MX"/>
        </a:p>
      </dgm:t>
    </dgm:pt>
    <dgm:pt modelId="{234847F3-D531-4AF9-B0CD-68FE6A0D6429}" type="pres">
      <dgm:prSet presAssocID="{8A6E938C-C074-479D-A2C0-A005AAA1CBA3}" presName="childShp" presStyleLbl="bgAccFollowNode1" presStyleIdx="0" presStyleCnt="1" custScaleX="79492">
        <dgm:presLayoutVars>
          <dgm:bulletEnabled val="1"/>
        </dgm:presLayoutVars>
      </dgm:prSet>
      <dgm:spPr/>
      <dgm:t>
        <a:bodyPr/>
        <a:lstStyle/>
        <a:p>
          <a:endParaRPr lang="es-MX"/>
        </a:p>
      </dgm:t>
    </dgm:pt>
  </dgm:ptLst>
  <dgm:cxnLst>
    <dgm:cxn modelId="{CFD6CDB1-4FFC-40E4-BAB1-7CB4ABFA21E1}" type="presOf" srcId="{E70FE56A-3CDE-4FF5-8D68-C7CB0E12A5C5}" destId="{234847F3-D531-4AF9-B0CD-68FE6A0D6429}" srcOrd="0" destOrd="2" presId="urn:microsoft.com/office/officeart/2005/8/layout/vList6"/>
    <dgm:cxn modelId="{61906FCF-D1C8-45C2-89F2-735FFBE48F98}" srcId="{8A6E938C-C074-479D-A2C0-A005AAA1CBA3}" destId="{E31B5B48-E6C1-48F5-96A2-5B3C8D3705B7}" srcOrd="0" destOrd="0" parTransId="{3BB32243-416C-48F8-8896-E8B419A72B09}" sibTransId="{46E8BF76-03C6-450E-A94C-9F44795716E5}"/>
    <dgm:cxn modelId="{7F4AF0CE-DD05-4B03-B9E0-28673ECF19B8}" type="presOf" srcId="{4FA66764-3840-4221-818A-E6B3EA9E765D}" destId="{234847F3-D531-4AF9-B0CD-68FE6A0D6429}" srcOrd="0" destOrd="3" presId="urn:microsoft.com/office/officeart/2005/8/layout/vList6"/>
    <dgm:cxn modelId="{258F0B07-2C5C-48DE-A1B4-D352EF357ECF}" type="presOf" srcId="{AFE2C5BE-3562-4E9D-9C8E-0A55C6C4C069}" destId="{90A9526F-3376-451A-8FA5-6EB2718F52BB}" srcOrd="0" destOrd="0" presId="urn:microsoft.com/office/officeart/2005/8/layout/vList6"/>
    <dgm:cxn modelId="{6E4A6AAA-2C43-44F0-B6A2-B8F4C73B355D}" type="presOf" srcId="{8A6E938C-C074-479D-A2C0-A005AAA1CBA3}" destId="{607E51AF-4673-401C-A7EE-2C0AED04563C}" srcOrd="0" destOrd="0" presId="urn:microsoft.com/office/officeart/2005/8/layout/vList6"/>
    <dgm:cxn modelId="{58E1D00F-C012-4BD8-8512-B43211B80679}" type="presOf" srcId="{53A4AF83-B2E5-4BDA-A975-BB20DC605E49}" destId="{234847F3-D531-4AF9-B0CD-68FE6A0D6429}" srcOrd="0" destOrd="1" presId="urn:microsoft.com/office/officeart/2005/8/layout/vList6"/>
    <dgm:cxn modelId="{CA6A1542-8ECB-48A3-AB65-467A757D1CD3}" srcId="{8A6E938C-C074-479D-A2C0-A005AAA1CBA3}" destId="{4FA66764-3840-4221-818A-E6B3EA9E765D}" srcOrd="3" destOrd="0" parTransId="{9817BC94-FFE4-4897-8DD3-6848BDDE6B03}" sibTransId="{F4D1AB37-07DD-42F8-B1D2-5B0D903B851C}"/>
    <dgm:cxn modelId="{AA629611-F444-4E88-B5C7-972B69652538}" srcId="{AFE2C5BE-3562-4E9D-9C8E-0A55C6C4C069}" destId="{8A6E938C-C074-479D-A2C0-A005AAA1CBA3}" srcOrd="0" destOrd="0" parTransId="{8A958EBB-996E-4D0E-89FB-5B23D177350A}" sibTransId="{52D54ECE-56F9-489E-99C9-6B460ED9848A}"/>
    <dgm:cxn modelId="{4BB92C55-0206-4ABF-8F32-B9EEA340E386}" srcId="{8A6E938C-C074-479D-A2C0-A005AAA1CBA3}" destId="{E70FE56A-3CDE-4FF5-8D68-C7CB0E12A5C5}" srcOrd="2" destOrd="0" parTransId="{D2BCE8D1-1DB2-4794-ABE6-BA20447C648C}" sibTransId="{138A4B23-F8E8-4C54-893A-22B17D55B532}"/>
    <dgm:cxn modelId="{187C3CFC-1A97-4BF6-A472-163BA93F53EC}" type="presOf" srcId="{E31B5B48-E6C1-48F5-96A2-5B3C8D3705B7}" destId="{234847F3-D531-4AF9-B0CD-68FE6A0D6429}" srcOrd="0" destOrd="0" presId="urn:microsoft.com/office/officeart/2005/8/layout/vList6"/>
    <dgm:cxn modelId="{0669D2F2-142B-4B10-95FF-2C9630F422BB}" srcId="{8A6E938C-C074-479D-A2C0-A005AAA1CBA3}" destId="{53A4AF83-B2E5-4BDA-A975-BB20DC605E49}" srcOrd="1" destOrd="0" parTransId="{439C5569-CEC4-4A72-A7E5-F818676F9751}" sibTransId="{9A67ED3D-9329-462E-87C1-CB1291C0FC89}"/>
    <dgm:cxn modelId="{3D38FAF0-E00A-4592-933A-D7AEA3822923}" type="presParOf" srcId="{90A9526F-3376-451A-8FA5-6EB2718F52BB}" destId="{A5E5B7D9-53C1-400E-8381-FD3916EF591C}" srcOrd="0" destOrd="0" presId="urn:microsoft.com/office/officeart/2005/8/layout/vList6"/>
    <dgm:cxn modelId="{C79331E8-439D-4D6A-8162-F6C0EA4D3074}" type="presParOf" srcId="{A5E5B7D9-53C1-400E-8381-FD3916EF591C}" destId="{607E51AF-4673-401C-A7EE-2C0AED04563C}" srcOrd="0" destOrd="0" presId="urn:microsoft.com/office/officeart/2005/8/layout/vList6"/>
    <dgm:cxn modelId="{66D1CB73-D44E-4A91-B6CC-8AB896F499F9}" type="presParOf" srcId="{A5E5B7D9-53C1-400E-8381-FD3916EF591C}" destId="{234847F3-D531-4AF9-B0CD-68FE6A0D6429}" srcOrd="1" destOrd="0" presId="urn:microsoft.com/office/officeart/2005/8/layout/vList6"/>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18DFB55-38FC-4D7E-B1AD-C86E958D6C2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AC8B2C0A-0FD7-4F3F-B9CC-31C649E0C861}">
      <dgm:prSet phldrT="[Texto]"/>
      <dgm:spPr/>
      <dgm:t>
        <a:bodyPr/>
        <a:lstStyle/>
        <a:p>
          <a:r>
            <a:rPr lang="es-MX" dirty="0" smtClean="0"/>
            <a:t>Sanciones</a:t>
          </a:r>
          <a:endParaRPr lang="es-MX" dirty="0"/>
        </a:p>
      </dgm:t>
    </dgm:pt>
    <dgm:pt modelId="{31083354-816C-4DD4-A898-F61337F88923}" type="parTrans" cxnId="{304231FD-252C-496D-BBDB-993CA0E518BC}">
      <dgm:prSet/>
      <dgm:spPr/>
      <dgm:t>
        <a:bodyPr/>
        <a:lstStyle/>
        <a:p>
          <a:endParaRPr lang="es-MX"/>
        </a:p>
      </dgm:t>
    </dgm:pt>
    <dgm:pt modelId="{400220FA-0C46-45D2-B8EF-9BF1DA98A9E0}" type="sibTrans" cxnId="{304231FD-252C-496D-BBDB-993CA0E518BC}">
      <dgm:prSet/>
      <dgm:spPr/>
      <dgm:t>
        <a:bodyPr/>
        <a:lstStyle/>
        <a:p>
          <a:endParaRPr lang="es-MX"/>
        </a:p>
      </dgm:t>
    </dgm:pt>
    <dgm:pt modelId="{44FD8B69-7050-408F-8928-6D32092D0298}">
      <dgm:prSet phldrT="[Texto]"/>
      <dgm:spPr/>
      <dgm:t>
        <a:bodyPr/>
        <a:lstStyle/>
        <a:p>
          <a:r>
            <a:rPr lang="es-MX" dirty="0" smtClean="0"/>
            <a:t>Multa</a:t>
          </a:r>
        </a:p>
        <a:p>
          <a:r>
            <a:rPr lang="es-MX" dirty="0" smtClean="0"/>
            <a:t>(50 a 1000 S.M.G.D.F. elevados al mes en  la fecha de la infracción)</a:t>
          </a:r>
          <a:endParaRPr lang="es-MX" dirty="0"/>
        </a:p>
      </dgm:t>
    </dgm:pt>
    <dgm:pt modelId="{64EFDB7C-8F71-40C2-BF13-50EB2FEF202B}" type="parTrans" cxnId="{909056F5-2D5C-4B5D-9971-3098C55D8A81}">
      <dgm:prSet/>
      <dgm:spPr/>
      <dgm:t>
        <a:bodyPr/>
        <a:lstStyle/>
        <a:p>
          <a:endParaRPr lang="es-MX"/>
        </a:p>
      </dgm:t>
    </dgm:pt>
    <dgm:pt modelId="{18A784D7-03D3-4C77-A114-B3D43758F069}" type="sibTrans" cxnId="{909056F5-2D5C-4B5D-9971-3098C55D8A81}">
      <dgm:prSet/>
      <dgm:spPr/>
      <dgm:t>
        <a:bodyPr/>
        <a:lstStyle/>
        <a:p>
          <a:endParaRPr lang="es-MX"/>
        </a:p>
      </dgm:t>
    </dgm:pt>
    <dgm:pt modelId="{8E99C2F1-DF1D-41D2-A10A-1BCD780A0AE9}">
      <dgm:prSet phldrT="[Texto]"/>
      <dgm:spPr/>
      <dgm:t>
        <a:bodyPr/>
        <a:lstStyle/>
        <a:p>
          <a:r>
            <a:rPr lang="es-MX" dirty="0" smtClean="0"/>
            <a:t>Inhabilitación</a:t>
          </a:r>
        </a:p>
        <a:p>
          <a:r>
            <a:rPr lang="es-MX" dirty="0" smtClean="0"/>
            <a:t>(3 meses a 5 años)</a:t>
          </a:r>
          <a:endParaRPr lang="es-MX" dirty="0"/>
        </a:p>
      </dgm:t>
    </dgm:pt>
    <dgm:pt modelId="{8791327F-00BB-458C-912F-EF1B87B024C9}" type="parTrans" cxnId="{D44549DC-3572-47F4-A06F-7B61166D389A}">
      <dgm:prSet/>
      <dgm:spPr/>
      <dgm:t>
        <a:bodyPr/>
        <a:lstStyle/>
        <a:p>
          <a:endParaRPr lang="es-MX"/>
        </a:p>
      </dgm:t>
    </dgm:pt>
    <dgm:pt modelId="{71B04EA7-FA08-4028-B0D9-DA82CFA936FF}" type="sibTrans" cxnId="{D44549DC-3572-47F4-A06F-7B61166D389A}">
      <dgm:prSet/>
      <dgm:spPr/>
      <dgm:t>
        <a:bodyPr/>
        <a:lstStyle/>
        <a:p>
          <a:endParaRPr lang="es-MX"/>
        </a:p>
      </dgm:t>
    </dgm:pt>
    <dgm:pt modelId="{2D4622DA-6A40-4306-B64B-664D3A8829A3}" type="pres">
      <dgm:prSet presAssocID="{A18DFB55-38FC-4D7E-B1AD-C86E958D6C2B}" presName="Name0" presStyleCnt="0">
        <dgm:presLayoutVars>
          <dgm:chPref val="1"/>
          <dgm:dir/>
          <dgm:animOne val="branch"/>
          <dgm:animLvl val="lvl"/>
          <dgm:resizeHandles val="exact"/>
        </dgm:presLayoutVars>
      </dgm:prSet>
      <dgm:spPr/>
      <dgm:t>
        <a:bodyPr/>
        <a:lstStyle/>
        <a:p>
          <a:endParaRPr lang="es-MX"/>
        </a:p>
      </dgm:t>
    </dgm:pt>
    <dgm:pt modelId="{492565D9-C1F0-4922-B588-75D33E78942B}" type="pres">
      <dgm:prSet presAssocID="{AC8B2C0A-0FD7-4F3F-B9CC-31C649E0C861}" presName="root1" presStyleCnt="0"/>
      <dgm:spPr/>
    </dgm:pt>
    <dgm:pt modelId="{9D5F125A-5220-464A-A928-1C0C4B816940}" type="pres">
      <dgm:prSet presAssocID="{AC8B2C0A-0FD7-4F3F-B9CC-31C649E0C861}" presName="LevelOneTextNode" presStyleLbl="node0" presStyleIdx="0" presStyleCnt="1">
        <dgm:presLayoutVars>
          <dgm:chPref val="3"/>
        </dgm:presLayoutVars>
      </dgm:prSet>
      <dgm:spPr/>
      <dgm:t>
        <a:bodyPr/>
        <a:lstStyle/>
        <a:p>
          <a:endParaRPr lang="es-MX"/>
        </a:p>
      </dgm:t>
    </dgm:pt>
    <dgm:pt modelId="{87B02060-6075-44E8-991C-DAB397ED218A}" type="pres">
      <dgm:prSet presAssocID="{AC8B2C0A-0FD7-4F3F-B9CC-31C649E0C861}" presName="level2hierChild" presStyleCnt="0"/>
      <dgm:spPr/>
    </dgm:pt>
    <dgm:pt modelId="{2802CAA6-5F70-4C31-806E-6FE4709567D7}" type="pres">
      <dgm:prSet presAssocID="{64EFDB7C-8F71-40C2-BF13-50EB2FEF202B}" presName="conn2-1" presStyleLbl="parChTrans1D2" presStyleIdx="0" presStyleCnt="2"/>
      <dgm:spPr/>
      <dgm:t>
        <a:bodyPr/>
        <a:lstStyle/>
        <a:p>
          <a:endParaRPr lang="es-MX"/>
        </a:p>
      </dgm:t>
    </dgm:pt>
    <dgm:pt modelId="{C29F0569-37A1-468C-91F6-9896E15A8F15}" type="pres">
      <dgm:prSet presAssocID="{64EFDB7C-8F71-40C2-BF13-50EB2FEF202B}" presName="connTx" presStyleLbl="parChTrans1D2" presStyleIdx="0" presStyleCnt="2"/>
      <dgm:spPr/>
      <dgm:t>
        <a:bodyPr/>
        <a:lstStyle/>
        <a:p>
          <a:endParaRPr lang="es-MX"/>
        </a:p>
      </dgm:t>
    </dgm:pt>
    <dgm:pt modelId="{5B792A26-660C-4350-9E99-C7B49259ADD5}" type="pres">
      <dgm:prSet presAssocID="{44FD8B69-7050-408F-8928-6D32092D0298}" presName="root2" presStyleCnt="0"/>
      <dgm:spPr/>
    </dgm:pt>
    <dgm:pt modelId="{FC2090DA-7CC6-4F5E-A655-811ADA62EBB6}" type="pres">
      <dgm:prSet presAssocID="{44FD8B69-7050-408F-8928-6D32092D0298}" presName="LevelTwoTextNode" presStyleLbl="node2" presStyleIdx="0" presStyleCnt="2" custScaleX="154319" custScaleY="163159" custLinFactY="-1316" custLinFactNeighborY="-100000">
        <dgm:presLayoutVars>
          <dgm:chPref val="3"/>
        </dgm:presLayoutVars>
      </dgm:prSet>
      <dgm:spPr/>
      <dgm:t>
        <a:bodyPr/>
        <a:lstStyle/>
        <a:p>
          <a:endParaRPr lang="es-MX"/>
        </a:p>
      </dgm:t>
    </dgm:pt>
    <dgm:pt modelId="{C9159113-F744-43B0-A79E-BBE51C206024}" type="pres">
      <dgm:prSet presAssocID="{44FD8B69-7050-408F-8928-6D32092D0298}" presName="level3hierChild" presStyleCnt="0"/>
      <dgm:spPr/>
    </dgm:pt>
    <dgm:pt modelId="{27534383-B131-4B99-A9B1-AE50FE8FD5B2}" type="pres">
      <dgm:prSet presAssocID="{8791327F-00BB-458C-912F-EF1B87B024C9}" presName="conn2-1" presStyleLbl="parChTrans1D2" presStyleIdx="1" presStyleCnt="2"/>
      <dgm:spPr/>
      <dgm:t>
        <a:bodyPr/>
        <a:lstStyle/>
        <a:p>
          <a:endParaRPr lang="es-MX"/>
        </a:p>
      </dgm:t>
    </dgm:pt>
    <dgm:pt modelId="{4DB53049-7518-422C-B356-7C8ED5709313}" type="pres">
      <dgm:prSet presAssocID="{8791327F-00BB-458C-912F-EF1B87B024C9}" presName="connTx" presStyleLbl="parChTrans1D2" presStyleIdx="1" presStyleCnt="2"/>
      <dgm:spPr/>
      <dgm:t>
        <a:bodyPr/>
        <a:lstStyle/>
        <a:p>
          <a:endParaRPr lang="es-MX"/>
        </a:p>
      </dgm:t>
    </dgm:pt>
    <dgm:pt modelId="{B5E0AFCC-19D4-4545-812E-08A3C9633968}" type="pres">
      <dgm:prSet presAssocID="{8E99C2F1-DF1D-41D2-A10A-1BCD780A0AE9}" presName="root2" presStyleCnt="0"/>
      <dgm:spPr/>
    </dgm:pt>
    <dgm:pt modelId="{16E27931-8AE8-41E7-BD0C-10BDD1153BCE}" type="pres">
      <dgm:prSet presAssocID="{8E99C2F1-DF1D-41D2-A10A-1BCD780A0AE9}" presName="LevelTwoTextNode" presStyleLbl="node2" presStyleIdx="1" presStyleCnt="2" custScaleX="154319" custScaleY="130263" custLinFactY="19079" custLinFactNeighborY="100000">
        <dgm:presLayoutVars>
          <dgm:chPref val="3"/>
        </dgm:presLayoutVars>
      </dgm:prSet>
      <dgm:spPr/>
      <dgm:t>
        <a:bodyPr/>
        <a:lstStyle/>
        <a:p>
          <a:endParaRPr lang="es-MX"/>
        </a:p>
      </dgm:t>
    </dgm:pt>
    <dgm:pt modelId="{5D9D42BD-FB8F-462A-91FE-8104F57BAF95}" type="pres">
      <dgm:prSet presAssocID="{8E99C2F1-DF1D-41D2-A10A-1BCD780A0AE9}" presName="level3hierChild" presStyleCnt="0"/>
      <dgm:spPr/>
    </dgm:pt>
  </dgm:ptLst>
  <dgm:cxnLst>
    <dgm:cxn modelId="{62583240-6794-4799-B113-06457155B25E}" type="presOf" srcId="{44FD8B69-7050-408F-8928-6D32092D0298}" destId="{FC2090DA-7CC6-4F5E-A655-811ADA62EBB6}" srcOrd="0" destOrd="0" presId="urn:microsoft.com/office/officeart/2008/layout/HorizontalMultiLevelHierarchy"/>
    <dgm:cxn modelId="{3E75D39F-1281-4356-BDF9-7B6F05AB6A93}" type="presOf" srcId="{64EFDB7C-8F71-40C2-BF13-50EB2FEF202B}" destId="{C29F0569-37A1-468C-91F6-9896E15A8F15}" srcOrd="1" destOrd="0" presId="urn:microsoft.com/office/officeart/2008/layout/HorizontalMultiLevelHierarchy"/>
    <dgm:cxn modelId="{909056F5-2D5C-4B5D-9971-3098C55D8A81}" srcId="{AC8B2C0A-0FD7-4F3F-B9CC-31C649E0C861}" destId="{44FD8B69-7050-408F-8928-6D32092D0298}" srcOrd="0" destOrd="0" parTransId="{64EFDB7C-8F71-40C2-BF13-50EB2FEF202B}" sibTransId="{18A784D7-03D3-4C77-A114-B3D43758F069}"/>
    <dgm:cxn modelId="{5F204A45-0D30-4E97-9292-71DB0D9924B3}" type="presOf" srcId="{A18DFB55-38FC-4D7E-B1AD-C86E958D6C2B}" destId="{2D4622DA-6A40-4306-B64B-664D3A8829A3}" srcOrd="0" destOrd="0" presId="urn:microsoft.com/office/officeart/2008/layout/HorizontalMultiLevelHierarchy"/>
    <dgm:cxn modelId="{C734FF17-FAAB-45DF-B73B-D125BA14F390}" type="presOf" srcId="{8E99C2F1-DF1D-41D2-A10A-1BCD780A0AE9}" destId="{16E27931-8AE8-41E7-BD0C-10BDD1153BCE}" srcOrd="0" destOrd="0" presId="urn:microsoft.com/office/officeart/2008/layout/HorizontalMultiLevelHierarchy"/>
    <dgm:cxn modelId="{D44549DC-3572-47F4-A06F-7B61166D389A}" srcId="{AC8B2C0A-0FD7-4F3F-B9CC-31C649E0C861}" destId="{8E99C2F1-DF1D-41D2-A10A-1BCD780A0AE9}" srcOrd="1" destOrd="0" parTransId="{8791327F-00BB-458C-912F-EF1B87B024C9}" sibTransId="{71B04EA7-FA08-4028-B0D9-DA82CFA936FF}"/>
    <dgm:cxn modelId="{304231FD-252C-496D-BBDB-993CA0E518BC}" srcId="{A18DFB55-38FC-4D7E-B1AD-C86E958D6C2B}" destId="{AC8B2C0A-0FD7-4F3F-B9CC-31C649E0C861}" srcOrd="0" destOrd="0" parTransId="{31083354-816C-4DD4-A898-F61337F88923}" sibTransId="{400220FA-0C46-45D2-B8EF-9BF1DA98A9E0}"/>
    <dgm:cxn modelId="{0595F109-86CF-4C2B-A41C-B96E65B8A659}" type="presOf" srcId="{64EFDB7C-8F71-40C2-BF13-50EB2FEF202B}" destId="{2802CAA6-5F70-4C31-806E-6FE4709567D7}" srcOrd="0" destOrd="0" presId="urn:microsoft.com/office/officeart/2008/layout/HorizontalMultiLevelHierarchy"/>
    <dgm:cxn modelId="{9763DDDB-D9F2-454B-AD94-F2C135FFE3B8}" type="presOf" srcId="{AC8B2C0A-0FD7-4F3F-B9CC-31C649E0C861}" destId="{9D5F125A-5220-464A-A928-1C0C4B816940}" srcOrd="0" destOrd="0" presId="urn:microsoft.com/office/officeart/2008/layout/HorizontalMultiLevelHierarchy"/>
    <dgm:cxn modelId="{D5DF1B5A-C68C-4E5D-B968-D5752BECACE1}" type="presOf" srcId="{8791327F-00BB-458C-912F-EF1B87B024C9}" destId="{27534383-B131-4B99-A9B1-AE50FE8FD5B2}" srcOrd="0" destOrd="0" presId="urn:microsoft.com/office/officeart/2008/layout/HorizontalMultiLevelHierarchy"/>
    <dgm:cxn modelId="{16C89CF6-1E8C-4DB3-8D1D-D84AF37AAC9C}" type="presOf" srcId="{8791327F-00BB-458C-912F-EF1B87B024C9}" destId="{4DB53049-7518-422C-B356-7C8ED5709313}" srcOrd="1" destOrd="0" presId="urn:microsoft.com/office/officeart/2008/layout/HorizontalMultiLevelHierarchy"/>
    <dgm:cxn modelId="{ABF5E694-6315-4470-8D5F-FE1E85355BFA}" type="presParOf" srcId="{2D4622DA-6A40-4306-B64B-664D3A8829A3}" destId="{492565D9-C1F0-4922-B588-75D33E78942B}" srcOrd="0" destOrd="0" presId="urn:microsoft.com/office/officeart/2008/layout/HorizontalMultiLevelHierarchy"/>
    <dgm:cxn modelId="{6423F8B3-8720-4934-9E70-B87D4D6D5149}" type="presParOf" srcId="{492565D9-C1F0-4922-B588-75D33E78942B}" destId="{9D5F125A-5220-464A-A928-1C0C4B816940}" srcOrd="0" destOrd="0" presId="urn:microsoft.com/office/officeart/2008/layout/HorizontalMultiLevelHierarchy"/>
    <dgm:cxn modelId="{5601690C-4DAD-493A-9779-FE60BFA9C38E}" type="presParOf" srcId="{492565D9-C1F0-4922-B588-75D33E78942B}" destId="{87B02060-6075-44E8-991C-DAB397ED218A}" srcOrd="1" destOrd="0" presId="urn:microsoft.com/office/officeart/2008/layout/HorizontalMultiLevelHierarchy"/>
    <dgm:cxn modelId="{F727071A-E977-4BC5-8E86-3252743D5F3B}" type="presParOf" srcId="{87B02060-6075-44E8-991C-DAB397ED218A}" destId="{2802CAA6-5F70-4C31-806E-6FE4709567D7}" srcOrd="0" destOrd="0" presId="urn:microsoft.com/office/officeart/2008/layout/HorizontalMultiLevelHierarchy"/>
    <dgm:cxn modelId="{BFC50AB1-708D-4235-B6B7-91A8878A2EFE}" type="presParOf" srcId="{2802CAA6-5F70-4C31-806E-6FE4709567D7}" destId="{C29F0569-37A1-468C-91F6-9896E15A8F15}" srcOrd="0" destOrd="0" presId="urn:microsoft.com/office/officeart/2008/layout/HorizontalMultiLevelHierarchy"/>
    <dgm:cxn modelId="{B0B391D7-7E4C-4DCB-B7A1-1101CCD133B8}" type="presParOf" srcId="{87B02060-6075-44E8-991C-DAB397ED218A}" destId="{5B792A26-660C-4350-9E99-C7B49259ADD5}" srcOrd="1" destOrd="0" presId="urn:microsoft.com/office/officeart/2008/layout/HorizontalMultiLevelHierarchy"/>
    <dgm:cxn modelId="{370CFA6D-8FB5-4005-AA3F-5094DF0CFC4A}" type="presParOf" srcId="{5B792A26-660C-4350-9E99-C7B49259ADD5}" destId="{FC2090DA-7CC6-4F5E-A655-811ADA62EBB6}" srcOrd="0" destOrd="0" presId="urn:microsoft.com/office/officeart/2008/layout/HorizontalMultiLevelHierarchy"/>
    <dgm:cxn modelId="{1DD064C0-D26E-4BC2-9F9B-2A51F175A7FE}" type="presParOf" srcId="{5B792A26-660C-4350-9E99-C7B49259ADD5}" destId="{C9159113-F744-43B0-A79E-BBE51C206024}" srcOrd="1" destOrd="0" presId="urn:microsoft.com/office/officeart/2008/layout/HorizontalMultiLevelHierarchy"/>
    <dgm:cxn modelId="{561869F7-B51E-4143-9DF9-265287D250FF}" type="presParOf" srcId="{87B02060-6075-44E8-991C-DAB397ED218A}" destId="{27534383-B131-4B99-A9B1-AE50FE8FD5B2}" srcOrd="2" destOrd="0" presId="urn:microsoft.com/office/officeart/2008/layout/HorizontalMultiLevelHierarchy"/>
    <dgm:cxn modelId="{6F1DBB91-A23F-4A8E-A150-2FF9C03D1B70}" type="presParOf" srcId="{27534383-B131-4B99-A9B1-AE50FE8FD5B2}" destId="{4DB53049-7518-422C-B356-7C8ED5709313}" srcOrd="0" destOrd="0" presId="urn:microsoft.com/office/officeart/2008/layout/HorizontalMultiLevelHierarchy"/>
    <dgm:cxn modelId="{FB6F538D-DF9B-479E-B23A-126375E38940}" type="presParOf" srcId="{87B02060-6075-44E8-991C-DAB397ED218A}" destId="{B5E0AFCC-19D4-4545-812E-08A3C9633968}" srcOrd="3" destOrd="0" presId="urn:microsoft.com/office/officeart/2008/layout/HorizontalMultiLevelHierarchy"/>
    <dgm:cxn modelId="{4A6647B2-334A-4A92-8A92-35F09FC5696F}" type="presParOf" srcId="{B5E0AFCC-19D4-4545-812E-08A3C9633968}" destId="{16E27931-8AE8-41E7-BD0C-10BDD1153BCE}" srcOrd="0" destOrd="0" presId="urn:microsoft.com/office/officeart/2008/layout/HorizontalMultiLevelHierarchy"/>
    <dgm:cxn modelId="{C2B6107C-82A9-431D-911C-75F46417E61F}" type="presParOf" srcId="{B5E0AFCC-19D4-4545-812E-08A3C9633968}" destId="{5D9D42BD-FB8F-462A-91FE-8104F57BAF95}" srcOrd="1" destOrd="0" presId="urn:microsoft.com/office/officeart/2008/layout/HorizontalMultiLevelHierarchy"/>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F02EC86-48D3-418B-BB87-B693BE0DB605}" type="doc">
      <dgm:prSet loTypeId="urn:microsoft.com/office/officeart/2005/8/layout/cycle8" loCatId="cycle" qsTypeId="urn:microsoft.com/office/officeart/2005/8/quickstyle/3d1" qsCatId="3D" csTypeId="urn:microsoft.com/office/officeart/2005/8/colors/accent2_2" csCatId="accent2" phldr="1"/>
      <dgm:spPr/>
    </dgm:pt>
    <dgm:pt modelId="{DE728093-5C7F-4D76-A44E-87CF5BF4F4A9}">
      <dgm:prSet phldrT="[Texto]"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1050" b="1" dirty="0" smtClean="0">
              <a:solidFill>
                <a:schemeClr val="tx2">
                  <a:lumMod val="50000"/>
                </a:schemeClr>
              </a:solidFill>
              <a:effectLst>
                <a:outerShdw blurRad="38100" dist="38100" dir="2700000" algn="tl">
                  <a:srgbClr val="000000">
                    <a:alpha val="43137"/>
                  </a:srgbClr>
                </a:outerShdw>
              </a:effectLst>
            </a:rPr>
            <a:t>Comité de Información.              </a:t>
          </a:r>
          <a:r>
            <a:rPr lang="es-ES_tradnl" sz="700" dirty="0" smtClean="0">
              <a:solidFill>
                <a:schemeClr val="tx2">
                  <a:lumMod val="50000"/>
                </a:schemeClr>
              </a:solidFill>
            </a:rPr>
            <a:t>(</a:t>
          </a:r>
          <a:r>
            <a:rPr lang="es-MX" sz="700" dirty="0" smtClean="0">
              <a:solidFill>
                <a:schemeClr val="tx2">
                  <a:lumMod val="50000"/>
                </a:schemeClr>
              </a:solidFill>
            </a:rPr>
            <a:t>Ley Federal de Transparencia y Acceso a la Información Pública Gubernamental y su                                                                Reglamento) </a:t>
          </a:r>
        </a:p>
        <a:p>
          <a:endParaRPr lang="es-MX" sz="1050" dirty="0">
            <a:solidFill>
              <a:schemeClr val="tx2">
                <a:lumMod val="50000"/>
              </a:schemeClr>
            </a:solidFill>
          </a:endParaRPr>
        </a:p>
      </dgm:t>
    </dgm:pt>
    <dgm:pt modelId="{D15C2302-6455-4718-AD91-45AB99F1E4D1}" type="parTrans" cxnId="{423E52EB-841D-40C5-9BCE-7B2434E52B27}">
      <dgm:prSet/>
      <dgm:spPr/>
      <dgm:t>
        <a:bodyPr/>
        <a:lstStyle/>
        <a:p>
          <a:endParaRPr lang="es-MX" sz="1050">
            <a:solidFill>
              <a:schemeClr val="tx2">
                <a:lumMod val="50000"/>
              </a:schemeClr>
            </a:solidFill>
          </a:endParaRPr>
        </a:p>
      </dgm:t>
    </dgm:pt>
    <dgm:pt modelId="{25554D49-E7F4-46BB-8A15-7F1B0CEA7180}" type="sibTrans" cxnId="{423E52EB-841D-40C5-9BCE-7B2434E52B27}">
      <dgm:prSet/>
      <dgm:spPr/>
      <dgm:t>
        <a:bodyPr/>
        <a:lstStyle/>
        <a:p>
          <a:endParaRPr lang="es-MX" sz="1050">
            <a:solidFill>
              <a:schemeClr val="tx2">
                <a:lumMod val="50000"/>
              </a:schemeClr>
            </a:solidFill>
          </a:endParaRPr>
        </a:p>
      </dgm:t>
    </dgm:pt>
    <dgm:pt modelId="{45B12D47-D48B-4D55-A3D5-352A01BE41B8}">
      <dgm:prSet phldrT="[Texto]"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1050" b="1" dirty="0" smtClean="0">
              <a:solidFill>
                <a:schemeClr val="tx2">
                  <a:lumMod val="50000"/>
                </a:schemeClr>
              </a:solidFill>
              <a:effectLst>
                <a:outerShdw blurRad="38100" dist="38100" dir="2700000" algn="tl">
                  <a:srgbClr val="000000">
                    <a:alpha val="43137"/>
                  </a:srgbClr>
                </a:outerShdw>
              </a:effectLst>
            </a:rPr>
            <a:t>Comité de Adquisiciones, Arrendamientos y Servicios.</a:t>
          </a:r>
        </a:p>
        <a:p>
          <a:pPr marL="0" marR="0" lvl="0" indent="0" algn="ctr" defTabSz="914400" eaLnBrk="1" fontAlgn="auto" latinLnBrk="0" hangingPunct="1">
            <a:lnSpc>
              <a:spcPct val="100000"/>
            </a:lnSpc>
            <a:spcBef>
              <a:spcPts val="0"/>
            </a:spcBef>
            <a:spcAft>
              <a:spcPts val="0"/>
            </a:spcAft>
            <a:buClrTx/>
            <a:buSzTx/>
            <a:buFontTx/>
            <a:buNone/>
            <a:tabLst/>
            <a:defRPr/>
          </a:pPr>
          <a:r>
            <a:rPr lang="es-ES_tradnl" sz="1050" dirty="0" smtClean="0">
              <a:solidFill>
                <a:schemeClr val="tx2">
                  <a:lumMod val="50000"/>
                </a:schemeClr>
              </a:solidFill>
            </a:rPr>
            <a:t> </a:t>
          </a:r>
          <a:r>
            <a:rPr lang="es-ES_tradnl" sz="700" dirty="0" smtClean="0">
              <a:solidFill>
                <a:schemeClr val="tx2">
                  <a:lumMod val="50000"/>
                </a:schemeClr>
              </a:solidFill>
            </a:rPr>
            <a:t>(</a:t>
          </a:r>
          <a:r>
            <a:rPr lang="es-MX" sz="700" dirty="0" smtClean="0">
              <a:solidFill>
                <a:schemeClr val="tx2">
                  <a:lumMod val="50000"/>
                </a:schemeClr>
              </a:solidFill>
            </a:rPr>
            <a:t>Ley de Adquisiciones, Arrendamientos y Servicios del Sector Público y su                                     Reglamento)</a:t>
          </a:r>
          <a:endParaRPr lang="es-MX" sz="700" dirty="0">
            <a:solidFill>
              <a:schemeClr val="tx2">
                <a:lumMod val="50000"/>
              </a:schemeClr>
            </a:solidFill>
          </a:endParaRPr>
        </a:p>
      </dgm:t>
    </dgm:pt>
    <dgm:pt modelId="{044606A7-CCEB-4D6D-8728-D386F39DEABD}" type="parTrans" cxnId="{F32CF695-D152-4B9E-9250-033F5F1AE717}">
      <dgm:prSet/>
      <dgm:spPr/>
      <dgm:t>
        <a:bodyPr/>
        <a:lstStyle/>
        <a:p>
          <a:endParaRPr lang="es-MX" sz="1050">
            <a:solidFill>
              <a:schemeClr val="tx2">
                <a:lumMod val="50000"/>
              </a:schemeClr>
            </a:solidFill>
          </a:endParaRPr>
        </a:p>
      </dgm:t>
    </dgm:pt>
    <dgm:pt modelId="{3671DF7B-85C4-4BD7-97AD-5B4A94DC3B30}" type="sibTrans" cxnId="{F32CF695-D152-4B9E-9250-033F5F1AE717}">
      <dgm:prSet/>
      <dgm:spPr/>
      <dgm:t>
        <a:bodyPr/>
        <a:lstStyle/>
        <a:p>
          <a:endParaRPr lang="es-MX" sz="1050">
            <a:solidFill>
              <a:schemeClr val="tx2">
                <a:lumMod val="50000"/>
              </a:schemeClr>
            </a:solidFill>
          </a:endParaRPr>
        </a:p>
      </dgm:t>
    </dgm:pt>
    <dgm:pt modelId="{F679F797-2103-4418-995B-18932D8808CF}">
      <dgm:prSet phldrT="[Texto]"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1050" b="1" dirty="0" smtClean="0">
              <a:solidFill>
                <a:schemeClr val="tx2">
                  <a:lumMod val="50000"/>
                </a:schemeClr>
              </a:solidFill>
              <a:effectLst>
                <a:outerShdw blurRad="38100" dist="38100" dir="2700000" algn="tl">
                  <a:srgbClr val="000000">
                    <a:alpha val="43137"/>
                  </a:srgbClr>
                </a:outerShdw>
              </a:effectLst>
            </a:rPr>
            <a:t>Comité Interno para el Uso Eficiente de la Energía</a:t>
          </a:r>
          <a:r>
            <a:rPr lang="es-ES_tradnl" sz="1050" dirty="0" smtClean="0">
              <a:solidFill>
                <a:schemeClr val="tx2">
                  <a:lumMod val="50000"/>
                </a:schemeClr>
              </a:solidFill>
            </a:rPr>
            <a:t>.</a:t>
          </a:r>
        </a:p>
        <a:p>
          <a:pPr marL="0" marR="0" lvl="0" indent="0" algn="ctr" defTabSz="914400" eaLnBrk="1" fontAlgn="auto" latinLnBrk="0" hangingPunct="1">
            <a:lnSpc>
              <a:spcPct val="100000"/>
            </a:lnSpc>
            <a:spcBef>
              <a:spcPts val="0"/>
            </a:spcBef>
            <a:spcAft>
              <a:spcPts val="0"/>
            </a:spcAft>
            <a:buClrTx/>
            <a:buSzTx/>
            <a:buFontTx/>
            <a:buNone/>
            <a:tabLst/>
            <a:defRPr/>
          </a:pPr>
          <a:r>
            <a:rPr lang="es-MX" sz="700" dirty="0" smtClean="0">
              <a:solidFill>
                <a:schemeClr val="tx2">
                  <a:lumMod val="50000"/>
                </a:schemeClr>
              </a:solidFill>
            </a:rPr>
            <a:t>(Protocolo de Actividades para la Implementación de Acciones de Eficiencia Energética en Inmuebles, Flotas Vehiculares e Instalaciones de la APF)                                              </a:t>
          </a:r>
          <a:endParaRPr lang="es-MX" sz="700" dirty="0">
            <a:solidFill>
              <a:schemeClr val="tx2">
                <a:lumMod val="50000"/>
              </a:schemeClr>
            </a:solidFill>
          </a:endParaRPr>
        </a:p>
      </dgm:t>
    </dgm:pt>
    <dgm:pt modelId="{640CE5BC-F13C-4CCB-8FD1-698AE604AD9B}" type="parTrans" cxnId="{86FBAE0C-5E76-4A6A-AE1A-8669F595EF84}">
      <dgm:prSet/>
      <dgm:spPr/>
      <dgm:t>
        <a:bodyPr/>
        <a:lstStyle/>
        <a:p>
          <a:endParaRPr lang="es-MX" sz="1050">
            <a:solidFill>
              <a:schemeClr val="tx2">
                <a:lumMod val="50000"/>
              </a:schemeClr>
            </a:solidFill>
          </a:endParaRPr>
        </a:p>
      </dgm:t>
    </dgm:pt>
    <dgm:pt modelId="{4207492B-8AD3-4AD2-A92D-359B366920F3}" type="sibTrans" cxnId="{86FBAE0C-5E76-4A6A-AE1A-8669F595EF84}">
      <dgm:prSet/>
      <dgm:spPr/>
      <dgm:t>
        <a:bodyPr/>
        <a:lstStyle/>
        <a:p>
          <a:endParaRPr lang="es-MX" sz="1050">
            <a:solidFill>
              <a:schemeClr val="tx2">
                <a:lumMod val="50000"/>
              </a:schemeClr>
            </a:solidFill>
          </a:endParaRPr>
        </a:p>
      </dgm:t>
    </dgm:pt>
    <dgm:pt modelId="{DDB1C66D-7B7B-45D8-A97F-3D6390D3061C}">
      <dgm:prSet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1050" b="1" dirty="0" smtClean="0">
              <a:solidFill>
                <a:schemeClr val="tx2">
                  <a:lumMod val="50000"/>
                </a:schemeClr>
              </a:solidFill>
              <a:effectLst>
                <a:outerShdw blurRad="38100" dist="38100" dir="2700000" algn="tl">
                  <a:srgbClr val="000000">
                    <a:alpha val="43137"/>
                  </a:srgbClr>
                </a:outerShdw>
              </a:effectLst>
            </a:rPr>
            <a:t>Comité de Bienes Muebles</a:t>
          </a:r>
          <a:r>
            <a:rPr lang="es-ES_tradnl" sz="700" b="1" dirty="0" smtClean="0">
              <a:solidFill>
                <a:schemeClr val="tx2">
                  <a:lumMod val="50000"/>
                </a:schemeClr>
              </a:solidFill>
              <a:effectLst>
                <a:outerShdw blurRad="38100" dist="38100" dir="2700000" algn="tl">
                  <a:srgbClr val="000000">
                    <a:alpha val="43137"/>
                  </a:srgbClr>
                </a:outerShdw>
              </a:effectLst>
            </a:rPr>
            <a:t>.                 </a:t>
          </a:r>
        </a:p>
        <a:p>
          <a:pPr marL="0" marR="0" lvl="0" indent="0" algn="ctr" defTabSz="914400" eaLnBrk="1" fontAlgn="auto" latinLnBrk="0" hangingPunct="1">
            <a:lnSpc>
              <a:spcPct val="100000"/>
            </a:lnSpc>
            <a:spcBef>
              <a:spcPts val="0"/>
            </a:spcBef>
            <a:spcAft>
              <a:spcPts val="0"/>
            </a:spcAft>
            <a:buClrTx/>
            <a:buSzTx/>
            <a:buFontTx/>
            <a:buNone/>
            <a:tabLst/>
            <a:defRPr/>
          </a:pPr>
          <a:r>
            <a:rPr lang="es-ES_tradnl" sz="700" b="1" dirty="0" smtClean="0">
              <a:solidFill>
                <a:schemeClr val="tx2">
                  <a:lumMod val="50000"/>
                </a:schemeClr>
              </a:solidFill>
              <a:effectLst>
                <a:outerShdw blurRad="38100" dist="38100" dir="2700000" algn="tl">
                  <a:srgbClr val="000000">
                    <a:alpha val="43137"/>
                  </a:srgbClr>
                </a:outerShdw>
              </a:effectLst>
            </a:rPr>
            <a:t>       </a:t>
          </a:r>
          <a:r>
            <a:rPr lang="es-ES_tradnl" sz="700" dirty="0" smtClean="0">
              <a:solidFill>
                <a:schemeClr val="tx2">
                  <a:lumMod val="50000"/>
                </a:schemeClr>
              </a:solidFill>
            </a:rPr>
            <a:t>(</a:t>
          </a:r>
          <a:r>
            <a:rPr lang="es-MX" sz="700" dirty="0" smtClean="0">
              <a:solidFill>
                <a:schemeClr val="tx2">
                  <a:lumMod val="50000"/>
                </a:schemeClr>
              </a:solidFill>
            </a:rPr>
            <a:t>Ley General de Bienes Nacionales.)</a:t>
          </a:r>
          <a:endParaRPr lang="es-ES_tradnl" sz="700" dirty="0" smtClean="0">
            <a:solidFill>
              <a:schemeClr val="tx2">
                <a:lumMod val="50000"/>
              </a:schemeClr>
            </a:solidFill>
          </a:endParaRPr>
        </a:p>
        <a:p>
          <a:endParaRPr lang="es-MX" sz="1050" dirty="0">
            <a:solidFill>
              <a:schemeClr val="tx2">
                <a:lumMod val="50000"/>
              </a:schemeClr>
            </a:solidFill>
          </a:endParaRPr>
        </a:p>
      </dgm:t>
    </dgm:pt>
    <dgm:pt modelId="{B49CF9A0-317E-42D2-9954-66C046B4A8B2}" type="parTrans" cxnId="{B7924A19-AB82-4B3E-87CC-28C509A89865}">
      <dgm:prSet/>
      <dgm:spPr/>
      <dgm:t>
        <a:bodyPr/>
        <a:lstStyle/>
        <a:p>
          <a:endParaRPr lang="es-MX" sz="1050">
            <a:solidFill>
              <a:schemeClr val="tx2">
                <a:lumMod val="50000"/>
              </a:schemeClr>
            </a:solidFill>
          </a:endParaRPr>
        </a:p>
      </dgm:t>
    </dgm:pt>
    <dgm:pt modelId="{2E4F3D28-C9F9-43B1-ABF5-4CAFBB020CBE}" type="sibTrans" cxnId="{B7924A19-AB82-4B3E-87CC-28C509A89865}">
      <dgm:prSet/>
      <dgm:spPr/>
      <dgm:t>
        <a:bodyPr/>
        <a:lstStyle/>
        <a:p>
          <a:endParaRPr lang="es-MX" sz="1050">
            <a:solidFill>
              <a:schemeClr val="tx2">
                <a:lumMod val="50000"/>
              </a:schemeClr>
            </a:solidFill>
          </a:endParaRPr>
        </a:p>
      </dgm:t>
    </dgm:pt>
    <dgm:pt modelId="{2A6892DC-264B-45F6-B8B4-AEB5C632B791}">
      <dgm:prSet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50" b="1" dirty="0" smtClean="0">
              <a:solidFill>
                <a:schemeClr val="tx2">
                  <a:lumMod val="50000"/>
                </a:schemeClr>
              </a:solidFill>
              <a:effectLst>
                <a:outerShdw blurRad="38100" dist="38100" dir="2700000" algn="tl">
                  <a:srgbClr val="000000">
                    <a:alpha val="43137"/>
                  </a:srgbClr>
                </a:outerShdw>
              </a:effectLst>
            </a:rPr>
            <a:t>Comité de Mejora Regulatoria.        </a:t>
          </a:r>
        </a:p>
        <a:p>
          <a:pPr marL="0" marR="0" lvl="0" indent="0" algn="ctr" defTabSz="914400" eaLnBrk="1" fontAlgn="auto" latinLnBrk="0" hangingPunct="1">
            <a:lnSpc>
              <a:spcPct val="100000"/>
            </a:lnSpc>
            <a:spcBef>
              <a:spcPts val="0"/>
            </a:spcBef>
            <a:spcAft>
              <a:spcPts val="0"/>
            </a:spcAft>
            <a:buClrTx/>
            <a:buSzTx/>
            <a:buFontTx/>
            <a:buNone/>
            <a:tabLst/>
            <a:defRPr/>
          </a:pPr>
          <a:r>
            <a:rPr lang="es-MX" sz="1050" b="1" dirty="0" smtClean="0">
              <a:solidFill>
                <a:schemeClr val="tx2">
                  <a:lumMod val="50000"/>
                </a:schemeClr>
              </a:solidFill>
              <a:effectLst>
                <a:outerShdw blurRad="38100" dist="38100" dir="2700000" algn="tl">
                  <a:srgbClr val="000000">
                    <a:alpha val="43137"/>
                  </a:srgbClr>
                </a:outerShdw>
              </a:effectLst>
            </a:rPr>
            <a:t> </a:t>
          </a:r>
          <a:r>
            <a:rPr lang="es-MX" sz="700" b="0" dirty="0" smtClean="0">
              <a:solidFill>
                <a:schemeClr val="tx2">
                  <a:lumMod val="50000"/>
                </a:schemeClr>
              </a:solidFill>
              <a:effectLst/>
            </a:rPr>
            <a:t>(Manual de Integración y Operación del COMERI) </a:t>
          </a:r>
        </a:p>
        <a:p>
          <a:pPr defTabSz="1955800">
            <a:lnSpc>
              <a:spcPct val="90000"/>
            </a:lnSpc>
            <a:spcBef>
              <a:spcPct val="0"/>
            </a:spcBef>
            <a:spcAft>
              <a:spcPct val="35000"/>
            </a:spcAft>
          </a:pPr>
          <a:endParaRPr lang="es-MX" sz="1050" dirty="0">
            <a:solidFill>
              <a:schemeClr val="tx2">
                <a:lumMod val="50000"/>
              </a:schemeClr>
            </a:solidFill>
          </a:endParaRPr>
        </a:p>
      </dgm:t>
    </dgm:pt>
    <dgm:pt modelId="{C1E71165-8E84-463B-8B28-D263C973D870}" type="parTrans" cxnId="{D5E7D924-0384-4B8C-801A-E070911AABC8}">
      <dgm:prSet/>
      <dgm:spPr/>
      <dgm:t>
        <a:bodyPr/>
        <a:lstStyle/>
        <a:p>
          <a:endParaRPr lang="es-MX" sz="1050">
            <a:solidFill>
              <a:schemeClr val="tx2">
                <a:lumMod val="50000"/>
              </a:schemeClr>
            </a:solidFill>
          </a:endParaRPr>
        </a:p>
      </dgm:t>
    </dgm:pt>
    <dgm:pt modelId="{56BF0433-73BB-49B0-BDF9-16EEF276CAD1}" type="sibTrans" cxnId="{D5E7D924-0384-4B8C-801A-E070911AABC8}">
      <dgm:prSet/>
      <dgm:spPr/>
      <dgm:t>
        <a:bodyPr/>
        <a:lstStyle/>
        <a:p>
          <a:endParaRPr lang="es-MX" sz="1050">
            <a:solidFill>
              <a:schemeClr val="tx2">
                <a:lumMod val="50000"/>
              </a:schemeClr>
            </a:solidFill>
          </a:endParaRPr>
        </a:p>
      </dgm:t>
    </dgm:pt>
    <dgm:pt modelId="{CC58E913-5DA4-43A0-BDE7-FF0039D6A5DF}" type="pres">
      <dgm:prSet presAssocID="{BF02EC86-48D3-418B-BB87-B693BE0DB605}" presName="compositeShape" presStyleCnt="0">
        <dgm:presLayoutVars>
          <dgm:chMax val="7"/>
          <dgm:dir/>
          <dgm:resizeHandles val="exact"/>
        </dgm:presLayoutVars>
      </dgm:prSet>
      <dgm:spPr/>
    </dgm:pt>
    <dgm:pt modelId="{D7680439-B69A-41B7-A1B7-096E2ED76328}" type="pres">
      <dgm:prSet presAssocID="{BF02EC86-48D3-418B-BB87-B693BE0DB605}" presName="wedge1" presStyleLbl="node1" presStyleIdx="0" presStyleCnt="5"/>
      <dgm:spPr/>
      <dgm:t>
        <a:bodyPr/>
        <a:lstStyle/>
        <a:p>
          <a:endParaRPr lang="es-MX"/>
        </a:p>
      </dgm:t>
    </dgm:pt>
    <dgm:pt modelId="{BFC504F3-9A10-40DA-B982-BAAE2F41E24A}" type="pres">
      <dgm:prSet presAssocID="{BF02EC86-48D3-418B-BB87-B693BE0DB605}" presName="dummy1a" presStyleCnt="0"/>
      <dgm:spPr/>
    </dgm:pt>
    <dgm:pt modelId="{07A8BDE8-7E63-4703-9C48-04FF31177845}" type="pres">
      <dgm:prSet presAssocID="{BF02EC86-48D3-418B-BB87-B693BE0DB605}" presName="dummy1b" presStyleCnt="0"/>
      <dgm:spPr/>
    </dgm:pt>
    <dgm:pt modelId="{EC056B62-7933-432F-ACAA-DAFD0F080729}" type="pres">
      <dgm:prSet presAssocID="{BF02EC86-48D3-418B-BB87-B693BE0DB605}" presName="wedge1Tx" presStyleLbl="node1" presStyleIdx="0" presStyleCnt="5">
        <dgm:presLayoutVars>
          <dgm:chMax val="0"/>
          <dgm:chPref val="0"/>
          <dgm:bulletEnabled val="1"/>
        </dgm:presLayoutVars>
      </dgm:prSet>
      <dgm:spPr/>
      <dgm:t>
        <a:bodyPr/>
        <a:lstStyle/>
        <a:p>
          <a:endParaRPr lang="es-MX"/>
        </a:p>
      </dgm:t>
    </dgm:pt>
    <dgm:pt modelId="{53E1FDB2-B484-4D2D-911B-3292FFF25836}" type="pres">
      <dgm:prSet presAssocID="{BF02EC86-48D3-418B-BB87-B693BE0DB605}" presName="wedge2" presStyleLbl="node1" presStyleIdx="1" presStyleCnt="5"/>
      <dgm:spPr/>
      <dgm:t>
        <a:bodyPr/>
        <a:lstStyle/>
        <a:p>
          <a:endParaRPr lang="es-MX"/>
        </a:p>
      </dgm:t>
    </dgm:pt>
    <dgm:pt modelId="{AA71E0A8-01C0-419F-8BC7-548AB89EADF3}" type="pres">
      <dgm:prSet presAssocID="{BF02EC86-48D3-418B-BB87-B693BE0DB605}" presName="dummy2a" presStyleCnt="0"/>
      <dgm:spPr/>
    </dgm:pt>
    <dgm:pt modelId="{736A208C-B936-4110-8F1A-FD4DAFE73DE0}" type="pres">
      <dgm:prSet presAssocID="{BF02EC86-48D3-418B-BB87-B693BE0DB605}" presName="dummy2b" presStyleCnt="0"/>
      <dgm:spPr/>
    </dgm:pt>
    <dgm:pt modelId="{E65D0B1E-5CF9-4274-A71C-70E05861928E}" type="pres">
      <dgm:prSet presAssocID="{BF02EC86-48D3-418B-BB87-B693BE0DB605}" presName="wedge2Tx" presStyleLbl="node1" presStyleIdx="1" presStyleCnt="5">
        <dgm:presLayoutVars>
          <dgm:chMax val="0"/>
          <dgm:chPref val="0"/>
          <dgm:bulletEnabled val="1"/>
        </dgm:presLayoutVars>
      </dgm:prSet>
      <dgm:spPr/>
      <dgm:t>
        <a:bodyPr/>
        <a:lstStyle/>
        <a:p>
          <a:endParaRPr lang="es-MX"/>
        </a:p>
      </dgm:t>
    </dgm:pt>
    <dgm:pt modelId="{F2CA2055-F0C0-437C-A5DC-A6EC76D84382}" type="pres">
      <dgm:prSet presAssocID="{BF02EC86-48D3-418B-BB87-B693BE0DB605}" presName="wedge3" presStyleLbl="node1" presStyleIdx="2" presStyleCnt="5"/>
      <dgm:spPr/>
      <dgm:t>
        <a:bodyPr/>
        <a:lstStyle/>
        <a:p>
          <a:endParaRPr lang="es-MX"/>
        </a:p>
      </dgm:t>
    </dgm:pt>
    <dgm:pt modelId="{DBFEC8DA-7D06-49E3-8D20-A4C16632E2C3}" type="pres">
      <dgm:prSet presAssocID="{BF02EC86-48D3-418B-BB87-B693BE0DB605}" presName="dummy3a" presStyleCnt="0"/>
      <dgm:spPr/>
    </dgm:pt>
    <dgm:pt modelId="{49161785-D878-4A5D-A7DE-AF749D130CF9}" type="pres">
      <dgm:prSet presAssocID="{BF02EC86-48D3-418B-BB87-B693BE0DB605}" presName="dummy3b" presStyleCnt="0"/>
      <dgm:spPr/>
    </dgm:pt>
    <dgm:pt modelId="{95DD5F0A-02D3-477D-8FB0-77C8720F08FD}" type="pres">
      <dgm:prSet presAssocID="{BF02EC86-48D3-418B-BB87-B693BE0DB605}" presName="wedge3Tx" presStyleLbl="node1" presStyleIdx="2" presStyleCnt="5">
        <dgm:presLayoutVars>
          <dgm:chMax val="0"/>
          <dgm:chPref val="0"/>
          <dgm:bulletEnabled val="1"/>
        </dgm:presLayoutVars>
      </dgm:prSet>
      <dgm:spPr/>
      <dgm:t>
        <a:bodyPr/>
        <a:lstStyle/>
        <a:p>
          <a:endParaRPr lang="es-MX"/>
        </a:p>
      </dgm:t>
    </dgm:pt>
    <dgm:pt modelId="{D1A6EFCD-2DD8-4842-8043-A01F3EBE6074}" type="pres">
      <dgm:prSet presAssocID="{BF02EC86-48D3-418B-BB87-B693BE0DB605}" presName="wedge4" presStyleLbl="node1" presStyleIdx="3" presStyleCnt="5"/>
      <dgm:spPr/>
      <dgm:t>
        <a:bodyPr/>
        <a:lstStyle/>
        <a:p>
          <a:endParaRPr lang="es-MX"/>
        </a:p>
      </dgm:t>
    </dgm:pt>
    <dgm:pt modelId="{56AAA349-5F60-4BF9-B522-2CEB87F3F7DC}" type="pres">
      <dgm:prSet presAssocID="{BF02EC86-48D3-418B-BB87-B693BE0DB605}" presName="dummy4a" presStyleCnt="0"/>
      <dgm:spPr/>
    </dgm:pt>
    <dgm:pt modelId="{A5095D10-EE2F-4AD9-B223-1948D056F5E2}" type="pres">
      <dgm:prSet presAssocID="{BF02EC86-48D3-418B-BB87-B693BE0DB605}" presName="dummy4b" presStyleCnt="0"/>
      <dgm:spPr/>
    </dgm:pt>
    <dgm:pt modelId="{3AB6562D-72A6-431D-88E3-F94B52594FB8}" type="pres">
      <dgm:prSet presAssocID="{BF02EC86-48D3-418B-BB87-B693BE0DB605}" presName="wedge4Tx" presStyleLbl="node1" presStyleIdx="3" presStyleCnt="5">
        <dgm:presLayoutVars>
          <dgm:chMax val="0"/>
          <dgm:chPref val="0"/>
          <dgm:bulletEnabled val="1"/>
        </dgm:presLayoutVars>
      </dgm:prSet>
      <dgm:spPr/>
      <dgm:t>
        <a:bodyPr/>
        <a:lstStyle/>
        <a:p>
          <a:endParaRPr lang="es-MX"/>
        </a:p>
      </dgm:t>
    </dgm:pt>
    <dgm:pt modelId="{8C165444-013E-418A-9815-00650B6BF783}" type="pres">
      <dgm:prSet presAssocID="{BF02EC86-48D3-418B-BB87-B693BE0DB605}" presName="wedge5" presStyleLbl="node1" presStyleIdx="4" presStyleCnt="5"/>
      <dgm:spPr/>
      <dgm:t>
        <a:bodyPr/>
        <a:lstStyle/>
        <a:p>
          <a:endParaRPr lang="es-MX"/>
        </a:p>
      </dgm:t>
    </dgm:pt>
    <dgm:pt modelId="{06C17E14-91B5-474C-985F-7133468FCF54}" type="pres">
      <dgm:prSet presAssocID="{BF02EC86-48D3-418B-BB87-B693BE0DB605}" presName="dummy5a" presStyleCnt="0"/>
      <dgm:spPr/>
    </dgm:pt>
    <dgm:pt modelId="{33D1040F-D238-4C1F-948F-986FC24DE3F8}" type="pres">
      <dgm:prSet presAssocID="{BF02EC86-48D3-418B-BB87-B693BE0DB605}" presName="dummy5b" presStyleCnt="0"/>
      <dgm:spPr/>
    </dgm:pt>
    <dgm:pt modelId="{947D4DA4-B600-4900-BCA4-AC0F4B3FECC1}" type="pres">
      <dgm:prSet presAssocID="{BF02EC86-48D3-418B-BB87-B693BE0DB605}" presName="wedge5Tx" presStyleLbl="node1" presStyleIdx="4" presStyleCnt="5">
        <dgm:presLayoutVars>
          <dgm:chMax val="0"/>
          <dgm:chPref val="0"/>
          <dgm:bulletEnabled val="1"/>
        </dgm:presLayoutVars>
      </dgm:prSet>
      <dgm:spPr/>
      <dgm:t>
        <a:bodyPr/>
        <a:lstStyle/>
        <a:p>
          <a:endParaRPr lang="es-MX"/>
        </a:p>
      </dgm:t>
    </dgm:pt>
    <dgm:pt modelId="{FE803278-A150-4831-A3CB-859BA69A838A}" type="pres">
      <dgm:prSet presAssocID="{25554D49-E7F4-46BB-8A15-7F1B0CEA7180}" presName="arrowWedge1" presStyleLbl="fgSibTrans2D1" presStyleIdx="0" presStyleCnt="5"/>
      <dgm:spPr/>
    </dgm:pt>
    <dgm:pt modelId="{A6096A4B-6C4E-4EA0-B00B-E7974F5264B5}" type="pres">
      <dgm:prSet presAssocID="{2E4F3D28-C9F9-43B1-ABF5-4CAFBB020CBE}" presName="arrowWedge2" presStyleLbl="fgSibTrans2D1" presStyleIdx="1" presStyleCnt="5"/>
      <dgm:spPr/>
    </dgm:pt>
    <dgm:pt modelId="{1ED4D3FC-B543-41E2-B1D5-F15E534A4CE7}" type="pres">
      <dgm:prSet presAssocID="{3671DF7B-85C4-4BD7-97AD-5B4A94DC3B30}" presName="arrowWedge3" presStyleLbl="fgSibTrans2D1" presStyleIdx="2" presStyleCnt="5"/>
      <dgm:spPr/>
    </dgm:pt>
    <dgm:pt modelId="{C6850257-EE31-461B-8B23-EFDFC1AAE023}" type="pres">
      <dgm:prSet presAssocID="{4207492B-8AD3-4AD2-A92D-359B366920F3}" presName="arrowWedge4" presStyleLbl="fgSibTrans2D1" presStyleIdx="3" presStyleCnt="5"/>
      <dgm:spPr/>
    </dgm:pt>
    <dgm:pt modelId="{AF6573F0-4D4B-42CB-8448-5AD4978ABBBD}" type="pres">
      <dgm:prSet presAssocID="{56BF0433-73BB-49B0-BDF9-16EEF276CAD1}" presName="arrowWedge5" presStyleLbl="fgSibTrans2D1" presStyleIdx="4" presStyleCnt="5"/>
      <dgm:spPr/>
    </dgm:pt>
  </dgm:ptLst>
  <dgm:cxnLst>
    <dgm:cxn modelId="{915EEADC-ED24-41C8-8AE0-7CBB3C316F42}" type="presOf" srcId="{45B12D47-D48B-4D55-A3D5-352A01BE41B8}" destId="{95DD5F0A-02D3-477D-8FB0-77C8720F08FD}" srcOrd="1" destOrd="0" presId="urn:microsoft.com/office/officeart/2005/8/layout/cycle8"/>
    <dgm:cxn modelId="{CEDD3B42-B5B5-4F4D-B75C-435647CBAC5C}" type="presOf" srcId="{F679F797-2103-4418-995B-18932D8808CF}" destId="{D1A6EFCD-2DD8-4842-8043-A01F3EBE6074}" srcOrd="0" destOrd="0" presId="urn:microsoft.com/office/officeart/2005/8/layout/cycle8"/>
    <dgm:cxn modelId="{D1B5CFF5-7D57-4FE4-A8F0-B71B65F8D38C}" type="presOf" srcId="{DDB1C66D-7B7B-45D8-A97F-3D6390D3061C}" destId="{53E1FDB2-B484-4D2D-911B-3292FFF25836}" srcOrd="0" destOrd="0" presId="urn:microsoft.com/office/officeart/2005/8/layout/cycle8"/>
    <dgm:cxn modelId="{923D95C1-91C3-4B18-94FF-698979089F65}" type="presOf" srcId="{45B12D47-D48B-4D55-A3D5-352A01BE41B8}" destId="{F2CA2055-F0C0-437C-A5DC-A6EC76D84382}" srcOrd="0" destOrd="0" presId="urn:microsoft.com/office/officeart/2005/8/layout/cycle8"/>
    <dgm:cxn modelId="{423E52EB-841D-40C5-9BCE-7B2434E52B27}" srcId="{BF02EC86-48D3-418B-BB87-B693BE0DB605}" destId="{DE728093-5C7F-4D76-A44E-87CF5BF4F4A9}" srcOrd="0" destOrd="0" parTransId="{D15C2302-6455-4718-AD91-45AB99F1E4D1}" sibTransId="{25554D49-E7F4-46BB-8A15-7F1B0CEA7180}"/>
    <dgm:cxn modelId="{D2ED9B67-6114-4D07-A6C3-CCA263C2B14B}" type="presOf" srcId="{2A6892DC-264B-45F6-B8B4-AEB5C632B791}" destId="{947D4DA4-B600-4900-BCA4-AC0F4B3FECC1}" srcOrd="1" destOrd="0" presId="urn:microsoft.com/office/officeart/2005/8/layout/cycle8"/>
    <dgm:cxn modelId="{8D780978-684D-44D6-B086-6DD69422D481}" type="presOf" srcId="{2A6892DC-264B-45F6-B8B4-AEB5C632B791}" destId="{8C165444-013E-418A-9815-00650B6BF783}" srcOrd="0" destOrd="0" presId="urn:microsoft.com/office/officeart/2005/8/layout/cycle8"/>
    <dgm:cxn modelId="{D5280B4C-A72C-491F-BF6B-0C36E01E558E}" type="presOf" srcId="{DE728093-5C7F-4D76-A44E-87CF5BF4F4A9}" destId="{D7680439-B69A-41B7-A1B7-096E2ED76328}" srcOrd="0" destOrd="0" presId="urn:microsoft.com/office/officeart/2005/8/layout/cycle8"/>
    <dgm:cxn modelId="{86FBAE0C-5E76-4A6A-AE1A-8669F595EF84}" srcId="{BF02EC86-48D3-418B-BB87-B693BE0DB605}" destId="{F679F797-2103-4418-995B-18932D8808CF}" srcOrd="3" destOrd="0" parTransId="{640CE5BC-F13C-4CCB-8FD1-698AE604AD9B}" sibTransId="{4207492B-8AD3-4AD2-A92D-359B366920F3}"/>
    <dgm:cxn modelId="{D5E7D924-0384-4B8C-801A-E070911AABC8}" srcId="{BF02EC86-48D3-418B-BB87-B693BE0DB605}" destId="{2A6892DC-264B-45F6-B8B4-AEB5C632B791}" srcOrd="4" destOrd="0" parTransId="{C1E71165-8E84-463B-8B28-D263C973D870}" sibTransId="{56BF0433-73BB-49B0-BDF9-16EEF276CAD1}"/>
    <dgm:cxn modelId="{B7924A19-AB82-4B3E-87CC-28C509A89865}" srcId="{BF02EC86-48D3-418B-BB87-B693BE0DB605}" destId="{DDB1C66D-7B7B-45D8-A97F-3D6390D3061C}" srcOrd="1" destOrd="0" parTransId="{B49CF9A0-317E-42D2-9954-66C046B4A8B2}" sibTransId="{2E4F3D28-C9F9-43B1-ABF5-4CAFBB020CBE}"/>
    <dgm:cxn modelId="{558197EE-75A1-44C9-88E0-68B10407C3C2}" type="presOf" srcId="{F679F797-2103-4418-995B-18932D8808CF}" destId="{3AB6562D-72A6-431D-88E3-F94B52594FB8}" srcOrd="1" destOrd="0" presId="urn:microsoft.com/office/officeart/2005/8/layout/cycle8"/>
    <dgm:cxn modelId="{8EFE260D-FE26-45DE-A3B6-0A84C935FDB5}" type="presOf" srcId="{BF02EC86-48D3-418B-BB87-B693BE0DB605}" destId="{CC58E913-5DA4-43A0-BDE7-FF0039D6A5DF}" srcOrd="0" destOrd="0" presId="urn:microsoft.com/office/officeart/2005/8/layout/cycle8"/>
    <dgm:cxn modelId="{F32CF695-D152-4B9E-9250-033F5F1AE717}" srcId="{BF02EC86-48D3-418B-BB87-B693BE0DB605}" destId="{45B12D47-D48B-4D55-A3D5-352A01BE41B8}" srcOrd="2" destOrd="0" parTransId="{044606A7-CCEB-4D6D-8728-D386F39DEABD}" sibTransId="{3671DF7B-85C4-4BD7-97AD-5B4A94DC3B30}"/>
    <dgm:cxn modelId="{BD4851B3-BDE0-4D25-9DA1-CC90BF7FAD80}" type="presOf" srcId="{DDB1C66D-7B7B-45D8-A97F-3D6390D3061C}" destId="{E65D0B1E-5CF9-4274-A71C-70E05861928E}" srcOrd="1" destOrd="0" presId="urn:microsoft.com/office/officeart/2005/8/layout/cycle8"/>
    <dgm:cxn modelId="{636F6C85-E511-4780-B1B2-287E70943A8F}" type="presOf" srcId="{DE728093-5C7F-4D76-A44E-87CF5BF4F4A9}" destId="{EC056B62-7933-432F-ACAA-DAFD0F080729}" srcOrd="1" destOrd="0" presId="urn:microsoft.com/office/officeart/2005/8/layout/cycle8"/>
    <dgm:cxn modelId="{6B3B4AB5-2A47-4798-9071-686BC302BC43}" type="presParOf" srcId="{CC58E913-5DA4-43A0-BDE7-FF0039D6A5DF}" destId="{D7680439-B69A-41B7-A1B7-096E2ED76328}" srcOrd="0" destOrd="0" presId="urn:microsoft.com/office/officeart/2005/8/layout/cycle8"/>
    <dgm:cxn modelId="{7084C71B-F7CF-4390-A837-3F5171226A81}" type="presParOf" srcId="{CC58E913-5DA4-43A0-BDE7-FF0039D6A5DF}" destId="{BFC504F3-9A10-40DA-B982-BAAE2F41E24A}" srcOrd="1" destOrd="0" presId="urn:microsoft.com/office/officeart/2005/8/layout/cycle8"/>
    <dgm:cxn modelId="{E1BF77DC-3A2D-46D8-A8FA-5252248E8B22}" type="presParOf" srcId="{CC58E913-5DA4-43A0-BDE7-FF0039D6A5DF}" destId="{07A8BDE8-7E63-4703-9C48-04FF31177845}" srcOrd="2" destOrd="0" presId="urn:microsoft.com/office/officeart/2005/8/layout/cycle8"/>
    <dgm:cxn modelId="{8AF2162D-31BD-46EA-AF9A-AD7AA1D3EE76}" type="presParOf" srcId="{CC58E913-5DA4-43A0-BDE7-FF0039D6A5DF}" destId="{EC056B62-7933-432F-ACAA-DAFD0F080729}" srcOrd="3" destOrd="0" presId="urn:microsoft.com/office/officeart/2005/8/layout/cycle8"/>
    <dgm:cxn modelId="{98C8A2C6-AA2A-493A-ACF2-BF1C0111FF3F}" type="presParOf" srcId="{CC58E913-5DA4-43A0-BDE7-FF0039D6A5DF}" destId="{53E1FDB2-B484-4D2D-911B-3292FFF25836}" srcOrd="4" destOrd="0" presId="urn:microsoft.com/office/officeart/2005/8/layout/cycle8"/>
    <dgm:cxn modelId="{F0239B01-A418-4422-829B-575A24A6374B}" type="presParOf" srcId="{CC58E913-5DA4-43A0-BDE7-FF0039D6A5DF}" destId="{AA71E0A8-01C0-419F-8BC7-548AB89EADF3}" srcOrd="5" destOrd="0" presId="urn:microsoft.com/office/officeart/2005/8/layout/cycle8"/>
    <dgm:cxn modelId="{2EA5FC63-87EB-4C2E-BF9F-0163E5367B11}" type="presParOf" srcId="{CC58E913-5DA4-43A0-BDE7-FF0039D6A5DF}" destId="{736A208C-B936-4110-8F1A-FD4DAFE73DE0}" srcOrd="6" destOrd="0" presId="urn:microsoft.com/office/officeart/2005/8/layout/cycle8"/>
    <dgm:cxn modelId="{DC8AFC8D-2EBC-467B-8D98-BC9C746EC461}" type="presParOf" srcId="{CC58E913-5DA4-43A0-BDE7-FF0039D6A5DF}" destId="{E65D0B1E-5CF9-4274-A71C-70E05861928E}" srcOrd="7" destOrd="0" presId="urn:microsoft.com/office/officeart/2005/8/layout/cycle8"/>
    <dgm:cxn modelId="{6C277247-E82B-477D-A076-15FF3E58F4B5}" type="presParOf" srcId="{CC58E913-5DA4-43A0-BDE7-FF0039D6A5DF}" destId="{F2CA2055-F0C0-437C-A5DC-A6EC76D84382}" srcOrd="8" destOrd="0" presId="urn:microsoft.com/office/officeart/2005/8/layout/cycle8"/>
    <dgm:cxn modelId="{FF752FE1-F7A9-4D8A-891B-4B32C97A2F40}" type="presParOf" srcId="{CC58E913-5DA4-43A0-BDE7-FF0039D6A5DF}" destId="{DBFEC8DA-7D06-49E3-8D20-A4C16632E2C3}" srcOrd="9" destOrd="0" presId="urn:microsoft.com/office/officeart/2005/8/layout/cycle8"/>
    <dgm:cxn modelId="{2BF44E16-ABDA-411D-9C41-1BDE48E39DA6}" type="presParOf" srcId="{CC58E913-5DA4-43A0-BDE7-FF0039D6A5DF}" destId="{49161785-D878-4A5D-A7DE-AF749D130CF9}" srcOrd="10" destOrd="0" presId="urn:microsoft.com/office/officeart/2005/8/layout/cycle8"/>
    <dgm:cxn modelId="{99098FBF-A0D4-4CFB-A89B-6DB98FEE63AB}" type="presParOf" srcId="{CC58E913-5DA4-43A0-BDE7-FF0039D6A5DF}" destId="{95DD5F0A-02D3-477D-8FB0-77C8720F08FD}" srcOrd="11" destOrd="0" presId="urn:microsoft.com/office/officeart/2005/8/layout/cycle8"/>
    <dgm:cxn modelId="{DACB1E61-1361-4D45-A574-7228C0EA1BDB}" type="presParOf" srcId="{CC58E913-5DA4-43A0-BDE7-FF0039D6A5DF}" destId="{D1A6EFCD-2DD8-4842-8043-A01F3EBE6074}" srcOrd="12" destOrd="0" presId="urn:microsoft.com/office/officeart/2005/8/layout/cycle8"/>
    <dgm:cxn modelId="{4DFF6BEA-6A3B-4F6B-A6BE-EE0447AA9CE3}" type="presParOf" srcId="{CC58E913-5DA4-43A0-BDE7-FF0039D6A5DF}" destId="{56AAA349-5F60-4BF9-B522-2CEB87F3F7DC}" srcOrd="13" destOrd="0" presId="urn:microsoft.com/office/officeart/2005/8/layout/cycle8"/>
    <dgm:cxn modelId="{4120350E-8D34-4A18-8290-C53B2D6B1122}" type="presParOf" srcId="{CC58E913-5DA4-43A0-BDE7-FF0039D6A5DF}" destId="{A5095D10-EE2F-4AD9-B223-1948D056F5E2}" srcOrd="14" destOrd="0" presId="urn:microsoft.com/office/officeart/2005/8/layout/cycle8"/>
    <dgm:cxn modelId="{38DE9BC7-96E7-4022-8368-EB5711726629}" type="presParOf" srcId="{CC58E913-5DA4-43A0-BDE7-FF0039D6A5DF}" destId="{3AB6562D-72A6-431D-88E3-F94B52594FB8}" srcOrd="15" destOrd="0" presId="urn:microsoft.com/office/officeart/2005/8/layout/cycle8"/>
    <dgm:cxn modelId="{4CDC748F-9FC4-4BAE-8F8F-E865823A5EF3}" type="presParOf" srcId="{CC58E913-5DA4-43A0-BDE7-FF0039D6A5DF}" destId="{8C165444-013E-418A-9815-00650B6BF783}" srcOrd="16" destOrd="0" presId="urn:microsoft.com/office/officeart/2005/8/layout/cycle8"/>
    <dgm:cxn modelId="{87832CDD-4A30-46CE-AE68-EFF8EDE08E4C}" type="presParOf" srcId="{CC58E913-5DA4-43A0-BDE7-FF0039D6A5DF}" destId="{06C17E14-91B5-474C-985F-7133468FCF54}" srcOrd="17" destOrd="0" presId="urn:microsoft.com/office/officeart/2005/8/layout/cycle8"/>
    <dgm:cxn modelId="{1FAD7AEF-5239-4E9A-A787-0004D3ADA70D}" type="presParOf" srcId="{CC58E913-5DA4-43A0-BDE7-FF0039D6A5DF}" destId="{33D1040F-D238-4C1F-948F-986FC24DE3F8}" srcOrd="18" destOrd="0" presId="urn:microsoft.com/office/officeart/2005/8/layout/cycle8"/>
    <dgm:cxn modelId="{75213AC8-B472-48D3-9747-B6DA928D49FE}" type="presParOf" srcId="{CC58E913-5DA4-43A0-BDE7-FF0039D6A5DF}" destId="{947D4DA4-B600-4900-BCA4-AC0F4B3FECC1}" srcOrd="19" destOrd="0" presId="urn:microsoft.com/office/officeart/2005/8/layout/cycle8"/>
    <dgm:cxn modelId="{C28B47D1-748D-4445-A67C-FDE283CED37F}" type="presParOf" srcId="{CC58E913-5DA4-43A0-BDE7-FF0039D6A5DF}" destId="{FE803278-A150-4831-A3CB-859BA69A838A}" srcOrd="20" destOrd="0" presId="urn:microsoft.com/office/officeart/2005/8/layout/cycle8"/>
    <dgm:cxn modelId="{7A84C638-B1CD-45CC-96C4-47B6CCA5DCB0}" type="presParOf" srcId="{CC58E913-5DA4-43A0-BDE7-FF0039D6A5DF}" destId="{A6096A4B-6C4E-4EA0-B00B-E7974F5264B5}" srcOrd="21" destOrd="0" presId="urn:microsoft.com/office/officeart/2005/8/layout/cycle8"/>
    <dgm:cxn modelId="{193612E3-653D-41C3-8152-3D748736132E}" type="presParOf" srcId="{CC58E913-5DA4-43A0-BDE7-FF0039D6A5DF}" destId="{1ED4D3FC-B543-41E2-B1D5-F15E534A4CE7}" srcOrd="22" destOrd="0" presId="urn:microsoft.com/office/officeart/2005/8/layout/cycle8"/>
    <dgm:cxn modelId="{8F9A5CFE-DA0C-46B4-B644-04184E519DCF}" type="presParOf" srcId="{CC58E913-5DA4-43A0-BDE7-FF0039D6A5DF}" destId="{C6850257-EE31-461B-8B23-EFDFC1AAE023}" srcOrd="23" destOrd="0" presId="urn:microsoft.com/office/officeart/2005/8/layout/cycle8"/>
    <dgm:cxn modelId="{D753C5E7-4476-4F46-9D7F-0D1C664F3403}" type="presParOf" srcId="{CC58E913-5DA4-43A0-BDE7-FF0039D6A5DF}" destId="{AF6573F0-4D4B-42CB-8448-5AD4978ABBBD}" srcOrd="24"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F589EE-AB67-4FF0-B193-22230BF618BF}" type="doc">
      <dgm:prSet loTypeId="urn:microsoft.com/office/officeart/2005/8/layout/lProcess2" loCatId="relationship" qsTypeId="urn:microsoft.com/office/officeart/2005/8/quickstyle/simple1" qsCatId="simple" csTypeId="urn:microsoft.com/office/officeart/2005/8/colors/accent0_2" csCatId="mainScheme" phldr="1"/>
      <dgm:spPr/>
      <dgm:t>
        <a:bodyPr/>
        <a:lstStyle/>
        <a:p>
          <a:endParaRPr lang="es-ES"/>
        </a:p>
      </dgm:t>
    </dgm:pt>
    <dgm:pt modelId="{D16024B2-21C8-4D10-BF5F-D4D6CF37C078}">
      <dgm:prSet phldrT="[Texto]" custT="1"/>
      <dgm:spPr/>
      <dgm:t>
        <a:bodyPr/>
        <a:lstStyle/>
        <a:p>
          <a:endParaRPr lang="es-ES" sz="1000" b="1" dirty="0"/>
        </a:p>
      </dgm:t>
    </dgm:pt>
    <dgm:pt modelId="{9C76E3F0-BFE1-4EBB-B276-54CFA3D47928}" type="parTrans" cxnId="{48799AEF-FC42-48BE-B283-DE8D0D8D93DA}">
      <dgm:prSet/>
      <dgm:spPr/>
      <dgm:t>
        <a:bodyPr/>
        <a:lstStyle/>
        <a:p>
          <a:endParaRPr lang="es-ES" sz="1000"/>
        </a:p>
      </dgm:t>
    </dgm:pt>
    <dgm:pt modelId="{6910B57E-C1ED-4C5F-8638-25F4EF1DACB3}" type="sibTrans" cxnId="{48799AEF-FC42-48BE-B283-DE8D0D8D93DA}">
      <dgm:prSet/>
      <dgm:spPr/>
      <dgm:t>
        <a:bodyPr/>
        <a:lstStyle/>
        <a:p>
          <a:endParaRPr lang="es-ES" sz="1000"/>
        </a:p>
      </dgm:t>
    </dgm:pt>
    <dgm:pt modelId="{EC953F2F-FFE9-407F-BC68-AEFF776EA651}">
      <dgm:prSet phldrT="[Texto]" custT="1"/>
      <dgm:spPr/>
      <dgm:t>
        <a:bodyPr/>
        <a:lstStyle/>
        <a:p>
          <a:endParaRPr lang="es-ES" sz="1000" b="1" dirty="0"/>
        </a:p>
      </dgm:t>
    </dgm:pt>
    <dgm:pt modelId="{1E1EBCD6-F813-49D7-9513-69827D49D2FD}" type="parTrans" cxnId="{31691D88-4C57-4E09-B4A5-DD1FCB6B82BB}">
      <dgm:prSet/>
      <dgm:spPr/>
      <dgm:t>
        <a:bodyPr/>
        <a:lstStyle/>
        <a:p>
          <a:endParaRPr lang="es-ES" sz="1000"/>
        </a:p>
      </dgm:t>
    </dgm:pt>
    <dgm:pt modelId="{BFCC8B91-8296-42D5-AE05-8678210081F1}" type="sibTrans" cxnId="{31691D88-4C57-4E09-B4A5-DD1FCB6B82BB}">
      <dgm:prSet/>
      <dgm:spPr/>
      <dgm:t>
        <a:bodyPr/>
        <a:lstStyle/>
        <a:p>
          <a:endParaRPr lang="es-ES" sz="1000"/>
        </a:p>
      </dgm:t>
    </dgm:pt>
    <dgm:pt modelId="{D7C68395-ECA7-453A-8A91-A0BF56817619}">
      <dgm:prSet phldrT="[Texto]" custT="1"/>
      <dgm:spPr/>
      <dgm:t>
        <a:bodyPr/>
        <a:lstStyle/>
        <a:p>
          <a:r>
            <a:rPr lang="es-ES" sz="1600" b="1" dirty="0" smtClean="0"/>
            <a:t>VISITAS DE INSPECCIÓN</a:t>
          </a:r>
          <a:endParaRPr lang="es-ES" sz="1600" b="1" dirty="0"/>
        </a:p>
      </dgm:t>
    </dgm:pt>
    <dgm:pt modelId="{300B6090-73BA-46E7-ACBB-C1D6EF73B9A9}" type="parTrans" cxnId="{B613509C-FFF3-4208-997C-AAEE51BE9644}">
      <dgm:prSet/>
      <dgm:spPr/>
      <dgm:t>
        <a:bodyPr/>
        <a:lstStyle/>
        <a:p>
          <a:endParaRPr lang="es-ES" sz="1000"/>
        </a:p>
      </dgm:t>
    </dgm:pt>
    <dgm:pt modelId="{0A8ED4EB-8D53-4DB7-87D7-353BCA3B3404}" type="sibTrans" cxnId="{B613509C-FFF3-4208-997C-AAEE51BE9644}">
      <dgm:prSet/>
      <dgm:spPr/>
      <dgm:t>
        <a:bodyPr/>
        <a:lstStyle/>
        <a:p>
          <a:endParaRPr lang="es-ES" sz="1000"/>
        </a:p>
      </dgm:t>
    </dgm:pt>
    <dgm:pt modelId="{CADAEB93-2DF8-4117-BDB3-4052DD832BA1}">
      <dgm:prSet phldrT="[Texto]" custT="1"/>
      <dgm:spPr/>
      <dgm:t>
        <a:bodyPr/>
        <a:lstStyle/>
        <a:p>
          <a:endParaRPr lang="es-ES" sz="1000" b="1" dirty="0"/>
        </a:p>
      </dgm:t>
    </dgm:pt>
    <dgm:pt modelId="{AC80B331-3330-4CC9-A7C3-CB7B164825E8}" type="sibTrans" cxnId="{ACACAE93-0690-4F2C-9894-135C34699032}">
      <dgm:prSet/>
      <dgm:spPr/>
      <dgm:t>
        <a:bodyPr/>
        <a:lstStyle/>
        <a:p>
          <a:endParaRPr lang="es-ES" sz="1000"/>
        </a:p>
      </dgm:t>
    </dgm:pt>
    <dgm:pt modelId="{0BBE0049-07D6-4AAE-BBAF-7ED09CC4C9C8}" type="parTrans" cxnId="{ACACAE93-0690-4F2C-9894-135C34699032}">
      <dgm:prSet/>
      <dgm:spPr/>
      <dgm:t>
        <a:bodyPr/>
        <a:lstStyle/>
        <a:p>
          <a:endParaRPr lang="es-ES" sz="1000"/>
        </a:p>
      </dgm:t>
    </dgm:pt>
    <dgm:pt modelId="{ED6A4091-333E-42C7-BAF7-8EB8EA4B3112}">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600" b="1" dirty="0" smtClean="0"/>
            <a:t>REVISIONES</a:t>
          </a:r>
        </a:p>
      </dgm:t>
    </dgm:pt>
    <dgm:pt modelId="{2322024A-BE2D-4AC4-A36F-3E86028B1E8A}" type="sibTrans" cxnId="{A2FF749A-5EED-4207-939C-C9A77AB0E199}">
      <dgm:prSet/>
      <dgm:spPr/>
      <dgm:t>
        <a:bodyPr/>
        <a:lstStyle/>
        <a:p>
          <a:endParaRPr lang="es-ES" sz="1000"/>
        </a:p>
      </dgm:t>
    </dgm:pt>
    <dgm:pt modelId="{C4F30EAC-9E35-4CF0-A196-932EA2631E8F}" type="parTrans" cxnId="{A2FF749A-5EED-4207-939C-C9A77AB0E199}">
      <dgm:prSet/>
      <dgm:spPr/>
      <dgm:t>
        <a:bodyPr/>
        <a:lstStyle/>
        <a:p>
          <a:endParaRPr lang="es-ES" sz="1000"/>
        </a:p>
      </dgm:t>
    </dgm:pt>
    <dgm:pt modelId="{0435E9A8-6A59-414B-B652-4DD84F002CDF}">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600" b="1" dirty="0" smtClean="0"/>
            <a:t>AUDITORIAS</a:t>
          </a:r>
        </a:p>
      </dgm:t>
    </dgm:pt>
    <dgm:pt modelId="{4712E1D8-ABBA-436D-87C5-A6D6A03CB5CF}" type="sibTrans" cxnId="{A3BE4F71-0680-4279-A20A-4DB85CD0DE7F}">
      <dgm:prSet/>
      <dgm:spPr/>
      <dgm:t>
        <a:bodyPr/>
        <a:lstStyle/>
        <a:p>
          <a:endParaRPr lang="es-ES" sz="1000"/>
        </a:p>
      </dgm:t>
    </dgm:pt>
    <dgm:pt modelId="{B0145E11-5D42-4851-9E51-63EE08E1514F}" type="parTrans" cxnId="{A3BE4F71-0680-4279-A20A-4DB85CD0DE7F}">
      <dgm:prSet/>
      <dgm:spPr/>
      <dgm:t>
        <a:bodyPr/>
        <a:lstStyle/>
        <a:p>
          <a:endParaRPr lang="es-ES" sz="1000"/>
        </a:p>
      </dgm:t>
    </dgm:pt>
    <dgm:pt modelId="{0D4EDA67-96F0-47E9-90AB-26B16312E65D}" type="pres">
      <dgm:prSet presAssocID="{39F589EE-AB67-4FF0-B193-22230BF618BF}" presName="theList" presStyleCnt="0">
        <dgm:presLayoutVars>
          <dgm:dir/>
          <dgm:animLvl val="lvl"/>
          <dgm:resizeHandles val="exact"/>
        </dgm:presLayoutVars>
      </dgm:prSet>
      <dgm:spPr/>
      <dgm:t>
        <a:bodyPr/>
        <a:lstStyle/>
        <a:p>
          <a:endParaRPr lang="es-ES"/>
        </a:p>
      </dgm:t>
    </dgm:pt>
    <dgm:pt modelId="{67572D6C-342D-4C26-9E82-0408F77A45FD}" type="pres">
      <dgm:prSet presAssocID="{D16024B2-21C8-4D10-BF5F-D4D6CF37C078}" presName="compNode" presStyleCnt="0"/>
      <dgm:spPr/>
      <dgm:t>
        <a:bodyPr/>
        <a:lstStyle/>
        <a:p>
          <a:endParaRPr lang="es-MX"/>
        </a:p>
      </dgm:t>
    </dgm:pt>
    <dgm:pt modelId="{C6F11057-BB89-40A7-B49A-F2B6814D69BB}" type="pres">
      <dgm:prSet presAssocID="{D16024B2-21C8-4D10-BF5F-D4D6CF37C078}" presName="aNode" presStyleLbl="bgShp" presStyleIdx="0" presStyleCnt="3" custLinFactNeighborX="2195" custLinFactNeighborY="-10956"/>
      <dgm:spPr/>
      <dgm:t>
        <a:bodyPr/>
        <a:lstStyle/>
        <a:p>
          <a:endParaRPr lang="es-ES"/>
        </a:p>
      </dgm:t>
    </dgm:pt>
    <dgm:pt modelId="{A8AF891C-9059-475F-A48A-F576DC0D4A19}" type="pres">
      <dgm:prSet presAssocID="{D16024B2-21C8-4D10-BF5F-D4D6CF37C078}" presName="textNode" presStyleLbl="bgShp" presStyleIdx="0" presStyleCnt="3"/>
      <dgm:spPr/>
      <dgm:t>
        <a:bodyPr/>
        <a:lstStyle/>
        <a:p>
          <a:endParaRPr lang="es-ES"/>
        </a:p>
      </dgm:t>
    </dgm:pt>
    <dgm:pt modelId="{B2AF7F18-C19F-40FF-B428-18C82F648837}" type="pres">
      <dgm:prSet presAssocID="{D16024B2-21C8-4D10-BF5F-D4D6CF37C078}" presName="compChildNode" presStyleCnt="0"/>
      <dgm:spPr/>
      <dgm:t>
        <a:bodyPr/>
        <a:lstStyle/>
        <a:p>
          <a:endParaRPr lang="es-MX"/>
        </a:p>
      </dgm:t>
    </dgm:pt>
    <dgm:pt modelId="{89CCFE6A-F26D-4383-B2D5-760762132BA4}" type="pres">
      <dgm:prSet presAssocID="{D16024B2-21C8-4D10-BF5F-D4D6CF37C078}" presName="theInnerList" presStyleCnt="0"/>
      <dgm:spPr/>
      <dgm:t>
        <a:bodyPr/>
        <a:lstStyle/>
        <a:p>
          <a:endParaRPr lang="es-MX"/>
        </a:p>
      </dgm:t>
    </dgm:pt>
    <dgm:pt modelId="{0311E65E-639D-43E9-9743-99F3E5D0CA2F}" type="pres">
      <dgm:prSet presAssocID="{0435E9A8-6A59-414B-B652-4DD84F002CDF}" presName="childNode" presStyleLbl="node1" presStyleIdx="0" presStyleCnt="3" custScaleY="44038" custLinFactNeighborX="-3132" custLinFactNeighborY="-74905">
        <dgm:presLayoutVars>
          <dgm:bulletEnabled val="1"/>
        </dgm:presLayoutVars>
      </dgm:prSet>
      <dgm:spPr/>
      <dgm:t>
        <a:bodyPr/>
        <a:lstStyle/>
        <a:p>
          <a:endParaRPr lang="es-ES"/>
        </a:p>
      </dgm:t>
    </dgm:pt>
    <dgm:pt modelId="{947F0DF8-E99A-435A-93E8-02813B725F96}" type="pres">
      <dgm:prSet presAssocID="{D16024B2-21C8-4D10-BF5F-D4D6CF37C078}" presName="aSpace" presStyleCnt="0"/>
      <dgm:spPr/>
      <dgm:t>
        <a:bodyPr/>
        <a:lstStyle/>
        <a:p>
          <a:endParaRPr lang="es-MX"/>
        </a:p>
      </dgm:t>
    </dgm:pt>
    <dgm:pt modelId="{10760217-5CF9-4771-9B60-8FA3E22CA5D4}" type="pres">
      <dgm:prSet presAssocID="{CADAEB93-2DF8-4117-BDB3-4052DD832BA1}" presName="compNode" presStyleCnt="0"/>
      <dgm:spPr/>
      <dgm:t>
        <a:bodyPr/>
        <a:lstStyle/>
        <a:p>
          <a:endParaRPr lang="es-MX"/>
        </a:p>
      </dgm:t>
    </dgm:pt>
    <dgm:pt modelId="{BEB501A7-AAA8-4229-9B34-4DF8F30856B9}" type="pres">
      <dgm:prSet presAssocID="{CADAEB93-2DF8-4117-BDB3-4052DD832BA1}" presName="aNode" presStyleLbl="bgShp" presStyleIdx="1" presStyleCnt="3" custLinFactNeighborX="-1607" custLinFactNeighborY="-4167"/>
      <dgm:spPr/>
      <dgm:t>
        <a:bodyPr/>
        <a:lstStyle/>
        <a:p>
          <a:endParaRPr lang="es-ES"/>
        </a:p>
      </dgm:t>
    </dgm:pt>
    <dgm:pt modelId="{A5C5F0D5-6CCB-49DE-A7C6-2C050E1BD158}" type="pres">
      <dgm:prSet presAssocID="{CADAEB93-2DF8-4117-BDB3-4052DD832BA1}" presName="textNode" presStyleLbl="bgShp" presStyleIdx="1" presStyleCnt="3"/>
      <dgm:spPr/>
      <dgm:t>
        <a:bodyPr/>
        <a:lstStyle/>
        <a:p>
          <a:endParaRPr lang="es-ES"/>
        </a:p>
      </dgm:t>
    </dgm:pt>
    <dgm:pt modelId="{F4BB3080-63B4-4617-B166-B3C38920425D}" type="pres">
      <dgm:prSet presAssocID="{CADAEB93-2DF8-4117-BDB3-4052DD832BA1}" presName="compChildNode" presStyleCnt="0"/>
      <dgm:spPr/>
      <dgm:t>
        <a:bodyPr/>
        <a:lstStyle/>
        <a:p>
          <a:endParaRPr lang="es-MX"/>
        </a:p>
      </dgm:t>
    </dgm:pt>
    <dgm:pt modelId="{A69843F9-9397-4C3D-A2B2-2BC9AC038062}" type="pres">
      <dgm:prSet presAssocID="{CADAEB93-2DF8-4117-BDB3-4052DD832BA1}" presName="theInnerList" presStyleCnt="0"/>
      <dgm:spPr/>
      <dgm:t>
        <a:bodyPr/>
        <a:lstStyle/>
        <a:p>
          <a:endParaRPr lang="es-MX"/>
        </a:p>
      </dgm:t>
    </dgm:pt>
    <dgm:pt modelId="{9366CE92-CE8E-49A7-BD2F-186BE9A7C652}" type="pres">
      <dgm:prSet presAssocID="{ED6A4091-333E-42C7-BAF7-8EB8EA4B3112}" presName="childNode" presStyleLbl="node1" presStyleIdx="1" presStyleCnt="3" custScaleY="44036" custLinFactNeighborX="-8473" custLinFactNeighborY="-69328">
        <dgm:presLayoutVars>
          <dgm:bulletEnabled val="1"/>
        </dgm:presLayoutVars>
      </dgm:prSet>
      <dgm:spPr/>
      <dgm:t>
        <a:bodyPr/>
        <a:lstStyle/>
        <a:p>
          <a:endParaRPr lang="es-ES"/>
        </a:p>
      </dgm:t>
    </dgm:pt>
    <dgm:pt modelId="{BBC694A1-94DB-40B3-BB31-99A865F0E3B9}" type="pres">
      <dgm:prSet presAssocID="{CADAEB93-2DF8-4117-BDB3-4052DD832BA1}" presName="aSpace" presStyleCnt="0"/>
      <dgm:spPr/>
      <dgm:t>
        <a:bodyPr/>
        <a:lstStyle/>
        <a:p>
          <a:endParaRPr lang="es-MX"/>
        </a:p>
      </dgm:t>
    </dgm:pt>
    <dgm:pt modelId="{FA21FA16-44F6-4F82-AD2C-E4A6B4BE5FED}" type="pres">
      <dgm:prSet presAssocID="{EC953F2F-FFE9-407F-BC68-AEFF776EA651}" presName="compNode" presStyleCnt="0"/>
      <dgm:spPr/>
      <dgm:t>
        <a:bodyPr/>
        <a:lstStyle/>
        <a:p>
          <a:endParaRPr lang="es-MX"/>
        </a:p>
      </dgm:t>
    </dgm:pt>
    <dgm:pt modelId="{2B13C041-43FE-4DFB-A250-7EFF18BA2BAB}" type="pres">
      <dgm:prSet presAssocID="{EC953F2F-FFE9-407F-BC68-AEFF776EA651}" presName="aNode" presStyleLbl="bgShp" presStyleIdx="2" presStyleCnt="3" custLinFactNeighborX="-3176"/>
      <dgm:spPr/>
      <dgm:t>
        <a:bodyPr/>
        <a:lstStyle/>
        <a:p>
          <a:endParaRPr lang="es-ES"/>
        </a:p>
      </dgm:t>
    </dgm:pt>
    <dgm:pt modelId="{F405E992-363C-4FD0-94F5-88BCCCAF70B5}" type="pres">
      <dgm:prSet presAssocID="{EC953F2F-FFE9-407F-BC68-AEFF776EA651}" presName="textNode" presStyleLbl="bgShp" presStyleIdx="2" presStyleCnt="3"/>
      <dgm:spPr/>
      <dgm:t>
        <a:bodyPr/>
        <a:lstStyle/>
        <a:p>
          <a:endParaRPr lang="es-ES"/>
        </a:p>
      </dgm:t>
    </dgm:pt>
    <dgm:pt modelId="{DBD8B879-BC36-4B60-9E7C-239ECDD5F512}" type="pres">
      <dgm:prSet presAssocID="{EC953F2F-FFE9-407F-BC68-AEFF776EA651}" presName="compChildNode" presStyleCnt="0"/>
      <dgm:spPr/>
      <dgm:t>
        <a:bodyPr/>
        <a:lstStyle/>
        <a:p>
          <a:endParaRPr lang="es-MX"/>
        </a:p>
      </dgm:t>
    </dgm:pt>
    <dgm:pt modelId="{DACCCFC7-058A-4E62-9AA5-2735879CFF59}" type="pres">
      <dgm:prSet presAssocID="{EC953F2F-FFE9-407F-BC68-AEFF776EA651}" presName="theInnerList" presStyleCnt="0"/>
      <dgm:spPr/>
      <dgm:t>
        <a:bodyPr/>
        <a:lstStyle/>
        <a:p>
          <a:endParaRPr lang="es-MX"/>
        </a:p>
      </dgm:t>
    </dgm:pt>
    <dgm:pt modelId="{44B921D6-D06B-4A70-88E5-9078B218F07C}" type="pres">
      <dgm:prSet presAssocID="{D7C68395-ECA7-453A-8A91-A0BF56817619}" presName="childNode" presStyleLbl="node1" presStyleIdx="2" presStyleCnt="3" custScaleY="42934" custLinFactNeighborX="-9680" custLinFactNeighborY="-69544">
        <dgm:presLayoutVars>
          <dgm:bulletEnabled val="1"/>
        </dgm:presLayoutVars>
      </dgm:prSet>
      <dgm:spPr/>
      <dgm:t>
        <a:bodyPr/>
        <a:lstStyle/>
        <a:p>
          <a:endParaRPr lang="es-ES"/>
        </a:p>
      </dgm:t>
    </dgm:pt>
  </dgm:ptLst>
  <dgm:cxnLst>
    <dgm:cxn modelId="{9C2BAF07-3565-4D59-AE77-F8331B17FF53}" type="presOf" srcId="{D16024B2-21C8-4D10-BF5F-D4D6CF37C078}" destId="{A8AF891C-9059-475F-A48A-F576DC0D4A19}" srcOrd="1" destOrd="0" presId="urn:microsoft.com/office/officeart/2005/8/layout/lProcess2"/>
    <dgm:cxn modelId="{5D2BCE2B-3BE3-4CF8-A57B-13B9F37F0A8D}" type="presOf" srcId="{CADAEB93-2DF8-4117-BDB3-4052DD832BA1}" destId="{A5C5F0D5-6CCB-49DE-A7C6-2C050E1BD158}" srcOrd="1" destOrd="0" presId="urn:microsoft.com/office/officeart/2005/8/layout/lProcess2"/>
    <dgm:cxn modelId="{460C52A6-3893-42F7-80EA-05942339EF8E}" type="presOf" srcId="{CADAEB93-2DF8-4117-BDB3-4052DD832BA1}" destId="{BEB501A7-AAA8-4229-9B34-4DF8F30856B9}" srcOrd="0" destOrd="0" presId="urn:microsoft.com/office/officeart/2005/8/layout/lProcess2"/>
    <dgm:cxn modelId="{48799AEF-FC42-48BE-B283-DE8D0D8D93DA}" srcId="{39F589EE-AB67-4FF0-B193-22230BF618BF}" destId="{D16024B2-21C8-4D10-BF5F-D4D6CF37C078}" srcOrd="0" destOrd="0" parTransId="{9C76E3F0-BFE1-4EBB-B276-54CFA3D47928}" sibTransId="{6910B57E-C1ED-4C5F-8638-25F4EF1DACB3}"/>
    <dgm:cxn modelId="{E6B2920D-4E63-41CF-B265-81FB37F93282}" type="presOf" srcId="{EC953F2F-FFE9-407F-BC68-AEFF776EA651}" destId="{2B13C041-43FE-4DFB-A250-7EFF18BA2BAB}" srcOrd="0" destOrd="0" presId="urn:microsoft.com/office/officeart/2005/8/layout/lProcess2"/>
    <dgm:cxn modelId="{A3BE4F71-0680-4279-A20A-4DB85CD0DE7F}" srcId="{D16024B2-21C8-4D10-BF5F-D4D6CF37C078}" destId="{0435E9A8-6A59-414B-B652-4DD84F002CDF}" srcOrd="0" destOrd="0" parTransId="{B0145E11-5D42-4851-9E51-63EE08E1514F}" sibTransId="{4712E1D8-ABBA-436D-87C5-A6D6A03CB5CF}"/>
    <dgm:cxn modelId="{ACACAE93-0690-4F2C-9894-135C34699032}" srcId="{39F589EE-AB67-4FF0-B193-22230BF618BF}" destId="{CADAEB93-2DF8-4117-BDB3-4052DD832BA1}" srcOrd="1" destOrd="0" parTransId="{0BBE0049-07D6-4AAE-BBAF-7ED09CC4C9C8}" sibTransId="{AC80B331-3330-4CC9-A7C3-CB7B164825E8}"/>
    <dgm:cxn modelId="{31691D88-4C57-4E09-B4A5-DD1FCB6B82BB}" srcId="{39F589EE-AB67-4FF0-B193-22230BF618BF}" destId="{EC953F2F-FFE9-407F-BC68-AEFF776EA651}" srcOrd="2" destOrd="0" parTransId="{1E1EBCD6-F813-49D7-9513-69827D49D2FD}" sibTransId="{BFCC8B91-8296-42D5-AE05-8678210081F1}"/>
    <dgm:cxn modelId="{815DDCB4-8F54-4651-BCA4-F4A72BEA7AD7}" type="presOf" srcId="{D16024B2-21C8-4D10-BF5F-D4D6CF37C078}" destId="{C6F11057-BB89-40A7-B49A-F2B6814D69BB}" srcOrd="0" destOrd="0" presId="urn:microsoft.com/office/officeart/2005/8/layout/lProcess2"/>
    <dgm:cxn modelId="{35AC0DDD-9AB1-43EA-B3F0-76953B0F768C}" type="presOf" srcId="{D7C68395-ECA7-453A-8A91-A0BF56817619}" destId="{44B921D6-D06B-4A70-88E5-9078B218F07C}" srcOrd="0" destOrd="0" presId="urn:microsoft.com/office/officeart/2005/8/layout/lProcess2"/>
    <dgm:cxn modelId="{3E0E9C8B-9715-40E0-A6D4-CC98B1E545A7}" type="presOf" srcId="{EC953F2F-FFE9-407F-BC68-AEFF776EA651}" destId="{F405E992-363C-4FD0-94F5-88BCCCAF70B5}" srcOrd="1" destOrd="0" presId="urn:microsoft.com/office/officeart/2005/8/layout/lProcess2"/>
    <dgm:cxn modelId="{A2FF749A-5EED-4207-939C-C9A77AB0E199}" srcId="{CADAEB93-2DF8-4117-BDB3-4052DD832BA1}" destId="{ED6A4091-333E-42C7-BAF7-8EB8EA4B3112}" srcOrd="0" destOrd="0" parTransId="{C4F30EAC-9E35-4CF0-A196-932EA2631E8F}" sibTransId="{2322024A-BE2D-4AC4-A36F-3E86028B1E8A}"/>
    <dgm:cxn modelId="{B613509C-FFF3-4208-997C-AAEE51BE9644}" srcId="{EC953F2F-FFE9-407F-BC68-AEFF776EA651}" destId="{D7C68395-ECA7-453A-8A91-A0BF56817619}" srcOrd="0" destOrd="0" parTransId="{300B6090-73BA-46E7-ACBB-C1D6EF73B9A9}" sibTransId="{0A8ED4EB-8D53-4DB7-87D7-353BCA3B3404}"/>
    <dgm:cxn modelId="{2DE1476F-B2B0-41E5-A6BB-E3FECA79A0B2}" type="presOf" srcId="{39F589EE-AB67-4FF0-B193-22230BF618BF}" destId="{0D4EDA67-96F0-47E9-90AB-26B16312E65D}" srcOrd="0" destOrd="0" presId="urn:microsoft.com/office/officeart/2005/8/layout/lProcess2"/>
    <dgm:cxn modelId="{54D1F7F0-BC27-46C0-8A3E-0EFB66D8F2AC}" type="presOf" srcId="{ED6A4091-333E-42C7-BAF7-8EB8EA4B3112}" destId="{9366CE92-CE8E-49A7-BD2F-186BE9A7C652}" srcOrd="0" destOrd="0" presId="urn:microsoft.com/office/officeart/2005/8/layout/lProcess2"/>
    <dgm:cxn modelId="{7CF4AB37-0110-4651-B767-A8C327152A4D}" type="presOf" srcId="{0435E9A8-6A59-414B-B652-4DD84F002CDF}" destId="{0311E65E-639D-43E9-9743-99F3E5D0CA2F}" srcOrd="0" destOrd="0" presId="urn:microsoft.com/office/officeart/2005/8/layout/lProcess2"/>
    <dgm:cxn modelId="{C80B8B16-6B4C-4064-9E61-20BF74333525}" type="presParOf" srcId="{0D4EDA67-96F0-47E9-90AB-26B16312E65D}" destId="{67572D6C-342D-4C26-9E82-0408F77A45FD}" srcOrd="0" destOrd="0" presId="urn:microsoft.com/office/officeart/2005/8/layout/lProcess2"/>
    <dgm:cxn modelId="{27061544-A19F-4E0B-B98D-9FA42E92AC15}" type="presParOf" srcId="{67572D6C-342D-4C26-9E82-0408F77A45FD}" destId="{C6F11057-BB89-40A7-B49A-F2B6814D69BB}" srcOrd="0" destOrd="0" presId="urn:microsoft.com/office/officeart/2005/8/layout/lProcess2"/>
    <dgm:cxn modelId="{E117C991-997A-4580-948A-01898DDA7192}" type="presParOf" srcId="{67572D6C-342D-4C26-9E82-0408F77A45FD}" destId="{A8AF891C-9059-475F-A48A-F576DC0D4A19}" srcOrd="1" destOrd="0" presId="urn:microsoft.com/office/officeart/2005/8/layout/lProcess2"/>
    <dgm:cxn modelId="{EB72EBE2-9762-4BDC-89D3-E62DBE2638DC}" type="presParOf" srcId="{67572D6C-342D-4C26-9E82-0408F77A45FD}" destId="{B2AF7F18-C19F-40FF-B428-18C82F648837}" srcOrd="2" destOrd="0" presId="urn:microsoft.com/office/officeart/2005/8/layout/lProcess2"/>
    <dgm:cxn modelId="{49ED5A31-121E-4EC6-85D1-8E19B4531CDD}" type="presParOf" srcId="{B2AF7F18-C19F-40FF-B428-18C82F648837}" destId="{89CCFE6A-F26D-4383-B2D5-760762132BA4}" srcOrd="0" destOrd="0" presId="urn:microsoft.com/office/officeart/2005/8/layout/lProcess2"/>
    <dgm:cxn modelId="{52C568BC-1629-4B8C-8BF1-DABF0FFD974B}" type="presParOf" srcId="{89CCFE6A-F26D-4383-B2D5-760762132BA4}" destId="{0311E65E-639D-43E9-9743-99F3E5D0CA2F}" srcOrd="0" destOrd="0" presId="urn:microsoft.com/office/officeart/2005/8/layout/lProcess2"/>
    <dgm:cxn modelId="{74F5DD53-A6F4-4C5E-AACB-77C903357982}" type="presParOf" srcId="{0D4EDA67-96F0-47E9-90AB-26B16312E65D}" destId="{947F0DF8-E99A-435A-93E8-02813B725F96}" srcOrd="1" destOrd="0" presId="urn:microsoft.com/office/officeart/2005/8/layout/lProcess2"/>
    <dgm:cxn modelId="{F1C2A430-D176-4C6F-A0C5-40B964ACA55C}" type="presParOf" srcId="{0D4EDA67-96F0-47E9-90AB-26B16312E65D}" destId="{10760217-5CF9-4771-9B60-8FA3E22CA5D4}" srcOrd="2" destOrd="0" presId="urn:microsoft.com/office/officeart/2005/8/layout/lProcess2"/>
    <dgm:cxn modelId="{E7A6B81E-902A-4C2D-B377-F862F04F06F2}" type="presParOf" srcId="{10760217-5CF9-4771-9B60-8FA3E22CA5D4}" destId="{BEB501A7-AAA8-4229-9B34-4DF8F30856B9}" srcOrd="0" destOrd="0" presId="urn:microsoft.com/office/officeart/2005/8/layout/lProcess2"/>
    <dgm:cxn modelId="{A1971DFB-E8C3-4208-BBB0-965A59FCE8A3}" type="presParOf" srcId="{10760217-5CF9-4771-9B60-8FA3E22CA5D4}" destId="{A5C5F0D5-6CCB-49DE-A7C6-2C050E1BD158}" srcOrd="1" destOrd="0" presId="urn:microsoft.com/office/officeart/2005/8/layout/lProcess2"/>
    <dgm:cxn modelId="{C3197248-1B77-44B6-9F52-EC2909B4D0D5}" type="presParOf" srcId="{10760217-5CF9-4771-9B60-8FA3E22CA5D4}" destId="{F4BB3080-63B4-4617-B166-B3C38920425D}" srcOrd="2" destOrd="0" presId="urn:microsoft.com/office/officeart/2005/8/layout/lProcess2"/>
    <dgm:cxn modelId="{7F1C9451-D9DF-4C43-85C9-4D4C1A60986D}" type="presParOf" srcId="{F4BB3080-63B4-4617-B166-B3C38920425D}" destId="{A69843F9-9397-4C3D-A2B2-2BC9AC038062}" srcOrd="0" destOrd="0" presId="urn:microsoft.com/office/officeart/2005/8/layout/lProcess2"/>
    <dgm:cxn modelId="{5A919D3C-ED64-4360-8F80-53D8F848DE15}" type="presParOf" srcId="{A69843F9-9397-4C3D-A2B2-2BC9AC038062}" destId="{9366CE92-CE8E-49A7-BD2F-186BE9A7C652}" srcOrd="0" destOrd="0" presId="urn:microsoft.com/office/officeart/2005/8/layout/lProcess2"/>
    <dgm:cxn modelId="{27929304-B4D2-4AB7-9501-D74BAFEBAF4F}" type="presParOf" srcId="{0D4EDA67-96F0-47E9-90AB-26B16312E65D}" destId="{BBC694A1-94DB-40B3-BB31-99A865F0E3B9}" srcOrd="3" destOrd="0" presId="urn:microsoft.com/office/officeart/2005/8/layout/lProcess2"/>
    <dgm:cxn modelId="{B632C926-3842-463B-B812-6DB7501DCCA6}" type="presParOf" srcId="{0D4EDA67-96F0-47E9-90AB-26B16312E65D}" destId="{FA21FA16-44F6-4F82-AD2C-E4A6B4BE5FED}" srcOrd="4" destOrd="0" presId="urn:microsoft.com/office/officeart/2005/8/layout/lProcess2"/>
    <dgm:cxn modelId="{F5E9536A-752C-423E-9C18-01CC612FC757}" type="presParOf" srcId="{FA21FA16-44F6-4F82-AD2C-E4A6B4BE5FED}" destId="{2B13C041-43FE-4DFB-A250-7EFF18BA2BAB}" srcOrd="0" destOrd="0" presId="urn:microsoft.com/office/officeart/2005/8/layout/lProcess2"/>
    <dgm:cxn modelId="{170DDC42-392C-4F36-A119-9383AA8DD250}" type="presParOf" srcId="{FA21FA16-44F6-4F82-AD2C-E4A6B4BE5FED}" destId="{F405E992-363C-4FD0-94F5-88BCCCAF70B5}" srcOrd="1" destOrd="0" presId="urn:microsoft.com/office/officeart/2005/8/layout/lProcess2"/>
    <dgm:cxn modelId="{2BBDD367-70EE-4589-99E6-7682FA10A7C8}" type="presParOf" srcId="{FA21FA16-44F6-4F82-AD2C-E4A6B4BE5FED}" destId="{DBD8B879-BC36-4B60-9E7C-239ECDD5F512}" srcOrd="2" destOrd="0" presId="urn:microsoft.com/office/officeart/2005/8/layout/lProcess2"/>
    <dgm:cxn modelId="{81FF6804-2360-486E-94FF-FD359B94D5B6}" type="presParOf" srcId="{DBD8B879-BC36-4B60-9E7C-239ECDD5F512}" destId="{DACCCFC7-058A-4E62-9AA5-2735879CFF59}" srcOrd="0" destOrd="0" presId="urn:microsoft.com/office/officeart/2005/8/layout/lProcess2"/>
    <dgm:cxn modelId="{4BAD2EA2-76EE-4F4B-9B86-F32FE55CE6F6}" type="presParOf" srcId="{DACCCFC7-058A-4E62-9AA5-2735879CFF59}" destId="{44B921D6-D06B-4A70-88E5-9078B218F07C}" srcOrd="0" destOrd="0" presId="urn:microsoft.com/office/officeart/2005/8/layout/lProcess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AB8A41-B0EB-4D92-9D12-C6224B8B4F21}" type="doc">
      <dgm:prSet loTypeId="urn:microsoft.com/office/officeart/2005/8/layout/chevron2" loCatId="list" qsTypeId="urn:microsoft.com/office/officeart/2005/8/quickstyle/simple3" qsCatId="simple" csTypeId="urn:microsoft.com/office/officeart/2005/8/colors/accent1_1" csCatId="accent1" phldr="1"/>
      <dgm:spPr/>
      <dgm:t>
        <a:bodyPr/>
        <a:lstStyle/>
        <a:p>
          <a:endParaRPr lang="es-MX"/>
        </a:p>
      </dgm:t>
    </dgm:pt>
    <dgm:pt modelId="{E78072D7-76B5-4480-8BCE-B8E9DC498709}">
      <dgm:prSet phldrT="[Texto]" custT="1"/>
      <dgm:spPr/>
      <dgm:t>
        <a:bodyPr/>
        <a:lstStyle/>
        <a:p>
          <a:r>
            <a:rPr lang="es-MX" sz="1800" dirty="0" smtClean="0"/>
            <a:t>Recibir e investigar las quejas y denuncias que se formulen por el posible incumplimiento de las obligaciones de los servidores públicos.</a:t>
          </a:r>
          <a:endParaRPr lang="es-MX" sz="1800" dirty="0"/>
        </a:p>
      </dgm:t>
    </dgm:pt>
    <dgm:pt modelId="{F3C77FFA-575B-467D-9B05-CB3B5B539B0B}" type="parTrans" cxnId="{4C11CA89-3BD6-4036-8059-DFF9F7A4FDED}">
      <dgm:prSet/>
      <dgm:spPr/>
      <dgm:t>
        <a:bodyPr/>
        <a:lstStyle/>
        <a:p>
          <a:endParaRPr lang="es-MX" sz="1800"/>
        </a:p>
      </dgm:t>
    </dgm:pt>
    <dgm:pt modelId="{D8787075-393B-40B1-BE10-D5F762072F63}" type="sibTrans" cxnId="{4C11CA89-3BD6-4036-8059-DFF9F7A4FDED}">
      <dgm:prSet/>
      <dgm:spPr/>
      <dgm:t>
        <a:bodyPr/>
        <a:lstStyle/>
        <a:p>
          <a:endParaRPr lang="es-MX" sz="1800"/>
        </a:p>
      </dgm:t>
    </dgm:pt>
    <dgm:pt modelId="{3BE51CF0-E007-4AA6-9A1C-7F4714DA2BB1}">
      <dgm:prSet phldrT="[Texto]" phldr="1" custT="1"/>
      <dgm:spPr/>
      <dgm:t>
        <a:bodyPr/>
        <a:lstStyle/>
        <a:p>
          <a:endParaRPr lang="es-MX" sz="1800" dirty="0"/>
        </a:p>
      </dgm:t>
    </dgm:pt>
    <dgm:pt modelId="{31790520-E143-4F02-BEE5-1C371925FBC8}" type="sibTrans" cxnId="{29F22E04-61B2-40BF-83B1-E22B03F1DF3C}">
      <dgm:prSet/>
      <dgm:spPr/>
      <dgm:t>
        <a:bodyPr/>
        <a:lstStyle/>
        <a:p>
          <a:endParaRPr lang="es-MX" sz="1800"/>
        </a:p>
      </dgm:t>
    </dgm:pt>
    <dgm:pt modelId="{6F1D104E-B665-4114-830B-BBF545B43EDB}" type="parTrans" cxnId="{29F22E04-61B2-40BF-83B1-E22B03F1DF3C}">
      <dgm:prSet/>
      <dgm:spPr/>
      <dgm:t>
        <a:bodyPr/>
        <a:lstStyle/>
        <a:p>
          <a:endParaRPr lang="es-MX" sz="1800"/>
        </a:p>
      </dgm:t>
    </dgm:pt>
    <dgm:pt modelId="{6805FC99-20A9-484B-AEC9-A740A5B7BCDF}" type="pres">
      <dgm:prSet presAssocID="{4EAB8A41-B0EB-4D92-9D12-C6224B8B4F21}" presName="linearFlow" presStyleCnt="0">
        <dgm:presLayoutVars>
          <dgm:dir/>
          <dgm:animLvl val="lvl"/>
          <dgm:resizeHandles val="exact"/>
        </dgm:presLayoutVars>
      </dgm:prSet>
      <dgm:spPr/>
      <dgm:t>
        <a:bodyPr/>
        <a:lstStyle/>
        <a:p>
          <a:endParaRPr lang="es-MX"/>
        </a:p>
      </dgm:t>
    </dgm:pt>
    <dgm:pt modelId="{27D8461E-0CDE-425F-A42D-70A3E4C6FE7B}" type="pres">
      <dgm:prSet presAssocID="{3BE51CF0-E007-4AA6-9A1C-7F4714DA2BB1}" presName="composite" presStyleCnt="0"/>
      <dgm:spPr/>
    </dgm:pt>
    <dgm:pt modelId="{B2434D25-B18E-4BD7-BD9D-BB6E1A835016}" type="pres">
      <dgm:prSet presAssocID="{3BE51CF0-E007-4AA6-9A1C-7F4714DA2BB1}" presName="parentText" presStyleLbl="alignNode1" presStyleIdx="0" presStyleCnt="1" custLinFactNeighborX="-16346" custLinFactNeighborY="-3123">
        <dgm:presLayoutVars>
          <dgm:chMax val="1"/>
          <dgm:bulletEnabled val="1"/>
        </dgm:presLayoutVars>
      </dgm:prSet>
      <dgm:spPr/>
      <dgm:t>
        <a:bodyPr/>
        <a:lstStyle/>
        <a:p>
          <a:endParaRPr lang="es-MX"/>
        </a:p>
      </dgm:t>
    </dgm:pt>
    <dgm:pt modelId="{85C7427C-0D44-4CCD-827F-F249511F8303}" type="pres">
      <dgm:prSet presAssocID="{3BE51CF0-E007-4AA6-9A1C-7F4714DA2BB1}" presName="descendantText" presStyleLbl="alignAcc1" presStyleIdx="0" presStyleCnt="1">
        <dgm:presLayoutVars>
          <dgm:bulletEnabled val="1"/>
        </dgm:presLayoutVars>
      </dgm:prSet>
      <dgm:spPr/>
      <dgm:t>
        <a:bodyPr/>
        <a:lstStyle/>
        <a:p>
          <a:endParaRPr lang="es-MX"/>
        </a:p>
      </dgm:t>
    </dgm:pt>
  </dgm:ptLst>
  <dgm:cxnLst>
    <dgm:cxn modelId="{D16B496F-BDF0-4C6A-B2B5-4A05438D8846}" type="presOf" srcId="{3BE51CF0-E007-4AA6-9A1C-7F4714DA2BB1}" destId="{B2434D25-B18E-4BD7-BD9D-BB6E1A835016}" srcOrd="0" destOrd="0" presId="urn:microsoft.com/office/officeart/2005/8/layout/chevron2"/>
    <dgm:cxn modelId="{37EE15D3-FB87-489D-B017-572F3E354BBC}" type="presOf" srcId="{4EAB8A41-B0EB-4D92-9D12-C6224B8B4F21}" destId="{6805FC99-20A9-484B-AEC9-A740A5B7BCDF}" srcOrd="0" destOrd="0" presId="urn:microsoft.com/office/officeart/2005/8/layout/chevron2"/>
    <dgm:cxn modelId="{4C11CA89-3BD6-4036-8059-DFF9F7A4FDED}" srcId="{3BE51CF0-E007-4AA6-9A1C-7F4714DA2BB1}" destId="{E78072D7-76B5-4480-8BCE-B8E9DC498709}" srcOrd="0" destOrd="0" parTransId="{F3C77FFA-575B-467D-9B05-CB3B5B539B0B}" sibTransId="{D8787075-393B-40B1-BE10-D5F762072F63}"/>
    <dgm:cxn modelId="{29F22E04-61B2-40BF-83B1-E22B03F1DF3C}" srcId="{4EAB8A41-B0EB-4D92-9D12-C6224B8B4F21}" destId="{3BE51CF0-E007-4AA6-9A1C-7F4714DA2BB1}" srcOrd="0" destOrd="0" parTransId="{6F1D104E-B665-4114-830B-BBF545B43EDB}" sibTransId="{31790520-E143-4F02-BEE5-1C371925FBC8}"/>
    <dgm:cxn modelId="{B94A0F2F-3F7A-4ED3-B49C-D14354D9F4FE}" type="presOf" srcId="{E78072D7-76B5-4480-8BCE-B8E9DC498709}" destId="{85C7427C-0D44-4CCD-827F-F249511F8303}" srcOrd="0" destOrd="0" presId="urn:microsoft.com/office/officeart/2005/8/layout/chevron2"/>
    <dgm:cxn modelId="{B19112E2-974F-4D84-BF3D-C5A9D6A9B496}" type="presParOf" srcId="{6805FC99-20A9-484B-AEC9-A740A5B7BCDF}" destId="{27D8461E-0CDE-425F-A42D-70A3E4C6FE7B}" srcOrd="0" destOrd="0" presId="urn:microsoft.com/office/officeart/2005/8/layout/chevron2"/>
    <dgm:cxn modelId="{07CE31C5-40C0-4755-9EBF-4FBDCFEDD6A0}" type="presParOf" srcId="{27D8461E-0CDE-425F-A42D-70A3E4C6FE7B}" destId="{B2434D25-B18E-4BD7-BD9D-BB6E1A835016}" srcOrd="0" destOrd="0" presId="urn:microsoft.com/office/officeart/2005/8/layout/chevron2"/>
    <dgm:cxn modelId="{F1AE0D5D-580F-4550-AF27-DA62F0F9BB6E}" type="presParOf" srcId="{27D8461E-0CDE-425F-A42D-70A3E4C6FE7B}" destId="{85C7427C-0D44-4CCD-827F-F249511F8303}"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6EEA11-1260-45B0-B388-6E3C10312BAA}" type="doc">
      <dgm:prSet loTypeId="urn:microsoft.com/office/officeart/2005/8/layout/hList2#1" loCatId="list" qsTypeId="urn:microsoft.com/office/officeart/2005/8/quickstyle/simple1" qsCatId="simple" csTypeId="urn:microsoft.com/office/officeart/2005/8/colors/accent1_2" csCatId="accent1" phldr="1"/>
      <dgm:spPr/>
      <dgm:t>
        <a:bodyPr/>
        <a:lstStyle/>
        <a:p>
          <a:endParaRPr lang="es-MX"/>
        </a:p>
      </dgm:t>
    </dgm:pt>
    <dgm:pt modelId="{46B93327-33C3-440D-8517-662AE3C13678}">
      <dgm:prSet phldrT="[Texto]"/>
      <dgm:spPr/>
      <dgm:t>
        <a:bodyPr/>
        <a:lstStyle/>
        <a:p>
          <a:r>
            <a:rPr lang="es-MX" dirty="0" smtClean="0"/>
            <a:t>INSTANCIAS</a:t>
          </a:r>
          <a:endParaRPr lang="es-MX" dirty="0"/>
        </a:p>
      </dgm:t>
    </dgm:pt>
    <dgm:pt modelId="{D0FFACAA-7320-4BD7-AEC9-CEEB457EE8CD}" type="parTrans" cxnId="{7FAF70CE-BF6F-49DC-9209-715F9A937400}">
      <dgm:prSet/>
      <dgm:spPr/>
      <dgm:t>
        <a:bodyPr/>
        <a:lstStyle/>
        <a:p>
          <a:endParaRPr lang="es-MX"/>
        </a:p>
      </dgm:t>
    </dgm:pt>
    <dgm:pt modelId="{A53CD95B-E50A-413B-A3F5-69244FBFB9AC}" type="sibTrans" cxnId="{7FAF70CE-BF6F-49DC-9209-715F9A937400}">
      <dgm:prSet/>
      <dgm:spPr/>
      <dgm:t>
        <a:bodyPr/>
        <a:lstStyle/>
        <a:p>
          <a:endParaRPr lang="es-MX"/>
        </a:p>
      </dgm:t>
    </dgm:pt>
    <dgm:pt modelId="{C058470F-58B5-4D2D-92A1-8BEE84506C22}">
      <dgm:prSet phldrT="[Texto]"/>
      <dgm:spPr/>
      <dgm:t>
        <a:bodyPr/>
        <a:lstStyle/>
        <a:p>
          <a:r>
            <a:rPr lang="es-MX" dirty="0" smtClean="0"/>
            <a:t>MEDIOS</a:t>
          </a:r>
          <a:endParaRPr lang="es-MX" dirty="0"/>
        </a:p>
      </dgm:t>
    </dgm:pt>
    <dgm:pt modelId="{E670B581-AD64-4AB5-8524-BE79C5B935D7}" type="parTrans" cxnId="{4C54B0AE-CBCE-45D7-8EB2-D7F49664804B}">
      <dgm:prSet/>
      <dgm:spPr/>
      <dgm:t>
        <a:bodyPr/>
        <a:lstStyle/>
        <a:p>
          <a:endParaRPr lang="es-MX"/>
        </a:p>
      </dgm:t>
    </dgm:pt>
    <dgm:pt modelId="{1D3A8094-29E0-45C1-BBB9-383B90D5F989}" type="sibTrans" cxnId="{4C54B0AE-CBCE-45D7-8EB2-D7F49664804B}">
      <dgm:prSet/>
      <dgm:spPr/>
      <dgm:t>
        <a:bodyPr/>
        <a:lstStyle/>
        <a:p>
          <a:endParaRPr lang="es-MX"/>
        </a:p>
      </dgm:t>
    </dgm:pt>
    <dgm:pt modelId="{32530042-65FC-4099-81CE-D125BB5DCC8E}">
      <dgm:prSet phldrT="[Texto]"/>
      <dgm:spPr/>
      <dgm:t>
        <a:bodyPr/>
        <a:lstStyle/>
        <a:p>
          <a:endParaRPr lang="es-MX" dirty="0"/>
        </a:p>
      </dgm:t>
    </dgm:pt>
    <dgm:pt modelId="{5E71B050-2A44-4DF0-8393-225A81EAD374}" type="parTrans" cxnId="{E22EBFC4-170C-4289-8C6E-914F41D33B18}">
      <dgm:prSet/>
      <dgm:spPr/>
      <dgm:t>
        <a:bodyPr/>
        <a:lstStyle/>
        <a:p>
          <a:endParaRPr lang="es-MX"/>
        </a:p>
      </dgm:t>
    </dgm:pt>
    <dgm:pt modelId="{8B8EC26A-9EF7-4932-A655-6C78507E079B}" type="sibTrans" cxnId="{E22EBFC4-170C-4289-8C6E-914F41D33B18}">
      <dgm:prSet/>
      <dgm:spPr/>
      <dgm:t>
        <a:bodyPr/>
        <a:lstStyle/>
        <a:p>
          <a:endParaRPr lang="es-MX"/>
        </a:p>
      </dgm:t>
    </dgm:pt>
    <dgm:pt modelId="{7CD0B032-796A-436C-86C6-79410531755E}">
      <dgm:prSet/>
      <dgm:spPr/>
      <dgm:t>
        <a:bodyPr/>
        <a:lstStyle/>
        <a:p>
          <a:r>
            <a:rPr lang="es-MX" dirty="0" smtClean="0"/>
            <a:t>Personal</a:t>
          </a:r>
          <a:endParaRPr lang="es-MX" dirty="0"/>
        </a:p>
      </dgm:t>
    </dgm:pt>
    <dgm:pt modelId="{D4D1A1F5-3B07-4FBB-BCBA-2B2142F372FB}" type="parTrans" cxnId="{2101767E-4AFC-40F3-8FBB-871433ED1C24}">
      <dgm:prSet/>
      <dgm:spPr/>
      <dgm:t>
        <a:bodyPr/>
        <a:lstStyle/>
        <a:p>
          <a:endParaRPr lang="es-MX"/>
        </a:p>
      </dgm:t>
    </dgm:pt>
    <dgm:pt modelId="{9BE73DAF-63BE-4355-92FF-2186D0D78879}" type="sibTrans" cxnId="{2101767E-4AFC-40F3-8FBB-871433ED1C24}">
      <dgm:prSet/>
      <dgm:spPr/>
      <dgm:t>
        <a:bodyPr/>
        <a:lstStyle/>
        <a:p>
          <a:endParaRPr lang="es-MX"/>
        </a:p>
      </dgm:t>
    </dgm:pt>
    <dgm:pt modelId="{93735AC8-E0D8-46BE-BB51-4BF026219CC6}">
      <dgm:prSet phldrT="[Texto]"/>
      <dgm:spPr/>
      <dgm:t>
        <a:bodyPr/>
        <a:lstStyle/>
        <a:p>
          <a:r>
            <a:rPr lang="es-MX" dirty="0" smtClean="0"/>
            <a:t>SFP</a:t>
          </a:r>
        </a:p>
      </dgm:t>
    </dgm:pt>
    <dgm:pt modelId="{CB14117A-B81C-4EB1-A9A5-2148D1D802BE}" type="parTrans" cxnId="{1490F3BE-8EE7-43CC-8576-238AB72F8ECB}">
      <dgm:prSet/>
      <dgm:spPr/>
      <dgm:t>
        <a:bodyPr/>
        <a:lstStyle/>
        <a:p>
          <a:endParaRPr lang="es-MX"/>
        </a:p>
      </dgm:t>
    </dgm:pt>
    <dgm:pt modelId="{37232936-DDC7-4CC3-94E4-FF1C8C2FDE7F}" type="sibTrans" cxnId="{1490F3BE-8EE7-43CC-8576-238AB72F8ECB}">
      <dgm:prSet/>
      <dgm:spPr/>
      <dgm:t>
        <a:bodyPr/>
        <a:lstStyle/>
        <a:p>
          <a:endParaRPr lang="es-MX"/>
        </a:p>
      </dgm:t>
    </dgm:pt>
    <dgm:pt modelId="{85129A5D-A642-4A92-901E-F4FE81BC2DB9}">
      <dgm:prSet phldrT="[Texto]"/>
      <dgm:spPr/>
      <dgm:t>
        <a:bodyPr/>
        <a:lstStyle/>
        <a:p>
          <a:r>
            <a:rPr lang="es-MX" dirty="0" smtClean="0"/>
            <a:t>Órganos Internos de Control</a:t>
          </a:r>
        </a:p>
      </dgm:t>
    </dgm:pt>
    <dgm:pt modelId="{ADF5FFA2-8889-4D7B-A063-B486DC69D5ED}" type="parTrans" cxnId="{C3E0B20A-F329-4AB3-9DD0-45275FB7C25F}">
      <dgm:prSet/>
      <dgm:spPr/>
      <dgm:t>
        <a:bodyPr/>
        <a:lstStyle/>
        <a:p>
          <a:endParaRPr lang="es-MX"/>
        </a:p>
      </dgm:t>
    </dgm:pt>
    <dgm:pt modelId="{DDF3E3A7-7CEF-4E59-8E20-FDC938F75461}" type="sibTrans" cxnId="{C3E0B20A-F329-4AB3-9DD0-45275FB7C25F}">
      <dgm:prSet/>
      <dgm:spPr/>
      <dgm:t>
        <a:bodyPr/>
        <a:lstStyle/>
        <a:p>
          <a:endParaRPr lang="es-MX"/>
        </a:p>
      </dgm:t>
    </dgm:pt>
    <dgm:pt modelId="{9B035A7F-5BDE-4F03-A1C3-F9F58EF22C3C}">
      <dgm:prSet phldrT="[Texto]"/>
      <dgm:spPr/>
      <dgm:t>
        <a:bodyPr/>
        <a:lstStyle/>
        <a:p>
          <a:r>
            <a:rPr lang="es-MX" dirty="0" smtClean="0"/>
            <a:t>CNDH</a:t>
          </a:r>
        </a:p>
      </dgm:t>
    </dgm:pt>
    <dgm:pt modelId="{7FD55B4C-12CD-4E21-97A4-48EE80AAA659}" type="parTrans" cxnId="{719E2850-D69B-4BB3-B5DC-C36B290BF333}">
      <dgm:prSet/>
      <dgm:spPr/>
      <dgm:t>
        <a:bodyPr/>
        <a:lstStyle/>
        <a:p>
          <a:endParaRPr lang="es-MX"/>
        </a:p>
      </dgm:t>
    </dgm:pt>
    <dgm:pt modelId="{720A0946-FC6B-4CC9-AF58-06815C1EBA36}" type="sibTrans" cxnId="{719E2850-D69B-4BB3-B5DC-C36B290BF333}">
      <dgm:prSet/>
      <dgm:spPr/>
      <dgm:t>
        <a:bodyPr/>
        <a:lstStyle/>
        <a:p>
          <a:endParaRPr lang="es-MX"/>
        </a:p>
      </dgm:t>
    </dgm:pt>
    <dgm:pt modelId="{E1BC104A-9891-4F23-8020-C0BD0CA72CC2}">
      <dgm:prSet phldrT="[Texto]"/>
      <dgm:spPr/>
      <dgm:t>
        <a:bodyPr/>
        <a:lstStyle/>
        <a:p>
          <a:r>
            <a:rPr lang="es-MX" dirty="0" smtClean="0"/>
            <a:t>Presidencia de la República</a:t>
          </a:r>
        </a:p>
      </dgm:t>
    </dgm:pt>
    <dgm:pt modelId="{E93F486F-63B5-42FC-BF12-ADCA19EDB773}" type="parTrans" cxnId="{9E9BBE14-40FA-4A88-B9C9-5A38722A2534}">
      <dgm:prSet/>
      <dgm:spPr/>
      <dgm:t>
        <a:bodyPr/>
        <a:lstStyle/>
        <a:p>
          <a:endParaRPr lang="es-MX"/>
        </a:p>
      </dgm:t>
    </dgm:pt>
    <dgm:pt modelId="{13F7CB5D-C857-44A5-A6A3-FA71E4F38D43}" type="sibTrans" cxnId="{9E9BBE14-40FA-4A88-B9C9-5A38722A2534}">
      <dgm:prSet/>
      <dgm:spPr/>
      <dgm:t>
        <a:bodyPr/>
        <a:lstStyle/>
        <a:p>
          <a:endParaRPr lang="es-MX"/>
        </a:p>
      </dgm:t>
    </dgm:pt>
    <dgm:pt modelId="{644A145D-B653-4C28-B3D7-9FF3A657CD69}">
      <dgm:prSet phldrT="[Texto]"/>
      <dgm:spPr/>
      <dgm:t>
        <a:bodyPr/>
        <a:lstStyle/>
        <a:p>
          <a:r>
            <a:rPr lang="es-MX" dirty="0" smtClean="0"/>
            <a:t>Dependencias o Entidades de la APF</a:t>
          </a:r>
        </a:p>
      </dgm:t>
    </dgm:pt>
    <dgm:pt modelId="{B70F3CF4-0906-48CD-87D9-E5D0EED0B1FB}" type="parTrans" cxnId="{B7A51A92-3E33-4BD5-B3B5-87883C0DB04B}">
      <dgm:prSet/>
      <dgm:spPr/>
      <dgm:t>
        <a:bodyPr/>
        <a:lstStyle/>
        <a:p>
          <a:endParaRPr lang="es-MX"/>
        </a:p>
      </dgm:t>
    </dgm:pt>
    <dgm:pt modelId="{EC7955B1-0F4D-4172-8956-92E411476933}" type="sibTrans" cxnId="{B7A51A92-3E33-4BD5-B3B5-87883C0DB04B}">
      <dgm:prSet/>
      <dgm:spPr/>
      <dgm:t>
        <a:bodyPr/>
        <a:lstStyle/>
        <a:p>
          <a:endParaRPr lang="es-MX"/>
        </a:p>
      </dgm:t>
    </dgm:pt>
    <dgm:pt modelId="{E97622B5-6D35-4963-9992-3316D097B65D}">
      <dgm:prSet phldrT="[Texto]"/>
      <dgm:spPr/>
      <dgm:t>
        <a:bodyPr/>
        <a:lstStyle/>
        <a:p>
          <a:r>
            <a:rPr lang="es-MX" dirty="0" smtClean="0"/>
            <a:t>Gobiernos Estatales o Municipales</a:t>
          </a:r>
        </a:p>
      </dgm:t>
    </dgm:pt>
    <dgm:pt modelId="{0AA96A0F-4807-4FA2-8C51-BE2A6408ED8A}" type="parTrans" cxnId="{34E56AE3-4B26-4194-9ED0-1DBFD147CB67}">
      <dgm:prSet/>
      <dgm:spPr/>
      <dgm:t>
        <a:bodyPr/>
        <a:lstStyle/>
        <a:p>
          <a:endParaRPr lang="es-MX"/>
        </a:p>
      </dgm:t>
    </dgm:pt>
    <dgm:pt modelId="{A3245E76-99CD-4A19-A492-4DF8B3AD74EC}" type="sibTrans" cxnId="{34E56AE3-4B26-4194-9ED0-1DBFD147CB67}">
      <dgm:prSet/>
      <dgm:spPr/>
      <dgm:t>
        <a:bodyPr/>
        <a:lstStyle/>
        <a:p>
          <a:endParaRPr lang="es-MX"/>
        </a:p>
      </dgm:t>
    </dgm:pt>
    <dgm:pt modelId="{7C8C7CC7-D6A1-4279-87A3-A0EAC589EBCB}">
      <dgm:prSet phldrT="[Texto]"/>
      <dgm:spPr/>
      <dgm:t>
        <a:bodyPr/>
        <a:lstStyle/>
        <a:p>
          <a:r>
            <a:rPr lang="es-MX" dirty="0" smtClean="0"/>
            <a:t>Órganos autónomos</a:t>
          </a:r>
        </a:p>
      </dgm:t>
    </dgm:pt>
    <dgm:pt modelId="{BCC107B0-FC11-44CF-9F5B-C7C83F61CD78}" type="parTrans" cxnId="{DC0189FB-7B43-4298-8B4B-D128694B76F7}">
      <dgm:prSet/>
      <dgm:spPr/>
      <dgm:t>
        <a:bodyPr/>
        <a:lstStyle/>
        <a:p>
          <a:endParaRPr lang="es-MX"/>
        </a:p>
      </dgm:t>
    </dgm:pt>
    <dgm:pt modelId="{1F6E9AED-87A0-4FF1-A62C-37BB90B2BF08}" type="sibTrans" cxnId="{DC0189FB-7B43-4298-8B4B-D128694B76F7}">
      <dgm:prSet/>
      <dgm:spPr/>
      <dgm:t>
        <a:bodyPr/>
        <a:lstStyle/>
        <a:p>
          <a:endParaRPr lang="es-MX"/>
        </a:p>
      </dgm:t>
    </dgm:pt>
    <dgm:pt modelId="{33700C11-EB52-4181-892A-EF24F67C2C62}">
      <dgm:prSet/>
      <dgm:spPr/>
      <dgm:t>
        <a:bodyPr/>
        <a:lstStyle/>
        <a:p>
          <a:r>
            <a:rPr lang="es-MX" dirty="0" smtClean="0"/>
            <a:t>Telefónico</a:t>
          </a:r>
          <a:endParaRPr lang="es-MX" dirty="0"/>
        </a:p>
      </dgm:t>
    </dgm:pt>
    <dgm:pt modelId="{B360EECC-3490-474B-AE92-56FFDF28763C}" type="parTrans" cxnId="{3817F357-0D19-4359-85F9-636E23C36AF3}">
      <dgm:prSet/>
      <dgm:spPr/>
      <dgm:t>
        <a:bodyPr/>
        <a:lstStyle/>
        <a:p>
          <a:endParaRPr lang="es-MX"/>
        </a:p>
      </dgm:t>
    </dgm:pt>
    <dgm:pt modelId="{6FCE7781-1279-492C-B5E3-AF37FE869784}" type="sibTrans" cxnId="{3817F357-0D19-4359-85F9-636E23C36AF3}">
      <dgm:prSet/>
      <dgm:spPr/>
      <dgm:t>
        <a:bodyPr/>
        <a:lstStyle/>
        <a:p>
          <a:endParaRPr lang="es-MX"/>
        </a:p>
      </dgm:t>
    </dgm:pt>
    <dgm:pt modelId="{240DAC27-0AFF-4B5C-B8E6-8228D3F05B50}">
      <dgm:prSet/>
      <dgm:spPr/>
      <dgm:t>
        <a:bodyPr/>
        <a:lstStyle/>
        <a:p>
          <a:r>
            <a:rPr lang="es-MX" dirty="0" smtClean="0"/>
            <a:t>Correspondencia</a:t>
          </a:r>
          <a:endParaRPr lang="es-MX" dirty="0"/>
        </a:p>
      </dgm:t>
    </dgm:pt>
    <dgm:pt modelId="{4D346BCE-88D9-48AC-96B8-D63C6CB7EEE1}" type="parTrans" cxnId="{8452B437-6D3F-4F7B-81E2-AC9BCABEDA7E}">
      <dgm:prSet/>
      <dgm:spPr/>
      <dgm:t>
        <a:bodyPr/>
        <a:lstStyle/>
        <a:p>
          <a:endParaRPr lang="es-MX"/>
        </a:p>
      </dgm:t>
    </dgm:pt>
    <dgm:pt modelId="{431A9AEE-DAB0-4AE2-BD71-7E7A058158BB}" type="sibTrans" cxnId="{8452B437-6D3F-4F7B-81E2-AC9BCABEDA7E}">
      <dgm:prSet/>
      <dgm:spPr/>
      <dgm:t>
        <a:bodyPr/>
        <a:lstStyle/>
        <a:p>
          <a:endParaRPr lang="es-MX"/>
        </a:p>
      </dgm:t>
    </dgm:pt>
    <dgm:pt modelId="{F0B563ED-7BC2-4022-B1B1-D7B6576544A9}">
      <dgm:prSet/>
      <dgm:spPr/>
      <dgm:t>
        <a:bodyPr/>
        <a:lstStyle/>
        <a:p>
          <a:r>
            <a:rPr lang="es-MX" dirty="0" smtClean="0"/>
            <a:t>Correo</a:t>
          </a:r>
          <a:br>
            <a:rPr lang="es-MX" dirty="0" smtClean="0"/>
          </a:br>
          <a:r>
            <a:rPr lang="es-MX" dirty="0" smtClean="0"/>
            <a:t>electrónico</a:t>
          </a:r>
          <a:endParaRPr lang="es-MX" dirty="0"/>
        </a:p>
      </dgm:t>
    </dgm:pt>
    <dgm:pt modelId="{332416F2-16B2-4513-A9B4-545B6C15E419}" type="parTrans" cxnId="{81A5A118-F99B-4036-A646-23DB4A5C1DFF}">
      <dgm:prSet/>
      <dgm:spPr/>
      <dgm:t>
        <a:bodyPr/>
        <a:lstStyle/>
        <a:p>
          <a:endParaRPr lang="es-MX"/>
        </a:p>
      </dgm:t>
    </dgm:pt>
    <dgm:pt modelId="{13642886-AA1A-4C7E-9000-4689239B0E80}" type="sibTrans" cxnId="{81A5A118-F99B-4036-A646-23DB4A5C1DFF}">
      <dgm:prSet/>
      <dgm:spPr/>
      <dgm:t>
        <a:bodyPr/>
        <a:lstStyle/>
        <a:p>
          <a:endParaRPr lang="es-MX"/>
        </a:p>
      </dgm:t>
    </dgm:pt>
    <dgm:pt modelId="{5B32106B-A81B-45DB-8806-8E93DFE4AC62}">
      <dgm:prSet/>
      <dgm:spPr/>
      <dgm:t>
        <a:bodyPr/>
        <a:lstStyle/>
        <a:p>
          <a:r>
            <a:rPr lang="es-MX" dirty="0" smtClean="0"/>
            <a:t>Buzón</a:t>
          </a:r>
          <a:endParaRPr lang="es-MX" dirty="0"/>
        </a:p>
      </dgm:t>
    </dgm:pt>
    <dgm:pt modelId="{B728A8DA-7EE7-4598-A618-CD883A953B5A}" type="parTrans" cxnId="{FE938405-04EB-4DA5-9201-7AC2B93AB854}">
      <dgm:prSet/>
      <dgm:spPr/>
      <dgm:t>
        <a:bodyPr/>
        <a:lstStyle/>
        <a:p>
          <a:endParaRPr lang="es-MX"/>
        </a:p>
      </dgm:t>
    </dgm:pt>
    <dgm:pt modelId="{91D505BA-A75B-4877-8284-0E1A9789D222}" type="sibTrans" cxnId="{FE938405-04EB-4DA5-9201-7AC2B93AB854}">
      <dgm:prSet/>
      <dgm:spPr/>
      <dgm:t>
        <a:bodyPr/>
        <a:lstStyle/>
        <a:p>
          <a:endParaRPr lang="es-MX"/>
        </a:p>
      </dgm:t>
    </dgm:pt>
    <dgm:pt modelId="{35349D37-26DA-4058-99DB-51AFED6C0D3D}">
      <dgm:prSet/>
      <dgm:spPr/>
      <dgm:t>
        <a:bodyPr/>
        <a:lstStyle/>
        <a:p>
          <a:r>
            <a:rPr lang="es-MX" dirty="0" smtClean="0"/>
            <a:t>Medios de comunicación</a:t>
          </a:r>
        </a:p>
        <a:p>
          <a:endParaRPr lang="es-MX" dirty="0"/>
        </a:p>
      </dgm:t>
    </dgm:pt>
    <dgm:pt modelId="{B2697F0E-5AB8-467C-AAFB-41DC0364FAE8}" type="parTrans" cxnId="{08173C02-90D1-4E80-9FD0-CA9F701D6814}">
      <dgm:prSet/>
      <dgm:spPr/>
      <dgm:t>
        <a:bodyPr/>
        <a:lstStyle/>
        <a:p>
          <a:endParaRPr lang="es-MX"/>
        </a:p>
      </dgm:t>
    </dgm:pt>
    <dgm:pt modelId="{78913D42-3AC6-4C04-B700-CC7C642EF7C9}" type="sibTrans" cxnId="{08173C02-90D1-4E80-9FD0-CA9F701D6814}">
      <dgm:prSet/>
      <dgm:spPr/>
      <dgm:t>
        <a:bodyPr/>
        <a:lstStyle/>
        <a:p>
          <a:endParaRPr lang="es-MX"/>
        </a:p>
      </dgm:t>
    </dgm:pt>
    <dgm:pt modelId="{F112CCD0-4186-405A-9DC2-E828C4957229}" type="pres">
      <dgm:prSet presAssocID="{BC6EEA11-1260-45B0-B388-6E3C10312BAA}" presName="linearFlow" presStyleCnt="0">
        <dgm:presLayoutVars>
          <dgm:dir/>
          <dgm:animLvl val="lvl"/>
          <dgm:resizeHandles/>
        </dgm:presLayoutVars>
      </dgm:prSet>
      <dgm:spPr/>
      <dgm:t>
        <a:bodyPr/>
        <a:lstStyle/>
        <a:p>
          <a:endParaRPr lang="es-MX"/>
        </a:p>
      </dgm:t>
    </dgm:pt>
    <dgm:pt modelId="{47AF2B51-8A92-44E5-A5A6-BEBB4CEC987B}" type="pres">
      <dgm:prSet presAssocID="{46B93327-33C3-440D-8517-662AE3C13678}" presName="compositeNode" presStyleCnt="0">
        <dgm:presLayoutVars>
          <dgm:bulletEnabled val="1"/>
        </dgm:presLayoutVars>
      </dgm:prSet>
      <dgm:spPr/>
    </dgm:pt>
    <dgm:pt modelId="{36FF6205-E798-4FA7-9D90-324B08005C22}" type="pres">
      <dgm:prSet presAssocID="{46B93327-33C3-440D-8517-662AE3C13678}" presName="image" presStyleLbl="fgImgPlace1" presStyleIdx="0" presStyleCnt="2" custLinFactX="152014" custLinFactNeighborX="200000" custLinFactNeighborY="-16639"/>
      <dgm:spPr>
        <a:blipFill>
          <a:blip xmlns:r="http://schemas.openxmlformats.org/officeDocument/2006/relationships" r:embed="rId1">
            <a:duotone>
              <a:schemeClr val="accent3">
                <a:shade val="45000"/>
                <a:satMod val="135000"/>
              </a:schemeClr>
              <a:prstClr val="white"/>
            </a:duotone>
            <a:extLst>
              <a:ext uri="{28A0092B-C50C-407E-A947-70E740481C1C}">
                <a14:useLocalDpi xmlns:a14="http://schemas.microsoft.com/office/drawing/2010/main" val="0"/>
              </a:ext>
            </a:extLst>
          </a:blip>
          <a:srcRect/>
          <a:stretch>
            <a:fillRect t="-16000" b="-16000"/>
          </a:stretch>
        </a:blipFill>
      </dgm:spPr>
      <dgm:t>
        <a:bodyPr/>
        <a:lstStyle/>
        <a:p>
          <a:endParaRPr lang="es-MX"/>
        </a:p>
      </dgm:t>
    </dgm:pt>
    <dgm:pt modelId="{387DAC3C-069E-4845-9A5C-E9D2F9F330D5}" type="pres">
      <dgm:prSet presAssocID="{46B93327-33C3-440D-8517-662AE3C13678}" presName="childNode" presStyleLbl="node1" presStyleIdx="0" presStyleCnt="2">
        <dgm:presLayoutVars>
          <dgm:bulletEnabled val="1"/>
        </dgm:presLayoutVars>
      </dgm:prSet>
      <dgm:spPr/>
      <dgm:t>
        <a:bodyPr/>
        <a:lstStyle/>
        <a:p>
          <a:endParaRPr lang="es-MX"/>
        </a:p>
      </dgm:t>
    </dgm:pt>
    <dgm:pt modelId="{7A149EE6-68ED-4933-BCF9-2BA41D82A440}" type="pres">
      <dgm:prSet presAssocID="{46B93327-33C3-440D-8517-662AE3C13678}" presName="parentNode" presStyleLbl="revTx" presStyleIdx="0" presStyleCnt="2">
        <dgm:presLayoutVars>
          <dgm:chMax val="0"/>
          <dgm:bulletEnabled val="1"/>
        </dgm:presLayoutVars>
      </dgm:prSet>
      <dgm:spPr/>
      <dgm:t>
        <a:bodyPr/>
        <a:lstStyle/>
        <a:p>
          <a:endParaRPr lang="es-MX"/>
        </a:p>
      </dgm:t>
    </dgm:pt>
    <dgm:pt modelId="{B1B9123B-D219-48EE-89D7-847DBD38E492}" type="pres">
      <dgm:prSet presAssocID="{A53CD95B-E50A-413B-A3F5-69244FBFB9AC}" presName="sibTrans" presStyleCnt="0"/>
      <dgm:spPr/>
    </dgm:pt>
    <dgm:pt modelId="{AB1137EB-F740-4FFB-AD64-994F7C21FB24}" type="pres">
      <dgm:prSet presAssocID="{C058470F-58B5-4D2D-92A1-8BEE84506C22}" presName="compositeNode" presStyleCnt="0">
        <dgm:presLayoutVars>
          <dgm:bulletEnabled val="1"/>
        </dgm:presLayoutVars>
      </dgm:prSet>
      <dgm:spPr/>
    </dgm:pt>
    <dgm:pt modelId="{D7223A68-7DD1-45A6-B0EA-60C405FD2785}" type="pres">
      <dgm:prSet presAssocID="{C058470F-58B5-4D2D-92A1-8BEE84506C22}" presName="image" presStyleLbl="fgImgPlace1" presStyleIdx="1" presStyleCnt="2" custLinFactX="-161359" custLinFactNeighborX="-200000" custLinFactNeighborY="-1261"/>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4000" r="-24000"/>
          </a:stretch>
        </a:blipFill>
      </dgm:spPr>
      <dgm:t>
        <a:bodyPr/>
        <a:lstStyle/>
        <a:p>
          <a:endParaRPr lang="es-MX"/>
        </a:p>
      </dgm:t>
    </dgm:pt>
    <dgm:pt modelId="{473984BA-F1B4-4AD1-8EDB-3BFED1CA17FD}" type="pres">
      <dgm:prSet presAssocID="{C058470F-58B5-4D2D-92A1-8BEE84506C22}" presName="childNode" presStyleLbl="node1" presStyleIdx="1" presStyleCnt="2">
        <dgm:presLayoutVars>
          <dgm:bulletEnabled val="1"/>
        </dgm:presLayoutVars>
      </dgm:prSet>
      <dgm:spPr/>
      <dgm:t>
        <a:bodyPr/>
        <a:lstStyle/>
        <a:p>
          <a:endParaRPr lang="es-MX"/>
        </a:p>
      </dgm:t>
    </dgm:pt>
    <dgm:pt modelId="{12076046-15C6-478D-BFD4-96E1E63FAB45}" type="pres">
      <dgm:prSet presAssocID="{C058470F-58B5-4D2D-92A1-8BEE84506C22}" presName="parentNode" presStyleLbl="revTx" presStyleIdx="1" presStyleCnt="2">
        <dgm:presLayoutVars>
          <dgm:chMax val="0"/>
          <dgm:bulletEnabled val="1"/>
        </dgm:presLayoutVars>
      </dgm:prSet>
      <dgm:spPr/>
      <dgm:t>
        <a:bodyPr/>
        <a:lstStyle/>
        <a:p>
          <a:endParaRPr lang="es-MX"/>
        </a:p>
      </dgm:t>
    </dgm:pt>
  </dgm:ptLst>
  <dgm:cxnLst>
    <dgm:cxn modelId="{E22EBFC4-170C-4289-8C6E-914F41D33B18}" srcId="{C058470F-58B5-4D2D-92A1-8BEE84506C22}" destId="{32530042-65FC-4099-81CE-D125BB5DCC8E}" srcOrd="0" destOrd="0" parTransId="{5E71B050-2A44-4DF0-8393-225A81EAD374}" sibTransId="{8B8EC26A-9EF7-4932-A655-6C78507E079B}"/>
    <dgm:cxn modelId="{8452B437-6D3F-4F7B-81E2-AC9BCABEDA7E}" srcId="{C058470F-58B5-4D2D-92A1-8BEE84506C22}" destId="{240DAC27-0AFF-4B5C-B8E6-8228D3F05B50}" srcOrd="3" destOrd="0" parTransId="{4D346BCE-88D9-48AC-96B8-D63C6CB7EEE1}" sibTransId="{431A9AEE-DAB0-4AE2-BD71-7E7A058158BB}"/>
    <dgm:cxn modelId="{908C36CA-03FA-4992-89D1-7C24F19DFD37}" type="presOf" srcId="{240DAC27-0AFF-4B5C-B8E6-8228D3F05B50}" destId="{473984BA-F1B4-4AD1-8EDB-3BFED1CA17FD}" srcOrd="0" destOrd="3" presId="urn:microsoft.com/office/officeart/2005/8/layout/hList2#1"/>
    <dgm:cxn modelId="{3817F357-0D19-4359-85F9-636E23C36AF3}" srcId="{C058470F-58B5-4D2D-92A1-8BEE84506C22}" destId="{33700C11-EB52-4181-892A-EF24F67C2C62}" srcOrd="2" destOrd="0" parTransId="{B360EECC-3490-474B-AE92-56FFDF28763C}" sibTransId="{6FCE7781-1279-492C-B5E3-AF37FE869784}"/>
    <dgm:cxn modelId="{1129D834-42CA-46C8-AC95-329212F5ACFA}" type="presOf" srcId="{9B035A7F-5BDE-4F03-A1C3-F9F58EF22C3C}" destId="{387DAC3C-069E-4845-9A5C-E9D2F9F330D5}" srcOrd="0" destOrd="2" presId="urn:microsoft.com/office/officeart/2005/8/layout/hList2#1"/>
    <dgm:cxn modelId="{81A5A118-F99B-4036-A646-23DB4A5C1DFF}" srcId="{C058470F-58B5-4D2D-92A1-8BEE84506C22}" destId="{F0B563ED-7BC2-4022-B1B1-D7B6576544A9}" srcOrd="4" destOrd="0" parTransId="{332416F2-16B2-4513-A9B4-545B6C15E419}" sibTransId="{13642886-AA1A-4C7E-9000-4689239B0E80}"/>
    <dgm:cxn modelId="{8EE5BC76-B28A-4ADB-B5A1-1E6ABDCF19DA}" type="presOf" srcId="{35349D37-26DA-4058-99DB-51AFED6C0D3D}" destId="{473984BA-F1B4-4AD1-8EDB-3BFED1CA17FD}" srcOrd="0" destOrd="6" presId="urn:microsoft.com/office/officeart/2005/8/layout/hList2#1"/>
    <dgm:cxn modelId="{2101767E-4AFC-40F3-8FBB-871433ED1C24}" srcId="{C058470F-58B5-4D2D-92A1-8BEE84506C22}" destId="{7CD0B032-796A-436C-86C6-79410531755E}" srcOrd="1" destOrd="0" parTransId="{D4D1A1F5-3B07-4FBB-BCBA-2B2142F372FB}" sibTransId="{9BE73DAF-63BE-4355-92FF-2186D0D78879}"/>
    <dgm:cxn modelId="{15D602C9-1E15-4450-B187-9D5BA22529C4}" type="presOf" srcId="{7CD0B032-796A-436C-86C6-79410531755E}" destId="{473984BA-F1B4-4AD1-8EDB-3BFED1CA17FD}" srcOrd="0" destOrd="1" presId="urn:microsoft.com/office/officeart/2005/8/layout/hList2#1"/>
    <dgm:cxn modelId="{B7A51A92-3E33-4BD5-B3B5-87883C0DB04B}" srcId="{46B93327-33C3-440D-8517-662AE3C13678}" destId="{644A145D-B653-4C28-B3D7-9FF3A657CD69}" srcOrd="4" destOrd="0" parTransId="{B70F3CF4-0906-48CD-87D9-E5D0EED0B1FB}" sibTransId="{EC7955B1-0F4D-4172-8956-92E411476933}"/>
    <dgm:cxn modelId="{1490F3BE-8EE7-43CC-8576-238AB72F8ECB}" srcId="{46B93327-33C3-440D-8517-662AE3C13678}" destId="{93735AC8-E0D8-46BE-BB51-4BF026219CC6}" srcOrd="0" destOrd="0" parTransId="{CB14117A-B81C-4EB1-A9A5-2148D1D802BE}" sibTransId="{37232936-DDC7-4CC3-94E4-FF1C8C2FDE7F}"/>
    <dgm:cxn modelId="{DC0189FB-7B43-4298-8B4B-D128694B76F7}" srcId="{46B93327-33C3-440D-8517-662AE3C13678}" destId="{7C8C7CC7-D6A1-4279-87A3-A0EAC589EBCB}" srcOrd="6" destOrd="0" parTransId="{BCC107B0-FC11-44CF-9F5B-C7C83F61CD78}" sibTransId="{1F6E9AED-87A0-4FF1-A62C-37BB90B2BF08}"/>
    <dgm:cxn modelId="{067AD12F-7387-43CA-B7E7-2BDEFF21F038}" type="presOf" srcId="{7C8C7CC7-D6A1-4279-87A3-A0EAC589EBCB}" destId="{387DAC3C-069E-4845-9A5C-E9D2F9F330D5}" srcOrd="0" destOrd="6" presId="urn:microsoft.com/office/officeart/2005/8/layout/hList2#1"/>
    <dgm:cxn modelId="{719E2850-D69B-4BB3-B5DC-C36B290BF333}" srcId="{46B93327-33C3-440D-8517-662AE3C13678}" destId="{9B035A7F-5BDE-4F03-A1C3-F9F58EF22C3C}" srcOrd="2" destOrd="0" parTransId="{7FD55B4C-12CD-4E21-97A4-48EE80AAA659}" sibTransId="{720A0946-FC6B-4CC9-AF58-06815C1EBA36}"/>
    <dgm:cxn modelId="{35A2E571-EA42-4804-801A-DE486D33EB1F}" type="presOf" srcId="{46B93327-33C3-440D-8517-662AE3C13678}" destId="{7A149EE6-68ED-4933-BCF9-2BA41D82A440}" srcOrd="0" destOrd="0" presId="urn:microsoft.com/office/officeart/2005/8/layout/hList2#1"/>
    <dgm:cxn modelId="{7F25D2D0-2AAC-4AEC-A91E-CD658D5DEEB8}" type="presOf" srcId="{85129A5D-A642-4A92-901E-F4FE81BC2DB9}" destId="{387DAC3C-069E-4845-9A5C-E9D2F9F330D5}" srcOrd="0" destOrd="1" presId="urn:microsoft.com/office/officeart/2005/8/layout/hList2#1"/>
    <dgm:cxn modelId="{97077E6A-E856-4627-9DCB-EC004107746E}" type="presOf" srcId="{33700C11-EB52-4181-892A-EF24F67C2C62}" destId="{473984BA-F1B4-4AD1-8EDB-3BFED1CA17FD}" srcOrd="0" destOrd="2" presId="urn:microsoft.com/office/officeart/2005/8/layout/hList2#1"/>
    <dgm:cxn modelId="{107015D0-3F3B-44DC-A676-D80A46AD3B18}" type="presOf" srcId="{644A145D-B653-4C28-B3D7-9FF3A657CD69}" destId="{387DAC3C-069E-4845-9A5C-E9D2F9F330D5}" srcOrd="0" destOrd="4" presId="urn:microsoft.com/office/officeart/2005/8/layout/hList2#1"/>
    <dgm:cxn modelId="{5418CCED-178C-4C5D-8162-81685F8464A1}" type="presOf" srcId="{32530042-65FC-4099-81CE-D125BB5DCC8E}" destId="{473984BA-F1B4-4AD1-8EDB-3BFED1CA17FD}" srcOrd="0" destOrd="0" presId="urn:microsoft.com/office/officeart/2005/8/layout/hList2#1"/>
    <dgm:cxn modelId="{34E56AE3-4B26-4194-9ED0-1DBFD147CB67}" srcId="{46B93327-33C3-440D-8517-662AE3C13678}" destId="{E97622B5-6D35-4963-9992-3316D097B65D}" srcOrd="5" destOrd="0" parTransId="{0AA96A0F-4807-4FA2-8C51-BE2A6408ED8A}" sibTransId="{A3245E76-99CD-4A19-A492-4DF8B3AD74EC}"/>
    <dgm:cxn modelId="{37645618-1A2D-4846-B1A0-51ECE5039AA5}" type="presOf" srcId="{93735AC8-E0D8-46BE-BB51-4BF026219CC6}" destId="{387DAC3C-069E-4845-9A5C-E9D2F9F330D5}" srcOrd="0" destOrd="0" presId="urn:microsoft.com/office/officeart/2005/8/layout/hList2#1"/>
    <dgm:cxn modelId="{A4A2E5DA-523B-454B-9919-D0C46C0A15DC}" type="presOf" srcId="{E1BC104A-9891-4F23-8020-C0BD0CA72CC2}" destId="{387DAC3C-069E-4845-9A5C-E9D2F9F330D5}" srcOrd="0" destOrd="3" presId="urn:microsoft.com/office/officeart/2005/8/layout/hList2#1"/>
    <dgm:cxn modelId="{8847BF85-B665-439B-BBEE-F7AE52C76347}" type="presOf" srcId="{5B32106B-A81B-45DB-8806-8E93DFE4AC62}" destId="{473984BA-F1B4-4AD1-8EDB-3BFED1CA17FD}" srcOrd="0" destOrd="5" presId="urn:microsoft.com/office/officeart/2005/8/layout/hList2#1"/>
    <dgm:cxn modelId="{4C54B0AE-CBCE-45D7-8EB2-D7F49664804B}" srcId="{BC6EEA11-1260-45B0-B388-6E3C10312BAA}" destId="{C058470F-58B5-4D2D-92A1-8BEE84506C22}" srcOrd="1" destOrd="0" parTransId="{E670B581-AD64-4AB5-8524-BE79C5B935D7}" sibTransId="{1D3A8094-29E0-45C1-BBB9-383B90D5F989}"/>
    <dgm:cxn modelId="{396CA8C8-6AB1-44F0-993E-77068988FB49}" type="presOf" srcId="{BC6EEA11-1260-45B0-B388-6E3C10312BAA}" destId="{F112CCD0-4186-405A-9DC2-E828C4957229}" srcOrd="0" destOrd="0" presId="urn:microsoft.com/office/officeart/2005/8/layout/hList2#1"/>
    <dgm:cxn modelId="{C3E0B20A-F329-4AB3-9DD0-45275FB7C25F}" srcId="{46B93327-33C3-440D-8517-662AE3C13678}" destId="{85129A5D-A642-4A92-901E-F4FE81BC2DB9}" srcOrd="1" destOrd="0" parTransId="{ADF5FFA2-8889-4D7B-A063-B486DC69D5ED}" sibTransId="{DDF3E3A7-7CEF-4E59-8E20-FDC938F75461}"/>
    <dgm:cxn modelId="{FE938405-04EB-4DA5-9201-7AC2B93AB854}" srcId="{C058470F-58B5-4D2D-92A1-8BEE84506C22}" destId="{5B32106B-A81B-45DB-8806-8E93DFE4AC62}" srcOrd="5" destOrd="0" parTransId="{B728A8DA-7EE7-4598-A618-CD883A953B5A}" sibTransId="{91D505BA-A75B-4877-8284-0E1A9789D222}"/>
    <dgm:cxn modelId="{75503768-FDC2-4D63-BEBB-34C9EF193A1B}" type="presOf" srcId="{F0B563ED-7BC2-4022-B1B1-D7B6576544A9}" destId="{473984BA-F1B4-4AD1-8EDB-3BFED1CA17FD}" srcOrd="0" destOrd="4" presId="urn:microsoft.com/office/officeart/2005/8/layout/hList2#1"/>
    <dgm:cxn modelId="{7FAF70CE-BF6F-49DC-9209-715F9A937400}" srcId="{BC6EEA11-1260-45B0-B388-6E3C10312BAA}" destId="{46B93327-33C3-440D-8517-662AE3C13678}" srcOrd="0" destOrd="0" parTransId="{D0FFACAA-7320-4BD7-AEC9-CEEB457EE8CD}" sibTransId="{A53CD95B-E50A-413B-A3F5-69244FBFB9AC}"/>
    <dgm:cxn modelId="{08173C02-90D1-4E80-9FD0-CA9F701D6814}" srcId="{C058470F-58B5-4D2D-92A1-8BEE84506C22}" destId="{35349D37-26DA-4058-99DB-51AFED6C0D3D}" srcOrd="6" destOrd="0" parTransId="{B2697F0E-5AB8-467C-AAFB-41DC0364FAE8}" sibTransId="{78913D42-3AC6-4C04-B700-CC7C642EF7C9}"/>
    <dgm:cxn modelId="{0CA72881-71CD-48C3-A357-4B971F0D2C8A}" type="presOf" srcId="{E97622B5-6D35-4963-9992-3316D097B65D}" destId="{387DAC3C-069E-4845-9A5C-E9D2F9F330D5}" srcOrd="0" destOrd="5" presId="urn:microsoft.com/office/officeart/2005/8/layout/hList2#1"/>
    <dgm:cxn modelId="{25854FE8-D614-4C8A-9AD3-3A603C03AC19}" type="presOf" srcId="{C058470F-58B5-4D2D-92A1-8BEE84506C22}" destId="{12076046-15C6-478D-BFD4-96E1E63FAB45}" srcOrd="0" destOrd="0" presId="urn:microsoft.com/office/officeart/2005/8/layout/hList2#1"/>
    <dgm:cxn modelId="{9E9BBE14-40FA-4A88-B9C9-5A38722A2534}" srcId="{46B93327-33C3-440D-8517-662AE3C13678}" destId="{E1BC104A-9891-4F23-8020-C0BD0CA72CC2}" srcOrd="3" destOrd="0" parTransId="{E93F486F-63B5-42FC-BF12-ADCA19EDB773}" sibTransId="{13F7CB5D-C857-44A5-A6A3-FA71E4F38D43}"/>
    <dgm:cxn modelId="{6C4E98C1-7909-40C5-AECA-4CDA4A1DD9FF}" type="presParOf" srcId="{F112CCD0-4186-405A-9DC2-E828C4957229}" destId="{47AF2B51-8A92-44E5-A5A6-BEBB4CEC987B}" srcOrd="0" destOrd="0" presId="urn:microsoft.com/office/officeart/2005/8/layout/hList2#1"/>
    <dgm:cxn modelId="{38D9C45A-2423-4AD8-AB02-038F4F5579AE}" type="presParOf" srcId="{47AF2B51-8A92-44E5-A5A6-BEBB4CEC987B}" destId="{36FF6205-E798-4FA7-9D90-324B08005C22}" srcOrd="0" destOrd="0" presId="urn:microsoft.com/office/officeart/2005/8/layout/hList2#1"/>
    <dgm:cxn modelId="{7E6A1A83-7A45-4671-8A61-76ECBE407FD3}" type="presParOf" srcId="{47AF2B51-8A92-44E5-A5A6-BEBB4CEC987B}" destId="{387DAC3C-069E-4845-9A5C-E9D2F9F330D5}" srcOrd="1" destOrd="0" presId="urn:microsoft.com/office/officeart/2005/8/layout/hList2#1"/>
    <dgm:cxn modelId="{5906A0F1-55CD-4365-BDF7-A85C69E3973D}" type="presParOf" srcId="{47AF2B51-8A92-44E5-A5A6-BEBB4CEC987B}" destId="{7A149EE6-68ED-4933-BCF9-2BA41D82A440}" srcOrd="2" destOrd="0" presId="urn:microsoft.com/office/officeart/2005/8/layout/hList2#1"/>
    <dgm:cxn modelId="{65742385-9617-4CEE-AE63-F6BF6827E4B1}" type="presParOf" srcId="{F112CCD0-4186-405A-9DC2-E828C4957229}" destId="{B1B9123B-D219-48EE-89D7-847DBD38E492}" srcOrd="1" destOrd="0" presId="urn:microsoft.com/office/officeart/2005/8/layout/hList2#1"/>
    <dgm:cxn modelId="{04179170-795A-4010-8BE2-7A99701E8C97}" type="presParOf" srcId="{F112CCD0-4186-405A-9DC2-E828C4957229}" destId="{AB1137EB-F740-4FFB-AD64-994F7C21FB24}" srcOrd="2" destOrd="0" presId="urn:microsoft.com/office/officeart/2005/8/layout/hList2#1"/>
    <dgm:cxn modelId="{BEEBA896-5993-4FB3-99C9-888241FD2930}" type="presParOf" srcId="{AB1137EB-F740-4FFB-AD64-994F7C21FB24}" destId="{D7223A68-7DD1-45A6-B0EA-60C405FD2785}" srcOrd="0" destOrd="0" presId="urn:microsoft.com/office/officeart/2005/8/layout/hList2#1"/>
    <dgm:cxn modelId="{9889141B-B3E2-422D-A103-FC0FE4818268}" type="presParOf" srcId="{AB1137EB-F740-4FFB-AD64-994F7C21FB24}" destId="{473984BA-F1B4-4AD1-8EDB-3BFED1CA17FD}" srcOrd="1" destOrd="0" presId="urn:microsoft.com/office/officeart/2005/8/layout/hList2#1"/>
    <dgm:cxn modelId="{D59E4CA9-1BE1-487C-83D3-05AE83107A56}" type="presParOf" srcId="{AB1137EB-F740-4FFB-AD64-994F7C21FB24}" destId="{12076046-15C6-478D-BFD4-96E1E63FAB45}" srcOrd="2" destOrd="0" presId="urn:microsoft.com/office/officeart/2005/8/layout/hList2#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E2C5BE-3562-4E9D-9C8E-0A55C6C4C069}"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8A6E938C-C074-479D-A2C0-A005AAA1CBA3}">
      <dgm:prSet phldrT="[Texto]" custT="1"/>
      <dgm:spPr/>
      <dgm:t>
        <a:bodyPr/>
        <a:lstStyle/>
        <a:p>
          <a:r>
            <a:rPr lang="es-MX" sz="1200" dirty="0" smtClean="0"/>
            <a:t>Plazos de prescripción</a:t>
          </a:r>
        </a:p>
        <a:p>
          <a:r>
            <a:rPr lang="es-MX" sz="1200" dirty="0" smtClean="0"/>
            <a:t>Contada a partir del día siguiente al en que hubieren cometido las infracciones o a partir del momento en que hubieren cesado.</a:t>
          </a:r>
          <a:endParaRPr lang="es-MX" sz="1200" dirty="0"/>
        </a:p>
      </dgm:t>
    </dgm:pt>
    <dgm:pt modelId="{8A958EBB-996E-4D0E-89FB-5B23D177350A}" type="parTrans" cxnId="{AA629611-F444-4E88-B5C7-972B69652538}">
      <dgm:prSet/>
      <dgm:spPr/>
      <dgm:t>
        <a:bodyPr/>
        <a:lstStyle/>
        <a:p>
          <a:endParaRPr lang="es-MX" sz="1200"/>
        </a:p>
      </dgm:t>
    </dgm:pt>
    <dgm:pt modelId="{52D54ECE-56F9-489E-99C9-6B460ED9848A}" type="sibTrans" cxnId="{AA629611-F444-4E88-B5C7-972B69652538}">
      <dgm:prSet/>
      <dgm:spPr/>
      <dgm:t>
        <a:bodyPr/>
        <a:lstStyle/>
        <a:p>
          <a:endParaRPr lang="es-MX" sz="1200"/>
        </a:p>
      </dgm:t>
    </dgm:pt>
    <dgm:pt modelId="{E31B5B48-E6C1-48F5-96A2-5B3C8D3705B7}">
      <dgm:prSet phldrT="[Texto]" custT="1"/>
      <dgm:spPr/>
      <dgm:t>
        <a:bodyPr/>
        <a:lstStyle/>
        <a:p>
          <a:r>
            <a:rPr lang="es-MX" sz="1200" dirty="0" smtClean="0"/>
            <a:t>3 años</a:t>
          </a:r>
          <a:endParaRPr lang="es-MX" sz="1200" dirty="0"/>
        </a:p>
      </dgm:t>
    </dgm:pt>
    <dgm:pt modelId="{3BB32243-416C-48F8-8896-E8B419A72B09}" type="parTrans" cxnId="{61906FCF-D1C8-45C2-89F2-735FFBE48F98}">
      <dgm:prSet/>
      <dgm:spPr/>
      <dgm:t>
        <a:bodyPr/>
        <a:lstStyle/>
        <a:p>
          <a:endParaRPr lang="es-MX" sz="1200"/>
        </a:p>
      </dgm:t>
    </dgm:pt>
    <dgm:pt modelId="{46E8BF76-03C6-450E-A94C-9F44795716E5}" type="sibTrans" cxnId="{61906FCF-D1C8-45C2-89F2-735FFBE48F98}">
      <dgm:prSet/>
      <dgm:spPr/>
      <dgm:t>
        <a:bodyPr/>
        <a:lstStyle/>
        <a:p>
          <a:endParaRPr lang="es-MX" sz="1200"/>
        </a:p>
      </dgm:t>
    </dgm:pt>
    <dgm:pt modelId="{6D21931C-0037-495F-8F9E-82EBB7E77C71}">
      <dgm:prSet phldrT="[Texto]" custT="1"/>
      <dgm:spPr/>
      <dgm:t>
        <a:bodyPr/>
        <a:lstStyle/>
        <a:p>
          <a:r>
            <a:rPr lang="es-MX" sz="1200" dirty="0" smtClean="0"/>
            <a:t>5 años (graves)</a:t>
          </a:r>
          <a:endParaRPr lang="es-MX" sz="1200" dirty="0"/>
        </a:p>
      </dgm:t>
    </dgm:pt>
    <dgm:pt modelId="{78AE33E6-98F4-4DA5-A7DD-D679EF2895BB}" type="parTrans" cxnId="{75C2DF83-5A1A-4BE5-BBFF-4BC1007D6374}">
      <dgm:prSet/>
      <dgm:spPr/>
      <dgm:t>
        <a:bodyPr/>
        <a:lstStyle/>
        <a:p>
          <a:endParaRPr lang="es-MX" sz="1200"/>
        </a:p>
      </dgm:t>
    </dgm:pt>
    <dgm:pt modelId="{212DF959-73FA-4921-BF3D-4E4036E244FF}" type="sibTrans" cxnId="{75C2DF83-5A1A-4BE5-BBFF-4BC1007D6374}">
      <dgm:prSet/>
      <dgm:spPr/>
      <dgm:t>
        <a:bodyPr/>
        <a:lstStyle/>
        <a:p>
          <a:endParaRPr lang="es-MX" sz="1200"/>
        </a:p>
      </dgm:t>
    </dgm:pt>
    <dgm:pt modelId="{0B9725C9-A729-48D2-B8C8-B87A3F294D1C}">
      <dgm:prSet phldrT="[Texto]" custT="1"/>
      <dgm:spPr/>
      <dgm:t>
        <a:bodyPr/>
        <a:lstStyle/>
        <a:p>
          <a:endParaRPr lang="es-MX" sz="1200" dirty="0"/>
        </a:p>
      </dgm:t>
    </dgm:pt>
    <dgm:pt modelId="{7C7B03CF-F9DB-46F2-877A-04D003E6A1B1}" type="parTrans" cxnId="{CD917442-7F08-4665-B96C-3639327EFB1B}">
      <dgm:prSet/>
      <dgm:spPr/>
      <dgm:t>
        <a:bodyPr/>
        <a:lstStyle/>
        <a:p>
          <a:endParaRPr lang="es-MX" sz="1200"/>
        </a:p>
      </dgm:t>
    </dgm:pt>
    <dgm:pt modelId="{CFC48618-0470-4054-B005-AF19ADD85D5A}" type="sibTrans" cxnId="{CD917442-7F08-4665-B96C-3639327EFB1B}">
      <dgm:prSet/>
      <dgm:spPr/>
      <dgm:t>
        <a:bodyPr/>
        <a:lstStyle/>
        <a:p>
          <a:endParaRPr lang="es-MX" sz="1200"/>
        </a:p>
      </dgm:t>
    </dgm:pt>
    <dgm:pt modelId="{90A9526F-3376-451A-8FA5-6EB2718F52BB}" type="pres">
      <dgm:prSet presAssocID="{AFE2C5BE-3562-4E9D-9C8E-0A55C6C4C069}" presName="Name0" presStyleCnt="0">
        <dgm:presLayoutVars>
          <dgm:dir/>
          <dgm:animLvl val="lvl"/>
          <dgm:resizeHandles/>
        </dgm:presLayoutVars>
      </dgm:prSet>
      <dgm:spPr/>
      <dgm:t>
        <a:bodyPr/>
        <a:lstStyle/>
        <a:p>
          <a:endParaRPr lang="es-MX"/>
        </a:p>
      </dgm:t>
    </dgm:pt>
    <dgm:pt modelId="{A5E5B7D9-53C1-400E-8381-FD3916EF591C}" type="pres">
      <dgm:prSet presAssocID="{8A6E938C-C074-479D-A2C0-A005AAA1CBA3}" presName="linNode" presStyleCnt="0"/>
      <dgm:spPr/>
    </dgm:pt>
    <dgm:pt modelId="{607E51AF-4673-401C-A7EE-2C0AED04563C}" type="pres">
      <dgm:prSet presAssocID="{8A6E938C-C074-479D-A2C0-A005AAA1CBA3}" presName="parentShp" presStyleLbl="node1" presStyleIdx="0" presStyleCnt="1" custScaleX="119081">
        <dgm:presLayoutVars>
          <dgm:bulletEnabled val="1"/>
        </dgm:presLayoutVars>
      </dgm:prSet>
      <dgm:spPr/>
      <dgm:t>
        <a:bodyPr/>
        <a:lstStyle/>
        <a:p>
          <a:endParaRPr lang="es-MX"/>
        </a:p>
      </dgm:t>
    </dgm:pt>
    <dgm:pt modelId="{234847F3-D531-4AF9-B0CD-68FE6A0D6429}" type="pres">
      <dgm:prSet presAssocID="{8A6E938C-C074-479D-A2C0-A005AAA1CBA3}" presName="childShp" presStyleLbl="bgAccFollowNode1" presStyleIdx="0" presStyleCnt="1" custScaleX="79492">
        <dgm:presLayoutVars>
          <dgm:bulletEnabled val="1"/>
        </dgm:presLayoutVars>
      </dgm:prSet>
      <dgm:spPr/>
      <dgm:t>
        <a:bodyPr/>
        <a:lstStyle/>
        <a:p>
          <a:endParaRPr lang="es-MX"/>
        </a:p>
      </dgm:t>
    </dgm:pt>
  </dgm:ptLst>
  <dgm:cxnLst>
    <dgm:cxn modelId="{75C2DF83-5A1A-4BE5-BBFF-4BC1007D6374}" srcId="{8A6E938C-C074-479D-A2C0-A005AAA1CBA3}" destId="{6D21931C-0037-495F-8F9E-82EBB7E77C71}" srcOrd="2" destOrd="0" parTransId="{78AE33E6-98F4-4DA5-A7DD-D679EF2895BB}" sibTransId="{212DF959-73FA-4921-BF3D-4E4036E244FF}"/>
    <dgm:cxn modelId="{61906FCF-D1C8-45C2-89F2-735FFBE48F98}" srcId="{8A6E938C-C074-479D-A2C0-A005AAA1CBA3}" destId="{E31B5B48-E6C1-48F5-96A2-5B3C8D3705B7}" srcOrd="1" destOrd="0" parTransId="{3BB32243-416C-48F8-8896-E8B419A72B09}" sibTransId="{46E8BF76-03C6-450E-A94C-9F44795716E5}"/>
    <dgm:cxn modelId="{61FF9AEF-4ACB-4B85-AD24-7CF9A38B927B}" type="presOf" srcId="{8A6E938C-C074-479D-A2C0-A005AAA1CBA3}" destId="{607E51AF-4673-401C-A7EE-2C0AED04563C}" srcOrd="0" destOrd="0" presId="urn:microsoft.com/office/officeart/2005/8/layout/vList6"/>
    <dgm:cxn modelId="{AA629611-F444-4E88-B5C7-972B69652538}" srcId="{AFE2C5BE-3562-4E9D-9C8E-0A55C6C4C069}" destId="{8A6E938C-C074-479D-A2C0-A005AAA1CBA3}" srcOrd="0" destOrd="0" parTransId="{8A958EBB-996E-4D0E-89FB-5B23D177350A}" sibTransId="{52D54ECE-56F9-489E-99C9-6B460ED9848A}"/>
    <dgm:cxn modelId="{CD917442-7F08-4665-B96C-3639327EFB1B}" srcId="{8A6E938C-C074-479D-A2C0-A005AAA1CBA3}" destId="{0B9725C9-A729-48D2-B8C8-B87A3F294D1C}" srcOrd="0" destOrd="0" parTransId="{7C7B03CF-F9DB-46F2-877A-04D003E6A1B1}" sibTransId="{CFC48618-0470-4054-B005-AF19ADD85D5A}"/>
    <dgm:cxn modelId="{BC58CC0B-9ACE-4484-BBED-E2FE206DE4BD}" type="presOf" srcId="{0B9725C9-A729-48D2-B8C8-B87A3F294D1C}" destId="{234847F3-D531-4AF9-B0CD-68FE6A0D6429}" srcOrd="0" destOrd="0" presId="urn:microsoft.com/office/officeart/2005/8/layout/vList6"/>
    <dgm:cxn modelId="{ECA256ED-C93F-4EDF-963D-6EDC5A4E393A}" type="presOf" srcId="{6D21931C-0037-495F-8F9E-82EBB7E77C71}" destId="{234847F3-D531-4AF9-B0CD-68FE6A0D6429}" srcOrd="0" destOrd="2" presId="urn:microsoft.com/office/officeart/2005/8/layout/vList6"/>
    <dgm:cxn modelId="{10A47A65-AA09-46F9-A65D-35B366F44CDD}" type="presOf" srcId="{E31B5B48-E6C1-48F5-96A2-5B3C8D3705B7}" destId="{234847F3-D531-4AF9-B0CD-68FE6A0D6429}" srcOrd="0" destOrd="1" presId="urn:microsoft.com/office/officeart/2005/8/layout/vList6"/>
    <dgm:cxn modelId="{C7F767F7-84A1-474B-BC13-B27AE0EF7078}" type="presOf" srcId="{AFE2C5BE-3562-4E9D-9C8E-0A55C6C4C069}" destId="{90A9526F-3376-451A-8FA5-6EB2718F52BB}" srcOrd="0" destOrd="0" presId="urn:microsoft.com/office/officeart/2005/8/layout/vList6"/>
    <dgm:cxn modelId="{9F86399D-365D-430A-830F-C9E52DB218C9}" type="presParOf" srcId="{90A9526F-3376-451A-8FA5-6EB2718F52BB}" destId="{A5E5B7D9-53C1-400E-8381-FD3916EF591C}" srcOrd="0" destOrd="0" presId="urn:microsoft.com/office/officeart/2005/8/layout/vList6"/>
    <dgm:cxn modelId="{097734D7-4CD1-44F3-80E5-435630909D1D}" type="presParOf" srcId="{A5E5B7D9-53C1-400E-8381-FD3916EF591C}" destId="{607E51AF-4673-401C-A7EE-2C0AED04563C}" srcOrd="0" destOrd="0" presId="urn:microsoft.com/office/officeart/2005/8/layout/vList6"/>
    <dgm:cxn modelId="{89172DBA-670F-4F8A-9E34-3671526B31ED}" type="presParOf" srcId="{A5E5B7D9-53C1-400E-8381-FD3916EF591C}" destId="{234847F3-D531-4AF9-B0CD-68FE6A0D6429}" srcOrd="1" destOrd="0" presId="urn:microsoft.com/office/officeart/2005/8/layout/vList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E45B6D-D053-4942-AAF3-5D937DBBD21F}" type="doc">
      <dgm:prSet loTypeId="urn:microsoft.com/office/officeart/2008/layout/VerticalCurvedList" loCatId="list" qsTypeId="urn:microsoft.com/office/officeart/2005/8/quickstyle/simple5" qsCatId="simple" csTypeId="urn:microsoft.com/office/officeart/2005/8/colors/accent1_5" csCatId="accent1" phldr="1"/>
      <dgm:spPr/>
      <dgm:t>
        <a:bodyPr/>
        <a:lstStyle/>
        <a:p>
          <a:endParaRPr lang="es-MX"/>
        </a:p>
      </dgm:t>
    </dgm:pt>
    <dgm:pt modelId="{0D0598FE-0E71-421E-8A62-A8999E3B38AD}">
      <dgm:prSet phldrT="[Texto]"/>
      <dgm:spPr/>
      <dgm:t>
        <a:bodyPr/>
        <a:lstStyle/>
        <a:p>
          <a:pPr marL="361950" indent="0"/>
          <a:r>
            <a:rPr lang="es-MX" dirty="0" smtClean="0">
              <a:solidFill>
                <a:schemeClr val="tx1"/>
              </a:solidFill>
            </a:rPr>
            <a:t>Citar al presunto responsable e iniciar e instruir el procedimiento de responsabilidades administrativas, a fin de determinar las responsabilidades a que haya lugar e imponer, en su caso, las sanciones</a:t>
          </a:r>
          <a:endParaRPr lang="es-MX" dirty="0">
            <a:solidFill>
              <a:schemeClr val="tx1"/>
            </a:solidFill>
          </a:endParaRPr>
        </a:p>
      </dgm:t>
    </dgm:pt>
    <dgm:pt modelId="{BD5ABEA2-2A3B-425D-B006-BB30DDD769D4}" type="parTrans" cxnId="{67647116-41D9-433C-82AF-06D0E9840400}">
      <dgm:prSet/>
      <dgm:spPr/>
      <dgm:t>
        <a:bodyPr/>
        <a:lstStyle/>
        <a:p>
          <a:endParaRPr lang="es-MX">
            <a:solidFill>
              <a:schemeClr val="tx1"/>
            </a:solidFill>
          </a:endParaRPr>
        </a:p>
      </dgm:t>
    </dgm:pt>
    <dgm:pt modelId="{2A1772FB-D11A-45EE-B0FA-E175D3E19A94}" type="sibTrans" cxnId="{67647116-41D9-433C-82AF-06D0E9840400}">
      <dgm:prSet/>
      <dgm:spPr/>
      <dgm:t>
        <a:bodyPr/>
        <a:lstStyle/>
        <a:p>
          <a:endParaRPr lang="es-MX">
            <a:solidFill>
              <a:schemeClr val="tx1"/>
            </a:solidFill>
          </a:endParaRPr>
        </a:p>
      </dgm:t>
    </dgm:pt>
    <dgm:pt modelId="{CFE2D01C-00BF-4E3D-909C-FE48BB97C4A9}">
      <dgm:prSet phldrT="[Texto]"/>
      <dgm:spPr/>
      <dgm:t>
        <a:bodyPr/>
        <a:lstStyle/>
        <a:p>
          <a:pPr marL="266700" indent="0"/>
          <a:r>
            <a:rPr lang="es-MX" dirty="0" smtClean="0">
              <a:solidFill>
                <a:schemeClr val="tx1"/>
              </a:solidFill>
            </a:rPr>
            <a:t>Recibir, instruir y resolver las inconformidades interpuestas por los actos que contravengan las disposiciones jurídicas en materia de adquisiciones, arrendamientos, servicios, obra pública y servicios relacionados con la misma.</a:t>
          </a:r>
          <a:endParaRPr lang="es-MX" dirty="0">
            <a:solidFill>
              <a:schemeClr val="tx1"/>
            </a:solidFill>
          </a:endParaRPr>
        </a:p>
      </dgm:t>
    </dgm:pt>
    <dgm:pt modelId="{B9314D32-84A0-446A-B10A-F09F068FBE28}" type="parTrans" cxnId="{95E41F10-882F-4419-81BE-5856CCAD2667}">
      <dgm:prSet/>
      <dgm:spPr/>
      <dgm:t>
        <a:bodyPr/>
        <a:lstStyle/>
        <a:p>
          <a:endParaRPr lang="es-MX">
            <a:solidFill>
              <a:schemeClr val="tx1"/>
            </a:solidFill>
          </a:endParaRPr>
        </a:p>
      </dgm:t>
    </dgm:pt>
    <dgm:pt modelId="{0EE81A62-D447-4B06-9CCE-C279A717B775}" type="sibTrans" cxnId="{95E41F10-882F-4419-81BE-5856CCAD2667}">
      <dgm:prSet/>
      <dgm:spPr/>
      <dgm:t>
        <a:bodyPr/>
        <a:lstStyle/>
        <a:p>
          <a:endParaRPr lang="es-MX">
            <a:solidFill>
              <a:schemeClr val="tx1"/>
            </a:solidFill>
          </a:endParaRPr>
        </a:p>
      </dgm:t>
    </dgm:pt>
    <dgm:pt modelId="{B3358857-6F40-4897-8E2D-704442A102FE}">
      <dgm:prSet/>
      <dgm:spPr/>
      <dgm:t>
        <a:bodyPr/>
        <a:lstStyle/>
        <a:p>
          <a:pPr marL="266700" indent="0"/>
          <a:r>
            <a:rPr lang="es-MX" dirty="0" smtClean="0">
              <a:solidFill>
                <a:schemeClr val="tx1"/>
              </a:solidFill>
            </a:rPr>
            <a:t>Tramitar, instruir y resolver los procedimientos administrativos correspondientes e imponer las</a:t>
          </a:r>
        </a:p>
        <a:p>
          <a:r>
            <a:rPr lang="es-MX" dirty="0" smtClean="0">
              <a:solidFill>
                <a:schemeClr val="tx1"/>
              </a:solidFill>
            </a:rPr>
            <a:t>sanciones a los licitantes, proveedores y contratistas en los términos de las disposiciones jurídicas en materia de adquisiciones, arrendamientos, servicios, obra pública y servicios relacionados con la misma</a:t>
          </a:r>
          <a:endParaRPr lang="es-MX" dirty="0">
            <a:solidFill>
              <a:schemeClr val="tx1"/>
            </a:solidFill>
          </a:endParaRPr>
        </a:p>
      </dgm:t>
    </dgm:pt>
    <dgm:pt modelId="{31A25483-222C-47CF-AB23-DA8BE3E6FAC9}" type="parTrans" cxnId="{007D81EA-013B-4165-B320-D2354F6BEC76}">
      <dgm:prSet/>
      <dgm:spPr/>
      <dgm:t>
        <a:bodyPr/>
        <a:lstStyle/>
        <a:p>
          <a:endParaRPr lang="es-MX">
            <a:solidFill>
              <a:schemeClr val="tx1"/>
            </a:solidFill>
          </a:endParaRPr>
        </a:p>
      </dgm:t>
    </dgm:pt>
    <dgm:pt modelId="{7FF87C79-D16A-40C8-979D-EEB13A8842FD}" type="sibTrans" cxnId="{007D81EA-013B-4165-B320-D2354F6BEC76}">
      <dgm:prSet/>
      <dgm:spPr/>
      <dgm:t>
        <a:bodyPr/>
        <a:lstStyle/>
        <a:p>
          <a:endParaRPr lang="es-MX">
            <a:solidFill>
              <a:schemeClr val="tx1"/>
            </a:solidFill>
          </a:endParaRPr>
        </a:p>
      </dgm:t>
    </dgm:pt>
    <dgm:pt modelId="{772EE1B9-4A15-4725-A3C6-F96F5459B543}">
      <dgm:prSet/>
      <dgm:spPr/>
      <dgm:t>
        <a:bodyPr/>
        <a:lstStyle/>
        <a:p>
          <a:pPr marL="361950" indent="0"/>
          <a:r>
            <a:rPr lang="es-MX" dirty="0" smtClean="0">
              <a:solidFill>
                <a:schemeClr val="tx1"/>
              </a:solidFill>
            </a:rPr>
            <a:t>Tramitar los procedimientos de conciliación en materia de adquisiciones, arrendamientos, servicios, obra pública y servicios relacionados con la misma</a:t>
          </a:r>
          <a:endParaRPr lang="es-MX" dirty="0">
            <a:solidFill>
              <a:schemeClr val="tx1"/>
            </a:solidFill>
          </a:endParaRPr>
        </a:p>
      </dgm:t>
    </dgm:pt>
    <dgm:pt modelId="{3F739A7C-0529-4B61-9263-310720E5C429}" type="parTrans" cxnId="{538B214C-0A0E-4991-B59B-7D15323BBF46}">
      <dgm:prSet/>
      <dgm:spPr/>
      <dgm:t>
        <a:bodyPr/>
        <a:lstStyle/>
        <a:p>
          <a:endParaRPr lang="es-MX">
            <a:solidFill>
              <a:schemeClr val="tx1"/>
            </a:solidFill>
          </a:endParaRPr>
        </a:p>
      </dgm:t>
    </dgm:pt>
    <dgm:pt modelId="{7831270D-3E7B-462B-8C66-84779821B1F1}" type="sibTrans" cxnId="{538B214C-0A0E-4991-B59B-7D15323BBF46}">
      <dgm:prSet/>
      <dgm:spPr/>
      <dgm:t>
        <a:bodyPr/>
        <a:lstStyle/>
        <a:p>
          <a:endParaRPr lang="es-MX">
            <a:solidFill>
              <a:schemeClr val="tx1"/>
            </a:solidFill>
          </a:endParaRPr>
        </a:p>
      </dgm:t>
    </dgm:pt>
    <dgm:pt modelId="{18D3EF49-573F-4A1C-BD2C-506165C15B6F}" type="pres">
      <dgm:prSet presAssocID="{5EE45B6D-D053-4942-AAF3-5D937DBBD21F}" presName="Name0" presStyleCnt="0">
        <dgm:presLayoutVars>
          <dgm:chMax val="7"/>
          <dgm:chPref val="7"/>
          <dgm:dir/>
        </dgm:presLayoutVars>
      </dgm:prSet>
      <dgm:spPr/>
      <dgm:t>
        <a:bodyPr/>
        <a:lstStyle/>
        <a:p>
          <a:endParaRPr lang="es-MX"/>
        </a:p>
      </dgm:t>
    </dgm:pt>
    <dgm:pt modelId="{B82233FE-DB98-498C-B50F-FAC9788A1B27}" type="pres">
      <dgm:prSet presAssocID="{5EE45B6D-D053-4942-AAF3-5D937DBBD21F}" presName="Name1" presStyleCnt="0"/>
      <dgm:spPr/>
    </dgm:pt>
    <dgm:pt modelId="{246BC2EE-8D68-4D27-A8E9-6ADCD7A2B246}" type="pres">
      <dgm:prSet presAssocID="{5EE45B6D-D053-4942-AAF3-5D937DBBD21F}" presName="cycle" presStyleCnt="0"/>
      <dgm:spPr/>
    </dgm:pt>
    <dgm:pt modelId="{DAB5FF7B-A80B-4C2C-A587-FD8254B1DE75}" type="pres">
      <dgm:prSet presAssocID="{5EE45B6D-D053-4942-AAF3-5D937DBBD21F}" presName="srcNode" presStyleLbl="node1" presStyleIdx="0" presStyleCnt="4"/>
      <dgm:spPr/>
    </dgm:pt>
    <dgm:pt modelId="{DA2CB541-3332-4079-9354-8131599D362D}" type="pres">
      <dgm:prSet presAssocID="{5EE45B6D-D053-4942-AAF3-5D937DBBD21F}" presName="conn" presStyleLbl="parChTrans1D2" presStyleIdx="0" presStyleCnt="1"/>
      <dgm:spPr/>
      <dgm:t>
        <a:bodyPr/>
        <a:lstStyle/>
        <a:p>
          <a:endParaRPr lang="es-MX"/>
        </a:p>
      </dgm:t>
    </dgm:pt>
    <dgm:pt modelId="{75F80D07-6121-4C32-9DBB-9D9ED83DB478}" type="pres">
      <dgm:prSet presAssocID="{5EE45B6D-D053-4942-AAF3-5D937DBBD21F}" presName="extraNode" presStyleLbl="node1" presStyleIdx="0" presStyleCnt="4"/>
      <dgm:spPr/>
    </dgm:pt>
    <dgm:pt modelId="{2C05E8D8-AEB5-45E6-9FE1-84C4A4EC8043}" type="pres">
      <dgm:prSet presAssocID="{5EE45B6D-D053-4942-AAF3-5D937DBBD21F}" presName="dstNode" presStyleLbl="node1" presStyleIdx="0" presStyleCnt="4"/>
      <dgm:spPr/>
    </dgm:pt>
    <dgm:pt modelId="{9E346913-0D76-4235-AEF7-02CB2885864E}" type="pres">
      <dgm:prSet presAssocID="{0D0598FE-0E71-421E-8A62-A8999E3B38AD}" presName="text_1" presStyleLbl="node1" presStyleIdx="0" presStyleCnt="4">
        <dgm:presLayoutVars>
          <dgm:bulletEnabled val="1"/>
        </dgm:presLayoutVars>
      </dgm:prSet>
      <dgm:spPr/>
      <dgm:t>
        <a:bodyPr/>
        <a:lstStyle/>
        <a:p>
          <a:endParaRPr lang="es-MX"/>
        </a:p>
      </dgm:t>
    </dgm:pt>
    <dgm:pt modelId="{10026869-4D0A-402D-8046-1F1F7D8D1AF9}" type="pres">
      <dgm:prSet presAssocID="{0D0598FE-0E71-421E-8A62-A8999E3B38AD}" presName="accent_1" presStyleCnt="0"/>
      <dgm:spPr/>
    </dgm:pt>
    <dgm:pt modelId="{1589B188-B1B5-4A2E-B22B-7011FA020894}" type="pres">
      <dgm:prSet presAssocID="{0D0598FE-0E71-421E-8A62-A8999E3B38AD}" presName="accentRepeatNode" presStyleLbl="solidFgAcc1" presStyleIdx="0" presStyleCnt="4"/>
      <dgm:spPr/>
    </dgm:pt>
    <dgm:pt modelId="{BF190DC8-C9E2-4960-A7E6-1A566CF66B1D}" type="pres">
      <dgm:prSet presAssocID="{CFE2D01C-00BF-4E3D-909C-FE48BB97C4A9}" presName="text_2" presStyleLbl="node1" presStyleIdx="1" presStyleCnt="4">
        <dgm:presLayoutVars>
          <dgm:bulletEnabled val="1"/>
        </dgm:presLayoutVars>
      </dgm:prSet>
      <dgm:spPr/>
      <dgm:t>
        <a:bodyPr/>
        <a:lstStyle/>
        <a:p>
          <a:endParaRPr lang="es-MX"/>
        </a:p>
      </dgm:t>
    </dgm:pt>
    <dgm:pt modelId="{7184E133-8D1A-4195-814F-B11BD069B087}" type="pres">
      <dgm:prSet presAssocID="{CFE2D01C-00BF-4E3D-909C-FE48BB97C4A9}" presName="accent_2" presStyleCnt="0"/>
      <dgm:spPr/>
    </dgm:pt>
    <dgm:pt modelId="{8A03B74F-A892-43DC-919E-CB40EBA8C872}" type="pres">
      <dgm:prSet presAssocID="{CFE2D01C-00BF-4E3D-909C-FE48BB97C4A9}" presName="accentRepeatNode" presStyleLbl="solidFgAcc1" presStyleIdx="1" presStyleCnt="4"/>
      <dgm:spPr/>
    </dgm:pt>
    <dgm:pt modelId="{C18252E5-BDC9-4846-A426-CDD6940481F8}" type="pres">
      <dgm:prSet presAssocID="{B3358857-6F40-4897-8E2D-704442A102FE}" presName="text_3" presStyleLbl="node1" presStyleIdx="2" presStyleCnt="4">
        <dgm:presLayoutVars>
          <dgm:bulletEnabled val="1"/>
        </dgm:presLayoutVars>
      </dgm:prSet>
      <dgm:spPr/>
      <dgm:t>
        <a:bodyPr/>
        <a:lstStyle/>
        <a:p>
          <a:endParaRPr lang="es-MX"/>
        </a:p>
      </dgm:t>
    </dgm:pt>
    <dgm:pt modelId="{BE7ED313-027A-460A-9618-58917CB280E5}" type="pres">
      <dgm:prSet presAssocID="{B3358857-6F40-4897-8E2D-704442A102FE}" presName="accent_3" presStyleCnt="0"/>
      <dgm:spPr/>
    </dgm:pt>
    <dgm:pt modelId="{EA44FFF4-7DDE-4C57-8DCC-8B71080394EE}" type="pres">
      <dgm:prSet presAssocID="{B3358857-6F40-4897-8E2D-704442A102FE}" presName="accentRepeatNode" presStyleLbl="solidFgAcc1" presStyleIdx="2" presStyleCnt="4"/>
      <dgm:spPr/>
    </dgm:pt>
    <dgm:pt modelId="{48F47798-8691-4FEA-8505-6F21C17AC736}" type="pres">
      <dgm:prSet presAssocID="{772EE1B9-4A15-4725-A3C6-F96F5459B543}" presName="text_4" presStyleLbl="node1" presStyleIdx="3" presStyleCnt="4">
        <dgm:presLayoutVars>
          <dgm:bulletEnabled val="1"/>
        </dgm:presLayoutVars>
      </dgm:prSet>
      <dgm:spPr/>
      <dgm:t>
        <a:bodyPr/>
        <a:lstStyle/>
        <a:p>
          <a:endParaRPr lang="es-MX"/>
        </a:p>
      </dgm:t>
    </dgm:pt>
    <dgm:pt modelId="{0E43C3C2-20B0-4E43-96C6-ED8B57831046}" type="pres">
      <dgm:prSet presAssocID="{772EE1B9-4A15-4725-A3C6-F96F5459B543}" presName="accent_4" presStyleCnt="0"/>
      <dgm:spPr/>
    </dgm:pt>
    <dgm:pt modelId="{FF80B104-7FD6-475B-A082-9C1B415CCADE}" type="pres">
      <dgm:prSet presAssocID="{772EE1B9-4A15-4725-A3C6-F96F5459B543}" presName="accentRepeatNode" presStyleLbl="solidFgAcc1" presStyleIdx="3" presStyleCnt="4"/>
      <dgm:spPr/>
    </dgm:pt>
  </dgm:ptLst>
  <dgm:cxnLst>
    <dgm:cxn modelId="{95E41F10-882F-4419-81BE-5856CCAD2667}" srcId="{5EE45B6D-D053-4942-AAF3-5D937DBBD21F}" destId="{CFE2D01C-00BF-4E3D-909C-FE48BB97C4A9}" srcOrd="1" destOrd="0" parTransId="{B9314D32-84A0-446A-B10A-F09F068FBE28}" sibTransId="{0EE81A62-D447-4B06-9CCE-C279A717B775}"/>
    <dgm:cxn modelId="{882F0A5C-7563-4179-AD94-7295A13E2662}" type="presOf" srcId="{0D0598FE-0E71-421E-8A62-A8999E3B38AD}" destId="{9E346913-0D76-4235-AEF7-02CB2885864E}" srcOrd="0" destOrd="0" presId="urn:microsoft.com/office/officeart/2008/layout/VerticalCurvedList"/>
    <dgm:cxn modelId="{0126FD2F-7D55-4A91-AB52-9A711443EDBB}" type="presOf" srcId="{2A1772FB-D11A-45EE-B0FA-E175D3E19A94}" destId="{DA2CB541-3332-4079-9354-8131599D362D}" srcOrd="0" destOrd="0" presId="urn:microsoft.com/office/officeart/2008/layout/VerticalCurvedList"/>
    <dgm:cxn modelId="{67647116-41D9-433C-82AF-06D0E9840400}" srcId="{5EE45B6D-D053-4942-AAF3-5D937DBBD21F}" destId="{0D0598FE-0E71-421E-8A62-A8999E3B38AD}" srcOrd="0" destOrd="0" parTransId="{BD5ABEA2-2A3B-425D-B006-BB30DDD769D4}" sibTransId="{2A1772FB-D11A-45EE-B0FA-E175D3E19A94}"/>
    <dgm:cxn modelId="{84AB07CB-9699-4939-A2E4-E65DC10178D9}" type="presOf" srcId="{5EE45B6D-D053-4942-AAF3-5D937DBBD21F}" destId="{18D3EF49-573F-4A1C-BD2C-506165C15B6F}" srcOrd="0" destOrd="0" presId="urn:microsoft.com/office/officeart/2008/layout/VerticalCurvedList"/>
    <dgm:cxn modelId="{3246544D-24CF-40CF-8F8C-A39B4D4BC53A}" type="presOf" srcId="{B3358857-6F40-4897-8E2D-704442A102FE}" destId="{C18252E5-BDC9-4846-A426-CDD6940481F8}" srcOrd="0" destOrd="0" presId="urn:microsoft.com/office/officeart/2008/layout/VerticalCurvedList"/>
    <dgm:cxn modelId="{007D81EA-013B-4165-B320-D2354F6BEC76}" srcId="{5EE45B6D-D053-4942-AAF3-5D937DBBD21F}" destId="{B3358857-6F40-4897-8E2D-704442A102FE}" srcOrd="2" destOrd="0" parTransId="{31A25483-222C-47CF-AB23-DA8BE3E6FAC9}" sibTransId="{7FF87C79-D16A-40C8-979D-EEB13A8842FD}"/>
    <dgm:cxn modelId="{538B214C-0A0E-4991-B59B-7D15323BBF46}" srcId="{5EE45B6D-D053-4942-AAF3-5D937DBBD21F}" destId="{772EE1B9-4A15-4725-A3C6-F96F5459B543}" srcOrd="3" destOrd="0" parTransId="{3F739A7C-0529-4B61-9263-310720E5C429}" sibTransId="{7831270D-3E7B-462B-8C66-84779821B1F1}"/>
    <dgm:cxn modelId="{57FE1241-1735-4510-85A6-898EEA5E9C0F}" type="presOf" srcId="{772EE1B9-4A15-4725-A3C6-F96F5459B543}" destId="{48F47798-8691-4FEA-8505-6F21C17AC736}" srcOrd="0" destOrd="0" presId="urn:microsoft.com/office/officeart/2008/layout/VerticalCurvedList"/>
    <dgm:cxn modelId="{A779AEBA-84CF-4817-8BD6-EB8754B36425}" type="presOf" srcId="{CFE2D01C-00BF-4E3D-909C-FE48BB97C4A9}" destId="{BF190DC8-C9E2-4960-A7E6-1A566CF66B1D}" srcOrd="0" destOrd="0" presId="urn:microsoft.com/office/officeart/2008/layout/VerticalCurvedList"/>
    <dgm:cxn modelId="{96D80DA1-5E6F-415C-B109-CB2AED181721}" type="presParOf" srcId="{18D3EF49-573F-4A1C-BD2C-506165C15B6F}" destId="{B82233FE-DB98-498C-B50F-FAC9788A1B27}" srcOrd="0" destOrd="0" presId="urn:microsoft.com/office/officeart/2008/layout/VerticalCurvedList"/>
    <dgm:cxn modelId="{CD502A54-F459-4967-85D7-7F062274200B}" type="presParOf" srcId="{B82233FE-DB98-498C-B50F-FAC9788A1B27}" destId="{246BC2EE-8D68-4D27-A8E9-6ADCD7A2B246}" srcOrd="0" destOrd="0" presId="urn:microsoft.com/office/officeart/2008/layout/VerticalCurvedList"/>
    <dgm:cxn modelId="{55D1C06B-68F0-4657-81D6-C3C471602B7F}" type="presParOf" srcId="{246BC2EE-8D68-4D27-A8E9-6ADCD7A2B246}" destId="{DAB5FF7B-A80B-4C2C-A587-FD8254B1DE75}" srcOrd="0" destOrd="0" presId="urn:microsoft.com/office/officeart/2008/layout/VerticalCurvedList"/>
    <dgm:cxn modelId="{265F23C4-1A82-46B8-9C77-2F51CF062A6A}" type="presParOf" srcId="{246BC2EE-8D68-4D27-A8E9-6ADCD7A2B246}" destId="{DA2CB541-3332-4079-9354-8131599D362D}" srcOrd="1" destOrd="0" presId="urn:microsoft.com/office/officeart/2008/layout/VerticalCurvedList"/>
    <dgm:cxn modelId="{53D47119-F8D8-45C3-B2C1-EE5215F2FFD0}" type="presParOf" srcId="{246BC2EE-8D68-4D27-A8E9-6ADCD7A2B246}" destId="{75F80D07-6121-4C32-9DBB-9D9ED83DB478}" srcOrd="2" destOrd="0" presId="urn:microsoft.com/office/officeart/2008/layout/VerticalCurvedList"/>
    <dgm:cxn modelId="{79DF6CA2-A6FF-4EE3-9D46-160D4DAFFBCB}" type="presParOf" srcId="{246BC2EE-8D68-4D27-A8E9-6ADCD7A2B246}" destId="{2C05E8D8-AEB5-45E6-9FE1-84C4A4EC8043}" srcOrd="3" destOrd="0" presId="urn:microsoft.com/office/officeart/2008/layout/VerticalCurvedList"/>
    <dgm:cxn modelId="{C6F1F399-3BC6-4038-8572-32D87FF1B079}" type="presParOf" srcId="{B82233FE-DB98-498C-B50F-FAC9788A1B27}" destId="{9E346913-0D76-4235-AEF7-02CB2885864E}" srcOrd="1" destOrd="0" presId="urn:microsoft.com/office/officeart/2008/layout/VerticalCurvedList"/>
    <dgm:cxn modelId="{10DABA34-CE57-4DAA-AB69-0B3C3BAD6305}" type="presParOf" srcId="{B82233FE-DB98-498C-B50F-FAC9788A1B27}" destId="{10026869-4D0A-402D-8046-1F1F7D8D1AF9}" srcOrd="2" destOrd="0" presId="urn:microsoft.com/office/officeart/2008/layout/VerticalCurvedList"/>
    <dgm:cxn modelId="{89057036-A2E1-4CF5-B7EE-324794163C3B}" type="presParOf" srcId="{10026869-4D0A-402D-8046-1F1F7D8D1AF9}" destId="{1589B188-B1B5-4A2E-B22B-7011FA020894}" srcOrd="0" destOrd="0" presId="urn:microsoft.com/office/officeart/2008/layout/VerticalCurvedList"/>
    <dgm:cxn modelId="{2114A410-4448-414D-92C2-8E54E34F3597}" type="presParOf" srcId="{B82233FE-DB98-498C-B50F-FAC9788A1B27}" destId="{BF190DC8-C9E2-4960-A7E6-1A566CF66B1D}" srcOrd="3" destOrd="0" presId="urn:microsoft.com/office/officeart/2008/layout/VerticalCurvedList"/>
    <dgm:cxn modelId="{908300FF-C499-4FD2-8089-75CE8C36455E}" type="presParOf" srcId="{B82233FE-DB98-498C-B50F-FAC9788A1B27}" destId="{7184E133-8D1A-4195-814F-B11BD069B087}" srcOrd="4" destOrd="0" presId="urn:microsoft.com/office/officeart/2008/layout/VerticalCurvedList"/>
    <dgm:cxn modelId="{E743B38D-8722-438E-A049-F71BDFD7F1D9}" type="presParOf" srcId="{7184E133-8D1A-4195-814F-B11BD069B087}" destId="{8A03B74F-A892-43DC-919E-CB40EBA8C872}" srcOrd="0" destOrd="0" presId="urn:microsoft.com/office/officeart/2008/layout/VerticalCurvedList"/>
    <dgm:cxn modelId="{4F7931EB-E5B4-4DC8-B72E-22BC3145E744}" type="presParOf" srcId="{B82233FE-DB98-498C-B50F-FAC9788A1B27}" destId="{C18252E5-BDC9-4846-A426-CDD6940481F8}" srcOrd="5" destOrd="0" presId="urn:microsoft.com/office/officeart/2008/layout/VerticalCurvedList"/>
    <dgm:cxn modelId="{8D8849C4-6AF5-4528-8339-D73069023F97}" type="presParOf" srcId="{B82233FE-DB98-498C-B50F-FAC9788A1B27}" destId="{BE7ED313-027A-460A-9618-58917CB280E5}" srcOrd="6" destOrd="0" presId="urn:microsoft.com/office/officeart/2008/layout/VerticalCurvedList"/>
    <dgm:cxn modelId="{05A3B421-3B10-482B-B672-FEA20C973BA1}" type="presParOf" srcId="{BE7ED313-027A-460A-9618-58917CB280E5}" destId="{EA44FFF4-7DDE-4C57-8DCC-8B71080394EE}" srcOrd="0" destOrd="0" presId="urn:microsoft.com/office/officeart/2008/layout/VerticalCurvedList"/>
    <dgm:cxn modelId="{D3740194-4F8A-45BD-A1D8-BE95980F4861}" type="presParOf" srcId="{B82233FE-DB98-498C-B50F-FAC9788A1B27}" destId="{48F47798-8691-4FEA-8505-6F21C17AC736}" srcOrd="7" destOrd="0" presId="urn:microsoft.com/office/officeart/2008/layout/VerticalCurvedList"/>
    <dgm:cxn modelId="{E7B76B9E-2669-45FC-92D8-1491864583F2}" type="presParOf" srcId="{B82233FE-DB98-498C-B50F-FAC9788A1B27}" destId="{0E43C3C2-20B0-4E43-96C6-ED8B57831046}" srcOrd="8" destOrd="0" presId="urn:microsoft.com/office/officeart/2008/layout/VerticalCurvedList"/>
    <dgm:cxn modelId="{609F9EEC-3CF0-4A3A-BE62-2663BDE25518}" type="presParOf" srcId="{0E43C3C2-20B0-4E43-96C6-ED8B57831046}" destId="{FF80B104-7FD6-475B-A082-9C1B415CCADE}"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8DFB55-38FC-4D7E-B1AD-C86E958D6C2B}"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es-MX"/>
        </a:p>
      </dgm:t>
    </dgm:pt>
    <dgm:pt modelId="{AC8B2C0A-0FD7-4F3F-B9CC-31C649E0C861}">
      <dgm:prSet phldrT="[Texto]"/>
      <dgm:spPr/>
      <dgm:t>
        <a:bodyPr/>
        <a:lstStyle/>
        <a:p>
          <a:r>
            <a:rPr lang="es-MX" dirty="0" smtClean="0">
              <a:solidFill>
                <a:schemeClr val="tx1"/>
              </a:solidFill>
            </a:rPr>
            <a:t>Sanciones</a:t>
          </a:r>
          <a:endParaRPr lang="es-MX" dirty="0">
            <a:solidFill>
              <a:schemeClr val="tx1"/>
            </a:solidFill>
          </a:endParaRPr>
        </a:p>
      </dgm:t>
    </dgm:pt>
    <dgm:pt modelId="{31083354-816C-4DD4-A898-F61337F88923}" type="parTrans" cxnId="{304231FD-252C-496D-BBDB-993CA0E518BC}">
      <dgm:prSet/>
      <dgm:spPr/>
      <dgm:t>
        <a:bodyPr/>
        <a:lstStyle/>
        <a:p>
          <a:endParaRPr lang="es-MX">
            <a:solidFill>
              <a:schemeClr val="tx1"/>
            </a:solidFill>
          </a:endParaRPr>
        </a:p>
      </dgm:t>
    </dgm:pt>
    <dgm:pt modelId="{400220FA-0C46-45D2-B8EF-9BF1DA98A9E0}" type="sibTrans" cxnId="{304231FD-252C-496D-BBDB-993CA0E518BC}">
      <dgm:prSet/>
      <dgm:spPr/>
      <dgm:t>
        <a:bodyPr/>
        <a:lstStyle/>
        <a:p>
          <a:endParaRPr lang="es-MX">
            <a:solidFill>
              <a:schemeClr val="tx1"/>
            </a:solidFill>
          </a:endParaRPr>
        </a:p>
      </dgm:t>
    </dgm:pt>
    <dgm:pt modelId="{44FD8B69-7050-408F-8928-6D32092D0298}">
      <dgm:prSet phldrT="[Texto]" custT="1"/>
      <dgm:spPr/>
      <dgm:t>
        <a:bodyPr/>
        <a:lstStyle/>
        <a:p>
          <a:r>
            <a:rPr lang="es-MX" sz="1100" dirty="0" smtClean="0">
              <a:solidFill>
                <a:schemeClr val="tx1"/>
              </a:solidFill>
            </a:rPr>
            <a:t>Amonestación pública o privada</a:t>
          </a:r>
          <a:endParaRPr lang="es-MX" sz="1100" dirty="0">
            <a:solidFill>
              <a:schemeClr val="tx1"/>
            </a:solidFill>
          </a:endParaRPr>
        </a:p>
      </dgm:t>
    </dgm:pt>
    <dgm:pt modelId="{64EFDB7C-8F71-40C2-BF13-50EB2FEF202B}" type="parTrans" cxnId="{909056F5-2D5C-4B5D-9971-3098C55D8A81}">
      <dgm:prSet/>
      <dgm:spPr/>
      <dgm:t>
        <a:bodyPr/>
        <a:lstStyle/>
        <a:p>
          <a:endParaRPr lang="es-MX">
            <a:solidFill>
              <a:schemeClr val="tx1"/>
            </a:solidFill>
          </a:endParaRPr>
        </a:p>
      </dgm:t>
    </dgm:pt>
    <dgm:pt modelId="{18A784D7-03D3-4C77-A114-B3D43758F069}" type="sibTrans" cxnId="{909056F5-2D5C-4B5D-9971-3098C55D8A81}">
      <dgm:prSet/>
      <dgm:spPr/>
      <dgm:t>
        <a:bodyPr/>
        <a:lstStyle/>
        <a:p>
          <a:endParaRPr lang="es-MX">
            <a:solidFill>
              <a:schemeClr val="tx1"/>
            </a:solidFill>
          </a:endParaRPr>
        </a:p>
      </dgm:t>
    </dgm:pt>
    <dgm:pt modelId="{8E99C2F1-DF1D-41D2-A10A-1BCD780A0AE9}">
      <dgm:prSet phldrT="[Texto]" custT="1"/>
      <dgm:spPr/>
      <dgm:t>
        <a:bodyPr/>
        <a:lstStyle/>
        <a:p>
          <a:pPr algn="just"/>
          <a:r>
            <a:rPr lang="es-MX" sz="1000" dirty="0" smtClean="0">
              <a:solidFill>
                <a:schemeClr val="tx1"/>
              </a:solidFill>
            </a:rPr>
            <a:t>Sanción económica (hasta 3 tantos de los beneficios o lucro obtenidos o de los daños o perjuicios causados)</a:t>
          </a:r>
          <a:endParaRPr lang="es-MX" sz="1000" dirty="0">
            <a:solidFill>
              <a:schemeClr val="tx1"/>
            </a:solidFill>
          </a:endParaRPr>
        </a:p>
      </dgm:t>
    </dgm:pt>
    <dgm:pt modelId="{8791327F-00BB-458C-912F-EF1B87B024C9}" type="parTrans" cxnId="{D44549DC-3572-47F4-A06F-7B61166D389A}">
      <dgm:prSet/>
      <dgm:spPr/>
      <dgm:t>
        <a:bodyPr/>
        <a:lstStyle/>
        <a:p>
          <a:endParaRPr lang="es-MX">
            <a:solidFill>
              <a:schemeClr val="tx1"/>
            </a:solidFill>
          </a:endParaRPr>
        </a:p>
      </dgm:t>
    </dgm:pt>
    <dgm:pt modelId="{71B04EA7-FA08-4028-B0D9-DA82CFA936FF}" type="sibTrans" cxnId="{D44549DC-3572-47F4-A06F-7B61166D389A}">
      <dgm:prSet/>
      <dgm:spPr/>
      <dgm:t>
        <a:bodyPr/>
        <a:lstStyle/>
        <a:p>
          <a:endParaRPr lang="es-MX">
            <a:solidFill>
              <a:schemeClr val="tx1"/>
            </a:solidFill>
          </a:endParaRPr>
        </a:p>
      </dgm:t>
    </dgm:pt>
    <dgm:pt modelId="{61440F46-575D-4CD4-A4C4-63B188B53D1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100" dirty="0" smtClean="0">
              <a:solidFill>
                <a:schemeClr val="tx1"/>
              </a:solidFill>
            </a:rPr>
            <a:t>Inhabilitación (3 meses a 20 años)</a:t>
          </a:r>
        </a:p>
      </dgm:t>
    </dgm:pt>
    <dgm:pt modelId="{74E459E5-43C1-46CF-9D5C-A966FFD7B433}" type="parTrans" cxnId="{1E5A2C0D-A871-497A-A1CE-0F3BC00AF1AB}">
      <dgm:prSet/>
      <dgm:spPr/>
      <dgm:t>
        <a:bodyPr/>
        <a:lstStyle/>
        <a:p>
          <a:endParaRPr lang="es-MX">
            <a:solidFill>
              <a:schemeClr val="tx1"/>
            </a:solidFill>
          </a:endParaRPr>
        </a:p>
      </dgm:t>
    </dgm:pt>
    <dgm:pt modelId="{F7C2BA86-D57A-4B59-A246-593E727A9409}" type="sibTrans" cxnId="{1E5A2C0D-A871-497A-A1CE-0F3BC00AF1AB}">
      <dgm:prSet/>
      <dgm:spPr/>
      <dgm:t>
        <a:bodyPr/>
        <a:lstStyle/>
        <a:p>
          <a:endParaRPr lang="es-MX">
            <a:solidFill>
              <a:schemeClr val="tx1"/>
            </a:solidFill>
          </a:endParaRPr>
        </a:p>
      </dgm:t>
    </dgm:pt>
    <dgm:pt modelId="{ED1FD4A1-9685-4F6B-92F8-391D88D71C13}">
      <dgm:prSet custT="1"/>
      <dgm:spPr/>
      <dgm:t>
        <a:bodyPr/>
        <a:lstStyle/>
        <a:p>
          <a:r>
            <a:rPr lang="es-MX" sz="1100" dirty="0" smtClean="0">
              <a:solidFill>
                <a:schemeClr val="tx1"/>
              </a:solidFill>
            </a:rPr>
            <a:t>Destitución del puesto </a:t>
          </a:r>
          <a:endParaRPr lang="es-MX" sz="1100" dirty="0">
            <a:solidFill>
              <a:schemeClr val="tx1"/>
            </a:solidFill>
          </a:endParaRPr>
        </a:p>
      </dgm:t>
    </dgm:pt>
    <dgm:pt modelId="{6AA43FD7-F596-46D0-9FE9-9E97B0D9EC8E}" type="parTrans" cxnId="{D5D0AD4C-FEF3-4733-BEF7-AD84499C4C77}">
      <dgm:prSet/>
      <dgm:spPr/>
      <dgm:t>
        <a:bodyPr/>
        <a:lstStyle/>
        <a:p>
          <a:endParaRPr lang="es-MX">
            <a:solidFill>
              <a:schemeClr val="tx1"/>
            </a:solidFill>
          </a:endParaRPr>
        </a:p>
      </dgm:t>
    </dgm:pt>
    <dgm:pt modelId="{EB421617-BDE8-47E3-8E6E-B1B01B907222}" type="sibTrans" cxnId="{D5D0AD4C-FEF3-4733-BEF7-AD84499C4C77}">
      <dgm:prSet/>
      <dgm:spPr/>
      <dgm:t>
        <a:bodyPr/>
        <a:lstStyle/>
        <a:p>
          <a:endParaRPr lang="es-MX">
            <a:solidFill>
              <a:schemeClr val="tx1"/>
            </a:solidFill>
          </a:endParaRPr>
        </a:p>
      </dgm:t>
    </dgm:pt>
    <dgm:pt modelId="{C03CCCDC-5F4B-4A83-9FBB-664C26B80EA3}">
      <dgm:prSet custT="1"/>
      <dgm:spPr/>
      <dgm:t>
        <a:bodyPr/>
        <a:lstStyle/>
        <a:p>
          <a:r>
            <a:rPr lang="es-MX" sz="1100" dirty="0" smtClean="0">
              <a:solidFill>
                <a:schemeClr val="tx1"/>
              </a:solidFill>
            </a:rPr>
            <a:t>Suspensión ( 3 días hasta 1 año) </a:t>
          </a:r>
          <a:endParaRPr lang="es-MX" sz="1100" dirty="0">
            <a:solidFill>
              <a:schemeClr val="tx1"/>
            </a:solidFill>
          </a:endParaRPr>
        </a:p>
      </dgm:t>
    </dgm:pt>
    <dgm:pt modelId="{BBA4F1CD-355A-4628-89E2-EA89E5F2FF59}" type="parTrans" cxnId="{EACD2376-6CD3-4505-8AB7-5114C95E4F44}">
      <dgm:prSet/>
      <dgm:spPr/>
      <dgm:t>
        <a:bodyPr/>
        <a:lstStyle/>
        <a:p>
          <a:endParaRPr lang="es-MX">
            <a:solidFill>
              <a:schemeClr val="tx1"/>
            </a:solidFill>
          </a:endParaRPr>
        </a:p>
      </dgm:t>
    </dgm:pt>
    <dgm:pt modelId="{C1127F16-EEDB-4328-A7C0-FC3C16C820E4}" type="sibTrans" cxnId="{EACD2376-6CD3-4505-8AB7-5114C95E4F44}">
      <dgm:prSet/>
      <dgm:spPr/>
      <dgm:t>
        <a:bodyPr/>
        <a:lstStyle/>
        <a:p>
          <a:endParaRPr lang="es-MX">
            <a:solidFill>
              <a:schemeClr val="tx1"/>
            </a:solidFill>
          </a:endParaRPr>
        </a:p>
      </dgm:t>
    </dgm:pt>
    <dgm:pt modelId="{2D4622DA-6A40-4306-B64B-664D3A8829A3}" type="pres">
      <dgm:prSet presAssocID="{A18DFB55-38FC-4D7E-B1AD-C86E958D6C2B}" presName="Name0" presStyleCnt="0">
        <dgm:presLayoutVars>
          <dgm:chPref val="1"/>
          <dgm:dir/>
          <dgm:animOne val="branch"/>
          <dgm:animLvl val="lvl"/>
          <dgm:resizeHandles val="exact"/>
        </dgm:presLayoutVars>
      </dgm:prSet>
      <dgm:spPr/>
      <dgm:t>
        <a:bodyPr/>
        <a:lstStyle/>
        <a:p>
          <a:endParaRPr lang="es-MX"/>
        </a:p>
      </dgm:t>
    </dgm:pt>
    <dgm:pt modelId="{492565D9-C1F0-4922-B588-75D33E78942B}" type="pres">
      <dgm:prSet presAssocID="{AC8B2C0A-0FD7-4F3F-B9CC-31C649E0C861}" presName="root1" presStyleCnt="0"/>
      <dgm:spPr/>
    </dgm:pt>
    <dgm:pt modelId="{9D5F125A-5220-464A-A928-1C0C4B816940}" type="pres">
      <dgm:prSet presAssocID="{AC8B2C0A-0FD7-4F3F-B9CC-31C649E0C861}" presName="LevelOneTextNode" presStyleLbl="node0" presStyleIdx="0" presStyleCnt="1">
        <dgm:presLayoutVars>
          <dgm:chPref val="3"/>
        </dgm:presLayoutVars>
      </dgm:prSet>
      <dgm:spPr/>
      <dgm:t>
        <a:bodyPr/>
        <a:lstStyle/>
        <a:p>
          <a:endParaRPr lang="es-MX"/>
        </a:p>
      </dgm:t>
    </dgm:pt>
    <dgm:pt modelId="{87B02060-6075-44E8-991C-DAB397ED218A}" type="pres">
      <dgm:prSet presAssocID="{AC8B2C0A-0FD7-4F3F-B9CC-31C649E0C861}" presName="level2hierChild" presStyleCnt="0"/>
      <dgm:spPr/>
    </dgm:pt>
    <dgm:pt modelId="{2802CAA6-5F70-4C31-806E-6FE4709567D7}" type="pres">
      <dgm:prSet presAssocID="{64EFDB7C-8F71-40C2-BF13-50EB2FEF202B}" presName="conn2-1" presStyleLbl="parChTrans1D2" presStyleIdx="0" presStyleCnt="5"/>
      <dgm:spPr/>
      <dgm:t>
        <a:bodyPr/>
        <a:lstStyle/>
        <a:p>
          <a:endParaRPr lang="es-MX"/>
        </a:p>
      </dgm:t>
    </dgm:pt>
    <dgm:pt modelId="{C29F0569-37A1-468C-91F6-9896E15A8F15}" type="pres">
      <dgm:prSet presAssocID="{64EFDB7C-8F71-40C2-BF13-50EB2FEF202B}" presName="connTx" presStyleLbl="parChTrans1D2" presStyleIdx="0" presStyleCnt="5"/>
      <dgm:spPr/>
      <dgm:t>
        <a:bodyPr/>
        <a:lstStyle/>
        <a:p>
          <a:endParaRPr lang="es-MX"/>
        </a:p>
      </dgm:t>
    </dgm:pt>
    <dgm:pt modelId="{5B792A26-660C-4350-9E99-C7B49259ADD5}" type="pres">
      <dgm:prSet presAssocID="{44FD8B69-7050-408F-8928-6D32092D0298}" presName="root2" presStyleCnt="0"/>
      <dgm:spPr/>
    </dgm:pt>
    <dgm:pt modelId="{FC2090DA-7CC6-4F5E-A655-811ADA62EBB6}" type="pres">
      <dgm:prSet presAssocID="{44FD8B69-7050-408F-8928-6D32092D0298}" presName="LevelTwoTextNode" presStyleLbl="node2" presStyleIdx="0" presStyleCnt="5" custScaleX="254034" custLinFactY="-1316" custLinFactNeighborY="-100000">
        <dgm:presLayoutVars>
          <dgm:chPref val="3"/>
        </dgm:presLayoutVars>
      </dgm:prSet>
      <dgm:spPr/>
      <dgm:t>
        <a:bodyPr/>
        <a:lstStyle/>
        <a:p>
          <a:endParaRPr lang="es-MX"/>
        </a:p>
      </dgm:t>
    </dgm:pt>
    <dgm:pt modelId="{C9159113-F744-43B0-A79E-BBE51C206024}" type="pres">
      <dgm:prSet presAssocID="{44FD8B69-7050-408F-8928-6D32092D0298}" presName="level3hierChild" presStyleCnt="0"/>
      <dgm:spPr/>
    </dgm:pt>
    <dgm:pt modelId="{AFFFCE4B-6DDD-4AD0-B44E-429B0385B682}" type="pres">
      <dgm:prSet presAssocID="{BBA4F1CD-355A-4628-89E2-EA89E5F2FF59}" presName="conn2-1" presStyleLbl="parChTrans1D2" presStyleIdx="1" presStyleCnt="5"/>
      <dgm:spPr/>
      <dgm:t>
        <a:bodyPr/>
        <a:lstStyle/>
        <a:p>
          <a:endParaRPr lang="es-MX"/>
        </a:p>
      </dgm:t>
    </dgm:pt>
    <dgm:pt modelId="{478FB1EF-9BED-48D7-890E-6D686D65D008}" type="pres">
      <dgm:prSet presAssocID="{BBA4F1CD-355A-4628-89E2-EA89E5F2FF59}" presName="connTx" presStyleLbl="parChTrans1D2" presStyleIdx="1" presStyleCnt="5"/>
      <dgm:spPr/>
      <dgm:t>
        <a:bodyPr/>
        <a:lstStyle/>
        <a:p>
          <a:endParaRPr lang="es-MX"/>
        </a:p>
      </dgm:t>
    </dgm:pt>
    <dgm:pt modelId="{A2B1CD71-CC7F-4A5A-9E47-6A9D1201121F}" type="pres">
      <dgm:prSet presAssocID="{C03CCCDC-5F4B-4A83-9FBB-664C26B80EA3}" presName="root2" presStyleCnt="0"/>
      <dgm:spPr/>
    </dgm:pt>
    <dgm:pt modelId="{CB80778B-D8C9-4EA6-9C61-705E637AE250}" type="pres">
      <dgm:prSet presAssocID="{C03CCCDC-5F4B-4A83-9FBB-664C26B80EA3}" presName="LevelTwoTextNode" presStyleLbl="node2" presStyleIdx="1" presStyleCnt="5" custScaleX="248048">
        <dgm:presLayoutVars>
          <dgm:chPref val="3"/>
        </dgm:presLayoutVars>
      </dgm:prSet>
      <dgm:spPr/>
      <dgm:t>
        <a:bodyPr/>
        <a:lstStyle/>
        <a:p>
          <a:endParaRPr lang="es-MX"/>
        </a:p>
      </dgm:t>
    </dgm:pt>
    <dgm:pt modelId="{F8F98737-AC3A-4D41-9872-FD3923B7938E}" type="pres">
      <dgm:prSet presAssocID="{C03CCCDC-5F4B-4A83-9FBB-664C26B80EA3}" presName="level3hierChild" presStyleCnt="0"/>
      <dgm:spPr/>
    </dgm:pt>
    <dgm:pt modelId="{6EE94FD0-B0DB-4227-B565-0940B628CF1F}" type="pres">
      <dgm:prSet presAssocID="{6AA43FD7-F596-46D0-9FE9-9E97B0D9EC8E}" presName="conn2-1" presStyleLbl="parChTrans1D2" presStyleIdx="2" presStyleCnt="5"/>
      <dgm:spPr/>
      <dgm:t>
        <a:bodyPr/>
        <a:lstStyle/>
        <a:p>
          <a:endParaRPr lang="es-MX"/>
        </a:p>
      </dgm:t>
    </dgm:pt>
    <dgm:pt modelId="{E7FAFF7A-7862-47E7-A2AC-56A84D098994}" type="pres">
      <dgm:prSet presAssocID="{6AA43FD7-F596-46D0-9FE9-9E97B0D9EC8E}" presName="connTx" presStyleLbl="parChTrans1D2" presStyleIdx="2" presStyleCnt="5"/>
      <dgm:spPr/>
      <dgm:t>
        <a:bodyPr/>
        <a:lstStyle/>
        <a:p>
          <a:endParaRPr lang="es-MX"/>
        </a:p>
      </dgm:t>
    </dgm:pt>
    <dgm:pt modelId="{96D66BB3-A89F-4994-8983-7533F7EB8291}" type="pres">
      <dgm:prSet presAssocID="{ED1FD4A1-9685-4F6B-92F8-391D88D71C13}" presName="root2" presStyleCnt="0"/>
      <dgm:spPr/>
    </dgm:pt>
    <dgm:pt modelId="{5F938744-1258-4269-8AF7-554E6AF2FFED}" type="pres">
      <dgm:prSet presAssocID="{ED1FD4A1-9685-4F6B-92F8-391D88D71C13}" presName="LevelTwoTextNode" presStyleLbl="node2" presStyleIdx="2" presStyleCnt="5" custScaleX="254034">
        <dgm:presLayoutVars>
          <dgm:chPref val="3"/>
        </dgm:presLayoutVars>
      </dgm:prSet>
      <dgm:spPr/>
      <dgm:t>
        <a:bodyPr/>
        <a:lstStyle/>
        <a:p>
          <a:endParaRPr lang="es-MX"/>
        </a:p>
      </dgm:t>
    </dgm:pt>
    <dgm:pt modelId="{DC5E7315-8642-4B87-A27A-2593F53E9F70}" type="pres">
      <dgm:prSet presAssocID="{ED1FD4A1-9685-4F6B-92F8-391D88D71C13}" presName="level3hierChild" presStyleCnt="0"/>
      <dgm:spPr/>
    </dgm:pt>
    <dgm:pt modelId="{043A65DD-C5CD-4067-9FF3-C8F91AD2F00C}" type="pres">
      <dgm:prSet presAssocID="{74E459E5-43C1-46CF-9D5C-A966FFD7B433}" presName="conn2-1" presStyleLbl="parChTrans1D2" presStyleIdx="3" presStyleCnt="5"/>
      <dgm:spPr/>
      <dgm:t>
        <a:bodyPr/>
        <a:lstStyle/>
        <a:p>
          <a:endParaRPr lang="es-MX"/>
        </a:p>
      </dgm:t>
    </dgm:pt>
    <dgm:pt modelId="{7700C0A4-0BFD-471A-B1D2-9EFD498F55E8}" type="pres">
      <dgm:prSet presAssocID="{74E459E5-43C1-46CF-9D5C-A966FFD7B433}" presName="connTx" presStyleLbl="parChTrans1D2" presStyleIdx="3" presStyleCnt="5"/>
      <dgm:spPr/>
      <dgm:t>
        <a:bodyPr/>
        <a:lstStyle/>
        <a:p>
          <a:endParaRPr lang="es-MX"/>
        </a:p>
      </dgm:t>
    </dgm:pt>
    <dgm:pt modelId="{6C65CAAF-DC58-4BF8-A7C2-309DC9E89230}" type="pres">
      <dgm:prSet presAssocID="{61440F46-575D-4CD4-A4C4-63B188B53D13}" presName="root2" presStyleCnt="0"/>
      <dgm:spPr/>
    </dgm:pt>
    <dgm:pt modelId="{F6D8F74E-4C0C-45A3-9508-E3CEE3C56598}" type="pres">
      <dgm:prSet presAssocID="{61440F46-575D-4CD4-A4C4-63B188B53D13}" presName="LevelTwoTextNode" presStyleLbl="node2" presStyleIdx="3" presStyleCnt="5" custScaleX="254034">
        <dgm:presLayoutVars>
          <dgm:chPref val="3"/>
        </dgm:presLayoutVars>
      </dgm:prSet>
      <dgm:spPr/>
      <dgm:t>
        <a:bodyPr/>
        <a:lstStyle/>
        <a:p>
          <a:endParaRPr lang="es-MX"/>
        </a:p>
      </dgm:t>
    </dgm:pt>
    <dgm:pt modelId="{7AAACE1C-D436-4B3D-A72F-6DA4A24A327E}" type="pres">
      <dgm:prSet presAssocID="{61440F46-575D-4CD4-A4C4-63B188B53D13}" presName="level3hierChild" presStyleCnt="0"/>
      <dgm:spPr/>
    </dgm:pt>
    <dgm:pt modelId="{27534383-B131-4B99-A9B1-AE50FE8FD5B2}" type="pres">
      <dgm:prSet presAssocID="{8791327F-00BB-458C-912F-EF1B87B024C9}" presName="conn2-1" presStyleLbl="parChTrans1D2" presStyleIdx="4" presStyleCnt="5"/>
      <dgm:spPr/>
      <dgm:t>
        <a:bodyPr/>
        <a:lstStyle/>
        <a:p>
          <a:endParaRPr lang="es-MX"/>
        </a:p>
      </dgm:t>
    </dgm:pt>
    <dgm:pt modelId="{4DB53049-7518-422C-B356-7C8ED5709313}" type="pres">
      <dgm:prSet presAssocID="{8791327F-00BB-458C-912F-EF1B87B024C9}" presName="connTx" presStyleLbl="parChTrans1D2" presStyleIdx="4" presStyleCnt="5"/>
      <dgm:spPr/>
      <dgm:t>
        <a:bodyPr/>
        <a:lstStyle/>
        <a:p>
          <a:endParaRPr lang="es-MX"/>
        </a:p>
      </dgm:t>
    </dgm:pt>
    <dgm:pt modelId="{B5E0AFCC-19D4-4545-812E-08A3C9633968}" type="pres">
      <dgm:prSet presAssocID="{8E99C2F1-DF1D-41D2-A10A-1BCD780A0AE9}" presName="root2" presStyleCnt="0"/>
      <dgm:spPr/>
    </dgm:pt>
    <dgm:pt modelId="{16E27931-8AE8-41E7-BD0C-10BDD1153BCE}" type="pres">
      <dgm:prSet presAssocID="{8E99C2F1-DF1D-41D2-A10A-1BCD780A0AE9}" presName="LevelTwoTextNode" presStyleLbl="node2" presStyleIdx="4" presStyleCnt="5" custScaleX="258825" custLinFactY="19079" custLinFactNeighborY="100000">
        <dgm:presLayoutVars>
          <dgm:chPref val="3"/>
        </dgm:presLayoutVars>
      </dgm:prSet>
      <dgm:spPr/>
      <dgm:t>
        <a:bodyPr/>
        <a:lstStyle/>
        <a:p>
          <a:endParaRPr lang="es-MX"/>
        </a:p>
      </dgm:t>
    </dgm:pt>
    <dgm:pt modelId="{5D9D42BD-FB8F-462A-91FE-8104F57BAF95}" type="pres">
      <dgm:prSet presAssocID="{8E99C2F1-DF1D-41D2-A10A-1BCD780A0AE9}" presName="level3hierChild" presStyleCnt="0"/>
      <dgm:spPr/>
    </dgm:pt>
  </dgm:ptLst>
  <dgm:cxnLst>
    <dgm:cxn modelId="{FC013B1F-8755-4459-A67A-FBE241150B1E}" type="presOf" srcId="{44FD8B69-7050-408F-8928-6D32092D0298}" destId="{FC2090DA-7CC6-4F5E-A655-811ADA62EBB6}" srcOrd="0" destOrd="0" presId="urn:microsoft.com/office/officeart/2008/layout/HorizontalMultiLevelHierarchy"/>
    <dgm:cxn modelId="{0015FE63-0163-4ED5-8A3F-CBB9F7D576E7}" type="presOf" srcId="{8E99C2F1-DF1D-41D2-A10A-1BCD780A0AE9}" destId="{16E27931-8AE8-41E7-BD0C-10BDD1153BCE}" srcOrd="0" destOrd="0" presId="urn:microsoft.com/office/officeart/2008/layout/HorizontalMultiLevelHierarchy"/>
    <dgm:cxn modelId="{1E5A2C0D-A871-497A-A1CE-0F3BC00AF1AB}" srcId="{AC8B2C0A-0FD7-4F3F-B9CC-31C649E0C861}" destId="{61440F46-575D-4CD4-A4C4-63B188B53D13}" srcOrd="3" destOrd="0" parTransId="{74E459E5-43C1-46CF-9D5C-A966FFD7B433}" sibTransId="{F7C2BA86-D57A-4B59-A246-593E727A9409}"/>
    <dgm:cxn modelId="{304231FD-252C-496D-BBDB-993CA0E518BC}" srcId="{A18DFB55-38FC-4D7E-B1AD-C86E958D6C2B}" destId="{AC8B2C0A-0FD7-4F3F-B9CC-31C649E0C861}" srcOrd="0" destOrd="0" parTransId="{31083354-816C-4DD4-A898-F61337F88923}" sibTransId="{400220FA-0C46-45D2-B8EF-9BF1DA98A9E0}"/>
    <dgm:cxn modelId="{909056F5-2D5C-4B5D-9971-3098C55D8A81}" srcId="{AC8B2C0A-0FD7-4F3F-B9CC-31C649E0C861}" destId="{44FD8B69-7050-408F-8928-6D32092D0298}" srcOrd="0" destOrd="0" parTransId="{64EFDB7C-8F71-40C2-BF13-50EB2FEF202B}" sibTransId="{18A784D7-03D3-4C77-A114-B3D43758F069}"/>
    <dgm:cxn modelId="{AD84ED84-7210-4AB1-B5CE-AE59847F20DE}" type="presOf" srcId="{8791327F-00BB-458C-912F-EF1B87B024C9}" destId="{27534383-B131-4B99-A9B1-AE50FE8FD5B2}" srcOrd="0" destOrd="0" presId="urn:microsoft.com/office/officeart/2008/layout/HorizontalMultiLevelHierarchy"/>
    <dgm:cxn modelId="{FB1AA0E9-70BD-4EDA-BB9E-3BC8ADD0FA2A}" type="presOf" srcId="{64EFDB7C-8F71-40C2-BF13-50EB2FEF202B}" destId="{C29F0569-37A1-468C-91F6-9896E15A8F15}" srcOrd="1" destOrd="0" presId="urn:microsoft.com/office/officeart/2008/layout/HorizontalMultiLevelHierarchy"/>
    <dgm:cxn modelId="{2BE22630-DF5C-4EBD-AE67-50AC28F26705}" type="presOf" srcId="{ED1FD4A1-9685-4F6B-92F8-391D88D71C13}" destId="{5F938744-1258-4269-8AF7-554E6AF2FFED}" srcOrd="0" destOrd="0" presId="urn:microsoft.com/office/officeart/2008/layout/HorizontalMultiLevelHierarchy"/>
    <dgm:cxn modelId="{9E31234B-686F-489B-B3DC-BEE75726F35F}" type="presOf" srcId="{BBA4F1CD-355A-4628-89E2-EA89E5F2FF59}" destId="{478FB1EF-9BED-48D7-890E-6D686D65D008}" srcOrd="1" destOrd="0" presId="urn:microsoft.com/office/officeart/2008/layout/HorizontalMultiLevelHierarchy"/>
    <dgm:cxn modelId="{B639C11F-A6BC-4F1E-B412-A5BC65B8E1CA}" type="presOf" srcId="{74E459E5-43C1-46CF-9D5C-A966FFD7B433}" destId="{7700C0A4-0BFD-471A-B1D2-9EFD498F55E8}" srcOrd="1" destOrd="0" presId="urn:microsoft.com/office/officeart/2008/layout/HorizontalMultiLevelHierarchy"/>
    <dgm:cxn modelId="{D44549DC-3572-47F4-A06F-7B61166D389A}" srcId="{AC8B2C0A-0FD7-4F3F-B9CC-31C649E0C861}" destId="{8E99C2F1-DF1D-41D2-A10A-1BCD780A0AE9}" srcOrd="4" destOrd="0" parTransId="{8791327F-00BB-458C-912F-EF1B87B024C9}" sibTransId="{71B04EA7-FA08-4028-B0D9-DA82CFA936FF}"/>
    <dgm:cxn modelId="{C844B5C0-6568-4EC0-8880-5FADB318C4A9}" type="presOf" srcId="{74E459E5-43C1-46CF-9D5C-A966FFD7B433}" destId="{043A65DD-C5CD-4067-9FF3-C8F91AD2F00C}" srcOrd="0" destOrd="0" presId="urn:microsoft.com/office/officeart/2008/layout/HorizontalMultiLevelHierarchy"/>
    <dgm:cxn modelId="{3D5D1C87-EC20-4A42-A0E1-004004E5FCC8}" type="presOf" srcId="{61440F46-575D-4CD4-A4C4-63B188B53D13}" destId="{F6D8F74E-4C0C-45A3-9508-E3CEE3C56598}" srcOrd="0" destOrd="0" presId="urn:microsoft.com/office/officeart/2008/layout/HorizontalMultiLevelHierarchy"/>
    <dgm:cxn modelId="{0D0DAE93-4F55-48C3-8391-63BFFE5CE8A5}" type="presOf" srcId="{64EFDB7C-8F71-40C2-BF13-50EB2FEF202B}" destId="{2802CAA6-5F70-4C31-806E-6FE4709567D7}" srcOrd="0" destOrd="0" presId="urn:microsoft.com/office/officeart/2008/layout/HorizontalMultiLevelHierarchy"/>
    <dgm:cxn modelId="{D5D0AD4C-FEF3-4733-BEF7-AD84499C4C77}" srcId="{AC8B2C0A-0FD7-4F3F-B9CC-31C649E0C861}" destId="{ED1FD4A1-9685-4F6B-92F8-391D88D71C13}" srcOrd="2" destOrd="0" parTransId="{6AA43FD7-F596-46D0-9FE9-9E97B0D9EC8E}" sibTransId="{EB421617-BDE8-47E3-8E6E-B1B01B907222}"/>
    <dgm:cxn modelId="{EACD2376-6CD3-4505-8AB7-5114C95E4F44}" srcId="{AC8B2C0A-0FD7-4F3F-B9CC-31C649E0C861}" destId="{C03CCCDC-5F4B-4A83-9FBB-664C26B80EA3}" srcOrd="1" destOrd="0" parTransId="{BBA4F1CD-355A-4628-89E2-EA89E5F2FF59}" sibTransId="{C1127F16-EEDB-4328-A7C0-FC3C16C820E4}"/>
    <dgm:cxn modelId="{F58B8B27-DF45-41E8-B33B-1F3AA145816F}" type="presOf" srcId="{BBA4F1CD-355A-4628-89E2-EA89E5F2FF59}" destId="{AFFFCE4B-6DDD-4AD0-B44E-429B0385B682}" srcOrd="0" destOrd="0" presId="urn:microsoft.com/office/officeart/2008/layout/HorizontalMultiLevelHierarchy"/>
    <dgm:cxn modelId="{F1C7A02D-BD9D-4946-922F-883F8356F23E}" type="presOf" srcId="{8791327F-00BB-458C-912F-EF1B87B024C9}" destId="{4DB53049-7518-422C-B356-7C8ED5709313}" srcOrd="1" destOrd="0" presId="urn:microsoft.com/office/officeart/2008/layout/HorizontalMultiLevelHierarchy"/>
    <dgm:cxn modelId="{99902BC2-CF77-4CE9-9845-5CF890061298}" type="presOf" srcId="{6AA43FD7-F596-46D0-9FE9-9E97B0D9EC8E}" destId="{E7FAFF7A-7862-47E7-A2AC-56A84D098994}" srcOrd="1" destOrd="0" presId="urn:microsoft.com/office/officeart/2008/layout/HorizontalMultiLevelHierarchy"/>
    <dgm:cxn modelId="{15F42D9B-BA47-4227-AD22-B8D1EE77CB15}" type="presOf" srcId="{6AA43FD7-F596-46D0-9FE9-9E97B0D9EC8E}" destId="{6EE94FD0-B0DB-4227-B565-0940B628CF1F}" srcOrd="0" destOrd="0" presId="urn:microsoft.com/office/officeart/2008/layout/HorizontalMultiLevelHierarchy"/>
    <dgm:cxn modelId="{DAB57B77-318E-4FE2-AF86-309F9D61C913}" type="presOf" srcId="{C03CCCDC-5F4B-4A83-9FBB-664C26B80EA3}" destId="{CB80778B-D8C9-4EA6-9C61-705E637AE250}" srcOrd="0" destOrd="0" presId="urn:microsoft.com/office/officeart/2008/layout/HorizontalMultiLevelHierarchy"/>
    <dgm:cxn modelId="{A0824160-0AC5-42CB-9923-3D5EC76FFEBD}" type="presOf" srcId="{A18DFB55-38FC-4D7E-B1AD-C86E958D6C2B}" destId="{2D4622DA-6A40-4306-B64B-664D3A8829A3}" srcOrd="0" destOrd="0" presId="urn:microsoft.com/office/officeart/2008/layout/HorizontalMultiLevelHierarchy"/>
    <dgm:cxn modelId="{AF0DDE49-4E1F-4640-A1EC-3C71F0310D90}" type="presOf" srcId="{AC8B2C0A-0FD7-4F3F-B9CC-31C649E0C861}" destId="{9D5F125A-5220-464A-A928-1C0C4B816940}" srcOrd="0" destOrd="0" presId="urn:microsoft.com/office/officeart/2008/layout/HorizontalMultiLevelHierarchy"/>
    <dgm:cxn modelId="{8C164621-36E5-4821-BA2F-FD312AEB8433}" type="presParOf" srcId="{2D4622DA-6A40-4306-B64B-664D3A8829A3}" destId="{492565D9-C1F0-4922-B588-75D33E78942B}" srcOrd="0" destOrd="0" presId="urn:microsoft.com/office/officeart/2008/layout/HorizontalMultiLevelHierarchy"/>
    <dgm:cxn modelId="{21E3CDE4-3B3F-4E1B-9C7E-B98F1158DFC0}" type="presParOf" srcId="{492565D9-C1F0-4922-B588-75D33E78942B}" destId="{9D5F125A-5220-464A-A928-1C0C4B816940}" srcOrd="0" destOrd="0" presId="urn:microsoft.com/office/officeart/2008/layout/HorizontalMultiLevelHierarchy"/>
    <dgm:cxn modelId="{33A6476C-21B1-4336-900E-8C8EA8BA5E1E}" type="presParOf" srcId="{492565D9-C1F0-4922-B588-75D33E78942B}" destId="{87B02060-6075-44E8-991C-DAB397ED218A}" srcOrd="1" destOrd="0" presId="urn:microsoft.com/office/officeart/2008/layout/HorizontalMultiLevelHierarchy"/>
    <dgm:cxn modelId="{1A08F5D5-7A64-42E0-AC84-E5A1C1B85DF2}" type="presParOf" srcId="{87B02060-6075-44E8-991C-DAB397ED218A}" destId="{2802CAA6-5F70-4C31-806E-6FE4709567D7}" srcOrd="0" destOrd="0" presId="urn:microsoft.com/office/officeart/2008/layout/HorizontalMultiLevelHierarchy"/>
    <dgm:cxn modelId="{47299E6E-435E-4B89-A67B-45BDF946EEA1}" type="presParOf" srcId="{2802CAA6-5F70-4C31-806E-6FE4709567D7}" destId="{C29F0569-37A1-468C-91F6-9896E15A8F15}" srcOrd="0" destOrd="0" presId="urn:microsoft.com/office/officeart/2008/layout/HorizontalMultiLevelHierarchy"/>
    <dgm:cxn modelId="{76EACB1D-5103-47EA-9FEB-C0401CB11C5B}" type="presParOf" srcId="{87B02060-6075-44E8-991C-DAB397ED218A}" destId="{5B792A26-660C-4350-9E99-C7B49259ADD5}" srcOrd="1" destOrd="0" presId="urn:microsoft.com/office/officeart/2008/layout/HorizontalMultiLevelHierarchy"/>
    <dgm:cxn modelId="{3D35B5FC-A665-415F-9F30-00604029494F}" type="presParOf" srcId="{5B792A26-660C-4350-9E99-C7B49259ADD5}" destId="{FC2090DA-7CC6-4F5E-A655-811ADA62EBB6}" srcOrd="0" destOrd="0" presId="urn:microsoft.com/office/officeart/2008/layout/HorizontalMultiLevelHierarchy"/>
    <dgm:cxn modelId="{9EE7A9B8-08BD-4EEB-B3F0-F568E7F6ACF5}" type="presParOf" srcId="{5B792A26-660C-4350-9E99-C7B49259ADD5}" destId="{C9159113-F744-43B0-A79E-BBE51C206024}" srcOrd="1" destOrd="0" presId="urn:microsoft.com/office/officeart/2008/layout/HorizontalMultiLevelHierarchy"/>
    <dgm:cxn modelId="{E490614A-FC1B-49BB-8466-955D3A268962}" type="presParOf" srcId="{87B02060-6075-44E8-991C-DAB397ED218A}" destId="{AFFFCE4B-6DDD-4AD0-B44E-429B0385B682}" srcOrd="2" destOrd="0" presId="urn:microsoft.com/office/officeart/2008/layout/HorizontalMultiLevelHierarchy"/>
    <dgm:cxn modelId="{AA46AA82-A64A-447E-93FC-BDCE6EF34E5B}" type="presParOf" srcId="{AFFFCE4B-6DDD-4AD0-B44E-429B0385B682}" destId="{478FB1EF-9BED-48D7-890E-6D686D65D008}" srcOrd="0" destOrd="0" presId="urn:microsoft.com/office/officeart/2008/layout/HorizontalMultiLevelHierarchy"/>
    <dgm:cxn modelId="{B2CEC6A1-E4B1-4E33-B71B-258BFE138FD3}" type="presParOf" srcId="{87B02060-6075-44E8-991C-DAB397ED218A}" destId="{A2B1CD71-CC7F-4A5A-9E47-6A9D1201121F}" srcOrd="3" destOrd="0" presId="urn:microsoft.com/office/officeart/2008/layout/HorizontalMultiLevelHierarchy"/>
    <dgm:cxn modelId="{5700EABD-DC22-4A33-87CA-B3AC4961A674}" type="presParOf" srcId="{A2B1CD71-CC7F-4A5A-9E47-6A9D1201121F}" destId="{CB80778B-D8C9-4EA6-9C61-705E637AE250}" srcOrd="0" destOrd="0" presId="urn:microsoft.com/office/officeart/2008/layout/HorizontalMultiLevelHierarchy"/>
    <dgm:cxn modelId="{ACF4FEE4-E289-4A4E-A9E1-AE6A6B6E8783}" type="presParOf" srcId="{A2B1CD71-CC7F-4A5A-9E47-6A9D1201121F}" destId="{F8F98737-AC3A-4D41-9872-FD3923B7938E}" srcOrd="1" destOrd="0" presId="urn:microsoft.com/office/officeart/2008/layout/HorizontalMultiLevelHierarchy"/>
    <dgm:cxn modelId="{58D96C17-D964-4C37-BFC8-D2CDA8BEC77B}" type="presParOf" srcId="{87B02060-6075-44E8-991C-DAB397ED218A}" destId="{6EE94FD0-B0DB-4227-B565-0940B628CF1F}" srcOrd="4" destOrd="0" presId="urn:microsoft.com/office/officeart/2008/layout/HorizontalMultiLevelHierarchy"/>
    <dgm:cxn modelId="{2B739E0E-53E1-40F5-9601-108E5C978DA7}" type="presParOf" srcId="{6EE94FD0-B0DB-4227-B565-0940B628CF1F}" destId="{E7FAFF7A-7862-47E7-A2AC-56A84D098994}" srcOrd="0" destOrd="0" presId="urn:microsoft.com/office/officeart/2008/layout/HorizontalMultiLevelHierarchy"/>
    <dgm:cxn modelId="{D6698763-E862-4E03-B875-1EB1545A2880}" type="presParOf" srcId="{87B02060-6075-44E8-991C-DAB397ED218A}" destId="{96D66BB3-A89F-4994-8983-7533F7EB8291}" srcOrd="5" destOrd="0" presId="urn:microsoft.com/office/officeart/2008/layout/HorizontalMultiLevelHierarchy"/>
    <dgm:cxn modelId="{14941A5A-2DEA-46B8-8642-827E7F1040D7}" type="presParOf" srcId="{96D66BB3-A89F-4994-8983-7533F7EB8291}" destId="{5F938744-1258-4269-8AF7-554E6AF2FFED}" srcOrd="0" destOrd="0" presId="urn:microsoft.com/office/officeart/2008/layout/HorizontalMultiLevelHierarchy"/>
    <dgm:cxn modelId="{780191DB-D0EA-46CB-A9EB-0E0628256897}" type="presParOf" srcId="{96D66BB3-A89F-4994-8983-7533F7EB8291}" destId="{DC5E7315-8642-4B87-A27A-2593F53E9F70}" srcOrd="1" destOrd="0" presId="urn:microsoft.com/office/officeart/2008/layout/HorizontalMultiLevelHierarchy"/>
    <dgm:cxn modelId="{C65901AC-C8E6-41D2-9E3D-4DBC280DF171}" type="presParOf" srcId="{87B02060-6075-44E8-991C-DAB397ED218A}" destId="{043A65DD-C5CD-4067-9FF3-C8F91AD2F00C}" srcOrd="6" destOrd="0" presId="urn:microsoft.com/office/officeart/2008/layout/HorizontalMultiLevelHierarchy"/>
    <dgm:cxn modelId="{0A05DE9F-DDDC-4B9E-943A-BEE7647EF8AF}" type="presParOf" srcId="{043A65DD-C5CD-4067-9FF3-C8F91AD2F00C}" destId="{7700C0A4-0BFD-471A-B1D2-9EFD498F55E8}" srcOrd="0" destOrd="0" presId="urn:microsoft.com/office/officeart/2008/layout/HorizontalMultiLevelHierarchy"/>
    <dgm:cxn modelId="{3139CA56-EA7D-4F7C-BBBE-D8367539D212}" type="presParOf" srcId="{87B02060-6075-44E8-991C-DAB397ED218A}" destId="{6C65CAAF-DC58-4BF8-A7C2-309DC9E89230}" srcOrd="7" destOrd="0" presId="urn:microsoft.com/office/officeart/2008/layout/HorizontalMultiLevelHierarchy"/>
    <dgm:cxn modelId="{B872B9A1-2375-4BC9-AE6D-DC52BCE58C44}" type="presParOf" srcId="{6C65CAAF-DC58-4BF8-A7C2-309DC9E89230}" destId="{F6D8F74E-4C0C-45A3-9508-E3CEE3C56598}" srcOrd="0" destOrd="0" presId="urn:microsoft.com/office/officeart/2008/layout/HorizontalMultiLevelHierarchy"/>
    <dgm:cxn modelId="{4E40E692-DB20-453F-9DE3-F2ED627F80DE}" type="presParOf" srcId="{6C65CAAF-DC58-4BF8-A7C2-309DC9E89230}" destId="{7AAACE1C-D436-4B3D-A72F-6DA4A24A327E}" srcOrd="1" destOrd="0" presId="urn:microsoft.com/office/officeart/2008/layout/HorizontalMultiLevelHierarchy"/>
    <dgm:cxn modelId="{FCB9AD74-DE22-4683-8437-9BE8FB0AD445}" type="presParOf" srcId="{87B02060-6075-44E8-991C-DAB397ED218A}" destId="{27534383-B131-4B99-A9B1-AE50FE8FD5B2}" srcOrd="8" destOrd="0" presId="urn:microsoft.com/office/officeart/2008/layout/HorizontalMultiLevelHierarchy"/>
    <dgm:cxn modelId="{5D3819F1-93FD-42B4-A703-891E3AF3581A}" type="presParOf" srcId="{27534383-B131-4B99-A9B1-AE50FE8FD5B2}" destId="{4DB53049-7518-422C-B356-7C8ED5709313}" srcOrd="0" destOrd="0" presId="urn:microsoft.com/office/officeart/2008/layout/HorizontalMultiLevelHierarchy"/>
    <dgm:cxn modelId="{EE75E32F-473F-480E-8FEF-73278CB147E8}" type="presParOf" srcId="{87B02060-6075-44E8-991C-DAB397ED218A}" destId="{B5E0AFCC-19D4-4545-812E-08A3C9633968}" srcOrd="9" destOrd="0" presId="urn:microsoft.com/office/officeart/2008/layout/HorizontalMultiLevelHierarchy"/>
    <dgm:cxn modelId="{ABC8BA42-5D17-4392-B711-518034704FD7}" type="presParOf" srcId="{B5E0AFCC-19D4-4545-812E-08A3C9633968}" destId="{16E27931-8AE8-41E7-BD0C-10BDD1153BCE}" srcOrd="0" destOrd="0" presId="urn:microsoft.com/office/officeart/2008/layout/HorizontalMultiLevelHierarchy"/>
    <dgm:cxn modelId="{3B028952-4B34-420D-8965-8FB14D50849F}" type="presParOf" srcId="{B5E0AFCC-19D4-4545-812E-08A3C9633968}" destId="{5D9D42BD-FB8F-462A-91FE-8104F57BAF95}" srcOrd="1" destOrd="0" presId="urn:microsoft.com/office/officeart/2008/layout/HorizontalMultiLevelHierarchy"/>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394EDA4-0A3B-4231-9F0A-468A42F9BCD9}" type="doc">
      <dgm:prSet loTypeId="urn:microsoft.com/office/officeart/2005/8/layout/process5" loCatId="process" qsTypeId="urn:microsoft.com/office/officeart/2005/8/quickstyle/simple1" qsCatId="simple" csTypeId="urn:microsoft.com/office/officeart/2005/8/colors/accent6_4" csCatId="accent6" phldr="1"/>
      <dgm:spPr/>
      <dgm:t>
        <a:bodyPr/>
        <a:lstStyle/>
        <a:p>
          <a:endParaRPr lang="es-MX"/>
        </a:p>
      </dgm:t>
    </dgm:pt>
    <dgm:pt modelId="{1973B7EE-3771-4B17-A14C-30A7E8DD8EC6}">
      <dgm:prSet phldrT="[Texto]" custT="1"/>
      <dgm:spPr/>
      <dgm:t>
        <a:bodyPr/>
        <a:lstStyle/>
        <a:p>
          <a:r>
            <a:rPr lang="es-MX" sz="1300" dirty="0" smtClean="0">
              <a:solidFill>
                <a:schemeClr val="tx1"/>
              </a:solidFill>
            </a:rPr>
            <a:t>Presentación del escrito de inconformidad</a:t>
          </a:r>
          <a:endParaRPr lang="es-MX" sz="1300" dirty="0">
            <a:solidFill>
              <a:schemeClr val="tx1"/>
            </a:solidFill>
          </a:endParaRPr>
        </a:p>
      </dgm:t>
    </dgm:pt>
    <dgm:pt modelId="{AD9C4CB7-EA5E-4441-AE48-61E851206E4C}" type="parTrans" cxnId="{3BA464DC-1AF9-4D35-A69E-5A4FAA69F944}">
      <dgm:prSet/>
      <dgm:spPr/>
      <dgm:t>
        <a:bodyPr/>
        <a:lstStyle/>
        <a:p>
          <a:endParaRPr lang="es-MX" sz="1300">
            <a:solidFill>
              <a:schemeClr val="tx1"/>
            </a:solidFill>
          </a:endParaRPr>
        </a:p>
      </dgm:t>
    </dgm:pt>
    <dgm:pt modelId="{3A0200AD-2984-41D5-9B32-A8390A810F7B}" type="sibTrans" cxnId="{3BA464DC-1AF9-4D35-A69E-5A4FAA69F944}">
      <dgm:prSet custT="1"/>
      <dgm:spPr>
        <a:solidFill>
          <a:schemeClr val="tx1"/>
        </a:solidFill>
      </dgm:spPr>
      <dgm:t>
        <a:bodyPr/>
        <a:lstStyle/>
        <a:p>
          <a:endParaRPr lang="es-MX" sz="1300">
            <a:solidFill>
              <a:schemeClr val="tx1"/>
            </a:solidFill>
          </a:endParaRPr>
        </a:p>
      </dgm:t>
    </dgm:pt>
    <dgm:pt modelId="{5E0BA56D-FA22-46CE-A15E-BEB585C76161}">
      <dgm:prSet phldrT="[Texto]" custT="1"/>
      <dgm:spPr/>
      <dgm:t>
        <a:bodyPr/>
        <a:lstStyle/>
        <a:p>
          <a:r>
            <a:rPr lang="es-MX" sz="1300" dirty="0" smtClean="0">
              <a:solidFill>
                <a:schemeClr val="tx1"/>
              </a:solidFill>
            </a:rPr>
            <a:t>Acuerdo de Inicio</a:t>
          </a:r>
        </a:p>
        <a:p>
          <a:r>
            <a:rPr lang="es-MX" sz="1300" dirty="0" smtClean="0">
              <a:solidFill>
                <a:schemeClr val="tx1"/>
              </a:solidFill>
            </a:rPr>
            <a:t>(10 días hábiles)</a:t>
          </a:r>
          <a:endParaRPr lang="es-MX" sz="1300" dirty="0">
            <a:solidFill>
              <a:schemeClr val="tx1"/>
            </a:solidFill>
          </a:endParaRPr>
        </a:p>
      </dgm:t>
    </dgm:pt>
    <dgm:pt modelId="{B1CB51DE-1C3A-4352-AE40-534E435C3B17}" type="parTrans" cxnId="{9C5F0EEA-2A01-4E4E-B20D-AA453A93582D}">
      <dgm:prSet/>
      <dgm:spPr/>
      <dgm:t>
        <a:bodyPr/>
        <a:lstStyle/>
        <a:p>
          <a:endParaRPr lang="es-MX" sz="1300">
            <a:solidFill>
              <a:schemeClr val="tx1"/>
            </a:solidFill>
          </a:endParaRPr>
        </a:p>
      </dgm:t>
    </dgm:pt>
    <dgm:pt modelId="{B0AE0FEA-498C-4069-81E0-1D6B2E74EEF1}" type="sibTrans" cxnId="{9C5F0EEA-2A01-4E4E-B20D-AA453A93582D}">
      <dgm:prSet custT="1"/>
      <dgm:spPr>
        <a:solidFill>
          <a:schemeClr val="tx1"/>
        </a:solidFill>
      </dgm:spPr>
      <dgm:t>
        <a:bodyPr/>
        <a:lstStyle/>
        <a:p>
          <a:endParaRPr lang="es-MX" sz="1300">
            <a:solidFill>
              <a:schemeClr val="tx1"/>
            </a:solidFill>
          </a:endParaRPr>
        </a:p>
      </dgm:t>
    </dgm:pt>
    <dgm:pt modelId="{D53DB5FC-3D3F-4E30-8A41-2A37A77368DA}">
      <dgm:prSet phldrT="[Texto]" custT="1"/>
      <dgm:spPr/>
      <dgm:t>
        <a:bodyPr/>
        <a:lstStyle/>
        <a:p>
          <a:r>
            <a:rPr lang="es-MX" sz="1300" dirty="0" smtClean="0">
              <a:solidFill>
                <a:schemeClr val="tx1"/>
              </a:solidFill>
            </a:rPr>
            <a:t>Solicitud del Informe previo a la Convocante</a:t>
          </a:r>
        </a:p>
        <a:p>
          <a:r>
            <a:rPr lang="es-MX" sz="1300" dirty="0" smtClean="0">
              <a:solidFill>
                <a:schemeClr val="tx1"/>
              </a:solidFill>
            </a:rPr>
            <a:t>(2 días hábiles)</a:t>
          </a:r>
          <a:endParaRPr lang="es-MX" sz="1300" dirty="0">
            <a:solidFill>
              <a:schemeClr val="tx1"/>
            </a:solidFill>
          </a:endParaRPr>
        </a:p>
      </dgm:t>
    </dgm:pt>
    <dgm:pt modelId="{8F4F85EB-CAA1-4161-A015-0C55EA57E57C}" type="parTrans" cxnId="{62B84549-91AE-4FE2-B3F7-3651701C542A}">
      <dgm:prSet/>
      <dgm:spPr/>
      <dgm:t>
        <a:bodyPr/>
        <a:lstStyle/>
        <a:p>
          <a:endParaRPr lang="es-MX" sz="1300">
            <a:solidFill>
              <a:schemeClr val="tx1"/>
            </a:solidFill>
          </a:endParaRPr>
        </a:p>
      </dgm:t>
    </dgm:pt>
    <dgm:pt modelId="{8EE8148D-BA48-46DB-BE63-017D4D9C897A}" type="sibTrans" cxnId="{62B84549-91AE-4FE2-B3F7-3651701C542A}">
      <dgm:prSet custT="1"/>
      <dgm:spPr>
        <a:solidFill>
          <a:schemeClr val="tx1"/>
        </a:solidFill>
      </dgm:spPr>
      <dgm:t>
        <a:bodyPr/>
        <a:lstStyle/>
        <a:p>
          <a:endParaRPr lang="es-MX" sz="1300">
            <a:solidFill>
              <a:schemeClr val="tx1"/>
            </a:solidFill>
          </a:endParaRPr>
        </a:p>
      </dgm:t>
    </dgm:pt>
    <dgm:pt modelId="{F81E37FF-F4BE-4948-BF81-728223CA1295}">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300" dirty="0" smtClean="0">
              <a:solidFill>
                <a:schemeClr val="tx1"/>
              </a:solidFill>
            </a:rPr>
            <a:t>Solicitud del informe circunstanciado a la Convocante</a:t>
          </a:r>
        </a:p>
        <a:p>
          <a:pPr marL="0" marR="0" indent="0" defTabSz="914400" eaLnBrk="1" fontAlgn="auto" latinLnBrk="0" hangingPunct="1">
            <a:lnSpc>
              <a:spcPct val="100000"/>
            </a:lnSpc>
            <a:spcBef>
              <a:spcPts val="0"/>
            </a:spcBef>
            <a:spcAft>
              <a:spcPts val="0"/>
            </a:spcAft>
            <a:buClrTx/>
            <a:buSzTx/>
            <a:buFontTx/>
            <a:buNone/>
            <a:tabLst/>
            <a:defRPr/>
          </a:pPr>
          <a:r>
            <a:rPr lang="es-MX" sz="1300" dirty="0" smtClean="0">
              <a:solidFill>
                <a:schemeClr val="tx1"/>
              </a:solidFill>
            </a:rPr>
            <a:t>(6 días hábiles) </a:t>
          </a:r>
        </a:p>
        <a:p>
          <a:pPr defTabSz="622300">
            <a:lnSpc>
              <a:spcPct val="90000"/>
            </a:lnSpc>
            <a:spcBef>
              <a:spcPct val="0"/>
            </a:spcBef>
            <a:spcAft>
              <a:spcPct val="35000"/>
            </a:spcAft>
          </a:pPr>
          <a:endParaRPr lang="es-MX" sz="1300" dirty="0">
            <a:solidFill>
              <a:schemeClr val="tx1"/>
            </a:solidFill>
          </a:endParaRPr>
        </a:p>
      </dgm:t>
    </dgm:pt>
    <dgm:pt modelId="{1CF8496E-AC4D-46A3-9041-74CADB87C9A6}" type="parTrans" cxnId="{308DFD17-10CA-489A-8B89-7A04D8402F7E}">
      <dgm:prSet/>
      <dgm:spPr/>
      <dgm:t>
        <a:bodyPr/>
        <a:lstStyle/>
        <a:p>
          <a:endParaRPr lang="es-MX" sz="1300">
            <a:solidFill>
              <a:schemeClr val="tx1"/>
            </a:solidFill>
          </a:endParaRPr>
        </a:p>
      </dgm:t>
    </dgm:pt>
    <dgm:pt modelId="{1ACD07A6-32EF-45A6-B381-9203C433D638}" type="sibTrans" cxnId="{308DFD17-10CA-489A-8B89-7A04D8402F7E}">
      <dgm:prSet custT="1"/>
      <dgm:spPr>
        <a:solidFill>
          <a:schemeClr val="tx1"/>
        </a:solidFill>
      </dgm:spPr>
      <dgm:t>
        <a:bodyPr/>
        <a:lstStyle/>
        <a:p>
          <a:endParaRPr lang="es-MX" sz="1300">
            <a:solidFill>
              <a:schemeClr val="tx1"/>
            </a:solidFill>
          </a:endParaRPr>
        </a:p>
      </dgm:t>
    </dgm:pt>
    <dgm:pt modelId="{D643652C-3B98-45E7-9FA9-B4121D3594F9}">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300" dirty="0" smtClean="0">
              <a:solidFill>
                <a:schemeClr val="tx1"/>
              </a:solidFill>
            </a:rPr>
            <a:t>Derecho de Audiencia a la tercera interesada</a:t>
          </a:r>
        </a:p>
      </dgm:t>
    </dgm:pt>
    <dgm:pt modelId="{824CDB53-B946-4614-A687-B8D330D70CCB}" type="parTrans" cxnId="{D605F323-FDCB-4781-A591-1F4D28AD36A9}">
      <dgm:prSet/>
      <dgm:spPr/>
      <dgm:t>
        <a:bodyPr/>
        <a:lstStyle/>
        <a:p>
          <a:endParaRPr lang="es-MX" sz="1300">
            <a:solidFill>
              <a:schemeClr val="tx1"/>
            </a:solidFill>
          </a:endParaRPr>
        </a:p>
      </dgm:t>
    </dgm:pt>
    <dgm:pt modelId="{A43F6305-0A57-4AF5-97E5-9B664219828E}" type="sibTrans" cxnId="{D605F323-FDCB-4781-A591-1F4D28AD36A9}">
      <dgm:prSet custT="1"/>
      <dgm:spPr>
        <a:solidFill>
          <a:schemeClr val="tx1"/>
        </a:solidFill>
      </dgm:spPr>
      <dgm:t>
        <a:bodyPr/>
        <a:lstStyle/>
        <a:p>
          <a:endParaRPr lang="es-MX" sz="1300">
            <a:solidFill>
              <a:schemeClr val="tx1"/>
            </a:solidFill>
          </a:endParaRPr>
        </a:p>
      </dgm:t>
    </dgm:pt>
    <dgm:pt modelId="{64B8EADD-D51A-4CE1-A4D7-4F646964F88B}">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300" dirty="0" smtClean="0">
              <a:solidFill>
                <a:schemeClr val="tx1"/>
              </a:solidFill>
            </a:rPr>
            <a:t>Admisión y desahogo de pruebas</a:t>
          </a:r>
        </a:p>
      </dgm:t>
    </dgm:pt>
    <dgm:pt modelId="{22F35315-1D40-4165-A34C-CB53994A2C93}" type="parTrans" cxnId="{00CCD412-AD2D-4EF2-BD3D-29F37D6F6D91}">
      <dgm:prSet/>
      <dgm:spPr/>
      <dgm:t>
        <a:bodyPr/>
        <a:lstStyle/>
        <a:p>
          <a:endParaRPr lang="es-MX" sz="1300">
            <a:solidFill>
              <a:schemeClr val="tx1"/>
            </a:solidFill>
          </a:endParaRPr>
        </a:p>
      </dgm:t>
    </dgm:pt>
    <dgm:pt modelId="{C93D63D6-D967-41B7-AB88-7776EC61ED01}" type="sibTrans" cxnId="{00CCD412-AD2D-4EF2-BD3D-29F37D6F6D91}">
      <dgm:prSet custT="1"/>
      <dgm:spPr>
        <a:solidFill>
          <a:schemeClr val="tx1"/>
        </a:solidFill>
      </dgm:spPr>
      <dgm:t>
        <a:bodyPr/>
        <a:lstStyle/>
        <a:p>
          <a:endParaRPr lang="es-MX" sz="1300">
            <a:solidFill>
              <a:schemeClr val="tx1"/>
            </a:solidFill>
          </a:endParaRPr>
        </a:p>
      </dgm:t>
    </dgm:pt>
    <dgm:pt modelId="{9C4CD818-0ADF-4F8D-8A5E-61F584489EAF}">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300" dirty="0" smtClean="0">
              <a:solidFill>
                <a:schemeClr val="tx1"/>
              </a:solidFill>
            </a:rPr>
            <a:t>Alegatos de las partes</a:t>
          </a:r>
        </a:p>
        <a:p>
          <a:pPr marL="0" marR="0" indent="0" defTabSz="914400" eaLnBrk="1" fontAlgn="auto" latinLnBrk="0" hangingPunct="1">
            <a:lnSpc>
              <a:spcPct val="100000"/>
            </a:lnSpc>
            <a:spcBef>
              <a:spcPts val="0"/>
            </a:spcBef>
            <a:spcAft>
              <a:spcPts val="0"/>
            </a:spcAft>
            <a:buClrTx/>
            <a:buSzTx/>
            <a:buFontTx/>
            <a:buNone/>
            <a:tabLst/>
            <a:defRPr/>
          </a:pPr>
          <a:r>
            <a:rPr lang="es-MX" sz="1300" dirty="0" smtClean="0">
              <a:solidFill>
                <a:schemeClr val="tx1"/>
              </a:solidFill>
            </a:rPr>
            <a:t>(3 días hábiles)</a:t>
          </a:r>
        </a:p>
      </dgm:t>
    </dgm:pt>
    <dgm:pt modelId="{9F12B55C-EF5C-4A5B-B8D5-E321269BD6E3}" type="parTrans" cxnId="{42212DE5-27C8-4D77-945C-EB57B8E5DA5F}">
      <dgm:prSet/>
      <dgm:spPr/>
      <dgm:t>
        <a:bodyPr/>
        <a:lstStyle/>
        <a:p>
          <a:endParaRPr lang="es-MX" sz="1300">
            <a:solidFill>
              <a:schemeClr val="tx1"/>
            </a:solidFill>
          </a:endParaRPr>
        </a:p>
      </dgm:t>
    </dgm:pt>
    <dgm:pt modelId="{F3D71AAC-72A1-40A4-A63C-1188E4130AA9}" type="sibTrans" cxnId="{42212DE5-27C8-4D77-945C-EB57B8E5DA5F}">
      <dgm:prSet custT="1"/>
      <dgm:spPr>
        <a:solidFill>
          <a:schemeClr val="tx1"/>
        </a:solidFill>
      </dgm:spPr>
      <dgm:t>
        <a:bodyPr/>
        <a:lstStyle/>
        <a:p>
          <a:endParaRPr lang="es-MX" sz="1300">
            <a:solidFill>
              <a:schemeClr val="tx1"/>
            </a:solidFill>
          </a:endParaRPr>
        </a:p>
      </dgm:t>
    </dgm:pt>
    <dgm:pt modelId="{D6AF0FC8-20E8-4034-BF5A-CBE463B33D6F}">
      <dgm:prSet custT="1"/>
      <dgm:spPr/>
      <dgm:t>
        <a:bodyPr/>
        <a:lstStyle/>
        <a:p>
          <a:r>
            <a:rPr lang="es-MX" sz="1300" dirty="0" smtClean="0">
              <a:solidFill>
                <a:schemeClr val="tx1"/>
              </a:solidFill>
            </a:rPr>
            <a:t>Emisión de la Resolución</a:t>
          </a:r>
        </a:p>
        <a:p>
          <a:r>
            <a:rPr lang="es-MX" sz="1300" dirty="0" smtClean="0">
              <a:solidFill>
                <a:schemeClr val="tx1"/>
              </a:solidFill>
            </a:rPr>
            <a:t>(15 días hábiles)</a:t>
          </a:r>
          <a:endParaRPr lang="es-MX" sz="1300" dirty="0">
            <a:solidFill>
              <a:schemeClr val="tx1"/>
            </a:solidFill>
          </a:endParaRPr>
        </a:p>
      </dgm:t>
    </dgm:pt>
    <dgm:pt modelId="{1664752F-B088-4A37-8AAC-5D4945FC76C5}" type="parTrans" cxnId="{8F2CA93F-3AC4-402A-A939-955EFF668CF1}">
      <dgm:prSet/>
      <dgm:spPr/>
      <dgm:t>
        <a:bodyPr/>
        <a:lstStyle/>
        <a:p>
          <a:endParaRPr lang="es-MX" sz="1300"/>
        </a:p>
      </dgm:t>
    </dgm:pt>
    <dgm:pt modelId="{D4CD02BD-4D1C-4145-B053-AE3FCE23A358}" type="sibTrans" cxnId="{8F2CA93F-3AC4-402A-A939-955EFF668CF1}">
      <dgm:prSet/>
      <dgm:spPr/>
      <dgm:t>
        <a:bodyPr/>
        <a:lstStyle/>
        <a:p>
          <a:endParaRPr lang="es-MX" sz="1300"/>
        </a:p>
      </dgm:t>
    </dgm:pt>
    <dgm:pt modelId="{83884AE7-3324-40AF-B1D4-01C607002CF6}" type="pres">
      <dgm:prSet presAssocID="{8394EDA4-0A3B-4231-9F0A-468A42F9BCD9}" presName="diagram" presStyleCnt="0">
        <dgm:presLayoutVars>
          <dgm:dir/>
          <dgm:resizeHandles val="exact"/>
        </dgm:presLayoutVars>
      </dgm:prSet>
      <dgm:spPr/>
      <dgm:t>
        <a:bodyPr/>
        <a:lstStyle/>
        <a:p>
          <a:endParaRPr lang="es-MX"/>
        </a:p>
      </dgm:t>
    </dgm:pt>
    <dgm:pt modelId="{3F7DF467-43C9-4884-A96B-A0D6149770E7}" type="pres">
      <dgm:prSet presAssocID="{1973B7EE-3771-4B17-A14C-30A7E8DD8EC6}" presName="node" presStyleLbl="node1" presStyleIdx="0" presStyleCnt="8">
        <dgm:presLayoutVars>
          <dgm:bulletEnabled val="1"/>
        </dgm:presLayoutVars>
      </dgm:prSet>
      <dgm:spPr/>
      <dgm:t>
        <a:bodyPr/>
        <a:lstStyle/>
        <a:p>
          <a:endParaRPr lang="es-MX"/>
        </a:p>
      </dgm:t>
    </dgm:pt>
    <dgm:pt modelId="{B23FA2AA-001F-44C9-B511-87BA95BF7854}" type="pres">
      <dgm:prSet presAssocID="{3A0200AD-2984-41D5-9B32-A8390A810F7B}" presName="sibTrans" presStyleLbl="sibTrans2D1" presStyleIdx="0" presStyleCnt="7"/>
      <dgm:spPr/>
      <dgm:t>
        <a:bodyPr/>
        <a:lstStyle/>
        <a:p>
          <a:endParaRPr lang="es-MX"/>
        </a:p>
      </dgm:t>
    </dgm:pt>
    <dgm:pt modelId="{9ADA5F11-03CA-436F-BA9B-36D2A39E423C}" type="pres">
      <dgm:prSet presAssocID="{3A0200AD-2984-41D5-9B32-A8390A810F7B}" presName="connectorText" presStyleLbl="sibTrans2D1" presStyleIdx="0" presStyleCnt="7"/>
      <dgm:spPr/>
      <dgm:t>
        <a:bodyPr/>
        <a:lstStyle/>
        <a:p>
          <a:endParaRPr lang="es-MX"/>
        </a:p>
      </dgm:t>
    </dgm:pt>
    <dgm:pt modelId="{448D4BA0-67F0-4E3A-879C-F6E6B2C9AB68}" type="pres">
      <dgm:prSet presAssocID="{5E0BA56D-FA22-46CE-A15E-BEB585C76161}" presName="node" presStyleLbl="node1" presStyleIdx="1" presStyleCnt="8">
        <dgm:presLayoutVars>
          <dgm:bulletEnabled val="1"/>
        </dgm:presLayoutVars>
      </dgm:prSet>
      <dgm:spPr/>
      <dgm:t>
        <a:bodyPr/>
        <a:lstStyle/>
        <a:p>
          <a:endParaRPr lang="es-MX"/>
        </a:p>
      </dgm:t>
    </dgm:pt>
    <dgm:pt modelId="{92942885-9F16-4A19-836A-231C2F654889}" type="pres">
      <dgm:prSet presAssocID="{B0AE0FEA-498C-4069-81E0-1D6B2E74EEF1}" presName="sibTrans" presStyleLbl="sibTrans2D1" presStyleIdx="1" presStyleCnt="7"/>
      <dgm:spPr/>
      <dgm:t>
        <a:bodyPr/>
        <a:lstStyle/>
        <a:p>
          <a:endParaRPr lang="es-MX"/>
        </a:p>
      </dgm:t>
    </dgm:pt>
    <dgm:pt modelId="{29C46AEA-E527-45F6-8BD8-749CBA633158}" type="pres">
      <dgm:prSet presAssocID="{B0AE0FEA-498C-4069-81E0-1D6B2E74EEF1}" presName="connectorText" presStyleLbl="sibTrans2D1" presStyleIdx="1" presStyleCnt="7"/>
      <dgm:spPr/>
      <dgm:t>
        <a:bodyPr/>
        <a:lstStyle/>
        <a:p>
          <a:endParaRPr lang="es-MX"/>
        </a:p>
      </dgm:t>
    </dgm:pt>
    <dgm:pt modelId="{B41C36F6-7D73-4D37-AB13-973D31F925B3}" type="pres">
      <dgm:prSet presAssocID="{D53DB5FC-3D3F-4E30-8A41-2A37A77368DA}" presName="node" presStyleLbl="node1" presStyleIdx="2" presStyleCnt="8">
        <dgm:presLayoutVars>
          <dgm:bulletEnabled val="1"/>
        </dgm:presLayoutVars>
      </dgm:prSet>
      <dgm:spPr/>
      <dgm:t>
        <a:bodyPr/>
        <a:lstStyle/>
        <a:p>
          <a:endParaRPr lang="es-MX"/>
        </a:p>
      </dgm:t>
    </dgm:pt>
    <dgm:pt modelId="{F5D01775-219B-4C2B-B712-88DF89A98CC4}" type="pres">
      <dgm:prSet presAssocID="{8EE8148D-BA48-46DB-BE63-017D4D9C897A}" presName="sibTrans" presStyleLbl="sibTrans2D1" presStyleIdx="2" presStyleCnt="7"/>
      <dgm:spPr/>
      <dgm:t>
        <a:bodyPr/>
        <a:lstStyle/>
        <a:p>
          <a:endParaRPr lang="es-MX"/>
        </a:p>
      </dgm:t>
    </dgm:pt>
    <dgm:pt modelId="{F5044694-A1B6-4F8C-A74E-F0A4B71DA4CD}" type="pres">
      <dgm:prSet presAssocID="{8EE8148D-BA48-46DB-BE63-017D4D9C897A}" presName="connectorText" presStyleLbl="sibTrans2D1" presStyleIdx="2" presStyleCnt="7"/>
      <dgm:spPr/>
      <dgm:t>
        <a:bodyPr/>
        <a:lstStyle/>
        <a:p>
          <a:endParaRPr lang="es-MX"/>
        </a:p>
      </dgm:t>
    </dgm:pt>
    <dgm:pt modelId="{C44A3B18-3F3A-4D6D-9604-B9BC8A6EBEA5}" type="pres">
      <dgm:prSet presAssocID="{F81E37FF-F4BE-4948-BF81-728223CA1295}" presName="node" presStyleLbl="node1" presStyleIdx="3" presStyleCnt="8" custScaleY="123275">
        <dgm:presLayoutVars>
          <dgm:bulletEnabled val="1"/>
        </dgm:presLayoutVars>
      </dgm:prSet>
      <dgm:spPr/>
      <dgm:t>
        <a:bodyPr/>
        <a:lstStyle/>
        <a:p>
          <a:endParaRPr lang="es-MX"/>
        </a:p>
      </dgm:t>
    </dgm:pt>
    <dgm:pt modelId="{AAB996B8-EC68-45E5-9C18-478387BA5F78}" type="pres">
      <dgm:prSet presAssocID="{1ACD07A6-32EF-45A6-B381-9203C433D638}" presName="sibTrans" presStyleLbl="sibTrans2D1" presStyleIdx="3" presStyleCnt="7"/>
      <dgm:spPr/>
      <dgm:t>
        <a:bodyPr/>
        <a:lstStyle/>
        <a:p>
          <a:endParaRPr lang="es-MX"/>
        </a:p>
      </dgm:t>
    </dgm:pt>
    <dgm:pt modelId="{43A2782E-C0D1-4457-B5B9-235CC3810076}" type="pres">
      <dgm:prSet presAssocID="{1ACD07A6-32EF-45A6-B381-9203C433D638}" presName="connectorText" presStyleLbl="sibTrans2D1" presStyleIdx="3" presStyleCnt="7"/>
      <dgm:spPr/>
      <dgm:t>
        <a:bodyPr/>
        <a:lstStyle/>
        <a:p>
          <a:endParaRPr lang="es-MX"/>
        </a:p>
      </dgm:t>
    </dgm:pt>
    <dgm:pt modelId="{2201A64E-5622-488A-8053-805DA49D8BCA}" type="pres">
      <dgm:prSet presAssocID="{D643652C-3B98-45E7-9FA9-B4121D3594F9}" presName="node" presStyleLbl="node1" presStyleIdx="4" presStyleCnt="8" custLinFactNeighborY="-8728">
        <dgm:presLayoutVars>
          <dgm:bulletEnabled val="1"/>
        </dgm:presLayoutVars>
      </dgm:prSet>
      <dgm:spPr/>
      <dgm:t>
        <a:bodyPr/>
        <a:lstStyle/>
        <a:p>
          <a:endParaRPr lang="es-MX"/>
        </a:p>
      </dgm:t>
    </dgm:pt>
    <dgm:pt modelId="{6C9D9FB4-39DC-4820-9117-FDA163128BB8}" type="pres">
      <dgm:prSet presAssocID="{A43F6305-0A57-4AF5-97E5-9B664219828E}" presName="sibTrans" presStyleLbl="sibTrans2D1" presStyleIdx="4" presStyleCnt="7"/>
      <dgm:spPr/>
      <dgm:t>
        <a:bodyPr/>
        <a:lstStyle/>
        <a:p>
          <a:endParaRPr lang="es-MX"/>
        </a:p>
      </dgm:t>
    </dgm:pt>
    <dgm:pt modelId="{7EDB8ED6-BC05-4F38-AA52-4426362F8E27}" type="pres">
      <dgm:prSet presAssocID="{A43F6305-0A57-4AF5-97E5-9B664219828E}" presName="connectorText" presStyleLbl="sibTrans2D1" presStyleIdx="4" presStyleCnt="7"/>
      <dgm:spPr/>
      <dgm:t>
        <a:bodyPr/>
        <a:lstStyle/>
        <a:p>
          <a:endParaRPr lang="es-MX"/>
        </a:p>
      </dgm:t>
    </dgm:pt>
    <dgm:pt modelId="{F5D8FA2A-CBF0-405A-94ED-D22AAA7F1090}" type="pres">
      <dgm:prSet presAssocID="{64B8EADD-D51A-4CE1-A4D7-4F646964F88B}" presName="node" presStyleLbl="node1" presStyleIdx="5" presStyleCnt="8" custLinFactNeighborY="-8728">
        <dgm:presLayoutVars>
          <dgm:bulletEnabled val="1"/>
        </dgm:presLayoutVars>
      </dgm:prSet>
      <dgm:spPr/>
      <dgm:t>
        <a:bodyPr/>
        <a:lstStyle/>
        <a:p>
          <a:endParaRPr lang="es-MX"/>
        </a:p>
      </dgm:t>
    </dgm:pt>
    <dgm:pt modelId="{B01211A9-FD20-43DC-8FC4-164ACB965091}" type="pres">
      <dgm:prSet presAssocID="{C93D63D6-D967-41B7-AB88-7776EC61ED01}" presName="sibTrans" presStyleLbl="sibTrans2D1" presStyleIdx="5" presStyleCnt="7"/>
      <dgm:spPr/>
      <dgm:t>
        <a:bodyPr/>
        <a:lstStyle/>
        <a:p>
          <a:endParaRPr lang="es-MX"/>
        </a:p>
      </dgm:t>
    </dgm:pt>
    <dgm:pt modelId="{89687793-589B-4F8A-95D6-7CFC9BD64D86}" type="pres">
      <dgm:prSet presAssocID="{C93D63D6-D967-41B7-AB88-7776EC61ED01}" presName="connectorText" presStyleLbl="sibTrans2D1" presStyleIdx="5" presStyleCnt="7"/>
      <dgm:spPr/>
      <dgm:t>
        <a:bodyPr/>
        <a:lstStyle/>
        <a:p>
          <a:endParaRPr lang="es-MX"/>
        </a:p>
      </dgm:t>
    </dgm:pt>
    <dgm:pt modelId="{9C29F4AD-E46B-4945-B462-03553ADB549F}" type="pres">
      <dgm:prSet presAssocID="{9C4CD818-0ADF-4F8D-8A5E-61F584489EAF}" presName="node" presStyleLbl="node1" presStyleIdx="6" presStyleCnt="8" custLinFactNeighborY="-8728">
        <dgm:presLayoutVars>
          <dgm:bulletEnabled val="1"/>
        </dgm:presLayoutVars>
      </dgm:prSet>
      <dgm:spPr/>
      <dgm:t>
        <a:bodyPr/>
        <a:lstStyle/>
        <a:p>
          <a:endParaRPr lang="es-MX"/>
        </a:p>
      </dgm:t>
    </dgm:pt>
    <dgm:pt modelId="{068CE038-92B4-49AA-A9EB-C3838DB6FDCA}" type="pres">
      <dgm:prSet presAssocID="{F3D71AAC-72A1-40A4-A63C-1188E4130AA9}" presName="sibTrans" presStyleLbl="sibTrans2D1" presStyleIdx="6" presStyleCnt="7"/>
      <dgm:spPr/>
      <dgm:t>
        <a:bodyPr/>
        <a:lstStyle/>
        <a:p>
          <a:endParaRPr lang="es-MX"/>
        </a:p>
      </dgm:t>
    </dgm:pt>
    <dgm:pt modelId="{7AC004A6-2D38-4491-9055-85C209D5E412}" type="pres">
      <dgm:prSet presAssocID="{F3D71AAC-72A1-40A4-A63C-1188E4130AA9}" presName="connectorText" presStyleLbl="sibTrans2D1" presStyleIdx="6" presStyleCnt="7"/>
      <dgm:spPr/>
      <dgm:t>
        <a:bodyPr/>
        <a:lstStyle/>
        <a:p>
          <a:endParaRPr lang="es-MX"/>
        </a:p>
      </dgm:t>
    </dgm:pt>
    <dgm:pt modelId="{C436CE6D-8A13-4EFD-AF63-EAC1C4211726}" type="pres">
      <dgm:prSet presAssocID="{D6AF0FC8-20E8-4034-BF5A-CBE463B33D6F}" presName="node" presStyleLbl="node1" presStyleIdx="7" presStyleCnt="8" custLinFactNeighborY="-8728">
        <dgm:presLayoutVars>
          <dgm:bulletEnabled val="1"/>
        </dgm:presLayoutVars>
      </dgm:prSet>
      <dgm:spPr/>
      <dgm:t>
        <a:bodyPr/>
        <a:lstStyle/>
        <a:p>
          <a:endParaRPr lang="es-MX"/>
        </a:p>
      </dgm:t>
    </dgm:pt>
  </dgm:ptLst>
  <dgm:cxnLst>
    <dgm:cxn modelId="{0C488959-99D4-4A56-9180-BA1CE40F43E9}" type="presOf" srcId="{F81E37FF-F4BE-4948-BF81-728223CA1295}" destId="{C44A3B18-3F3A-4D6D-9604-B9BC8A6EBEA5}" srcOrd="0" destOrd="0" presId="urn:microsoft.com/office/officeart/2005/8/layout/process5"/>
    <dgm:cxn modelId="{6FC105E7-1BC7-4FE6-8124-A0161A0F53F4}" type="presOf" srcId="{9C4CD818-0ADF-4F8D-8A5E-61F584489EAF}" destId="{9C29F4AD-E46B-4945-B462-03553ADB549F}" srcOrd="0" destOrd="0" presId="urn:microsoft.com/office/officeart/2005/8/layout/process5"/>
    <dgm:cxn modelId="{4F628896-34AD-401D-A8F2-9F2562F8DA00}" type="presOf" srcId="{A43F6305-0A57-4AF5-97E5-9B664219828E}" destId="{7EDB8ED6-BC05-4F38-AA52-4426362F8E27}" srcOrd="1" destOrd="0" presId="urn:microsoft.com/office/officeart/2005/8/layout/process5"/>
    <dgm:cxn modelId="{E1921C5B-5F71-4B7B-AD6C-13DB5EACC3EC}" type="presOf" srcId="{5E0BA56D-FA22-46CE-A15E-BEB585C76161}" destId="{448D4BA0-67F0-4E3A-879C-F6E6B2C9AB68}" srcOrd="0" destOrd="0" presId="urn:microsoft.com/office/officeart/2005/8/layout/process5"/>
    <dgm:cxn modelId="{9C5F0EEA-2A01-4E4E-B20D-AA453A93582D}" srcId="{8394EDA4-0A3B-4231-9F0A-468A42F9BCD9}" destId="{5E0BA56D-FA22-46CE-A15E-BEB585C76161}" srcOrd="1" destOrd="0" parTransId="{B1CB51DE-1C3A-4352-AE40-534E435C3B17}" sibTransId="{B0AE0FEA-498C-4069-81E0-1D6B2E74EEF1}"/>
    <dgm:cxn modelId="{1944275E-88F2-473D-BFF1-1799E4A9C9B7}" type="presOf" srcId="{1ACD07A6-32EF-45A6-B381-9203C433D638}" destId="{43A2782E-C0D1-4457-B5B9-235CC3810076}" srcOrd="1" destOrd="0" presId="urn:microsoft.com/office/officeart/2005/8/layout/process5"/>
    <dgm:cxn modelId="{6C091895-A5EF-45C7-BB7E-FC75F55726C1}" type="presOf" srcId="{C93D63D6-D967-41B7-AB88-7776EC61ED01}" destId="{B01211A9-FD20-43DC-8FC4-164ACB965091}" srcOrd="0" destOrd="0" presId="urn:microsoft.com/office/officeart/2005/8/layout/process5"/>
    <dgm:cxn modelId="{00CCD412-AD2D-4EF2-BD3D-29F37D6F6D91}" srcId="{8394EDA4-0A3B-4231-9F0A-468A42F9BCD9}" destId="{64B8EADD-D51A-4CE1-A4D7-4F646964F88B}" srcOrd="5" destOrd="0" parTransId="{22F35315-1D40-4165-A34C-CB53994A2C93}" sibTransId="{C93D63D6-D967-41B7-AB88-7776EC61ED01}"/>
    <dgm:cxn modelId="{AC7FB039-CFF5-4DBE-AB69-F9C7B4344DA0}" type="presOf" srcId="{1ACD07A6-32EF-45A6-B381-9203C433D638}" destId="{AAB996B8-EC68-45E5-9C18-478387BA5F78}" srcOrd="0" destOrd="0" presId="urn:microsoft.com/office/officeart/2005/8/layout/process5"/>
    <dgm:cxn modelId="{458061CE-0DEE-4B7C-9C7D-37AD06384F66}" type="presOf" srcId="{3A0200AD-2984-41D5-9B32-A8390A810F7B}" destId="{9ADA5F11-03CA-436F-BA9B-36D2A39E423C}" srcOrd="1" destOrd="0" presId="urn:microsoft.com/office/officeart/2005/8/layout/process5"/>
    <dgm:cxn modelId="{6DB0C26C-2AD5-4F97-81B8-6FC2D5E714B5}" type="presOf" srcId="{A43F6305-0A57-4AF5-97E5-9B664219828E}" destId="{6C9D9FB4-39DC-4820-9117-FDA163128BB8}" srcOrd="0" destOrd="0" presId="urn:microsoft.com/office/officeart/2005/8/layout/process5"/>
    <dgm:cxn modelId="{65C124D8-5E04-4F41-9DA6-9A21C1D4D86D}" type="presOf" srcId="{3A0200AD-2984-41D5-9B32-A8390A810F7B}" destId="{B23FA2AA-001F-44C9-B511-87BA95BF7854}" srcOrd="0" destOrd="0" presId="urn:microsoft.com/office/officeart/2005/8/layout/process5"/>
    <dgm:cxn modelId="{D48AA5B9-E594-4348-994D-E1E4106B85E1}" type="presOf" srcId="{1973B7EE-3771-4B17-A14C-30A7E8DD8EC6}" destId="{3F7DF467-43C9-4884-A96B-A0D6149770E7}" srcOrd="0" destOrd="0" presId="urn:microsoft.com/office/officeart/2005/8/layout/process5"/>
    <dgm:cxn modelId="{A0B7A0E5-51EF-42B2-8021-5F0F2F0F1F88}" type="presOf" srcId="{D53DB5FC-3D3F-4E30-8A41-2A37A77368DA}" destId="{B41C36F6-7D73-4D37-AB13-973D31F925B3}" srcOrd="0" destOrd="0" presId="urn:microsoft.com/office/officeart/2005/8/layout/process5"/>
    <dgm:cxn modelId="{62B84549-91AE-4FE2-B3F7-3651701C542A}" srcId="{8394EDA4-0A3B-4231-9F0A-468A42F9BCD9}" destId="{D53DB5FC-3D3F-4E30-8A41-2A37A77368DA}" srcOrd="2" destOrd="0" parTransId="{8F4F85EB-CAA1-4161-A015-0C55EA57E57C}" sibTransId="{8EE8148D-BA48-46DB-BE63-017D4D9C897A}"/>
    <dgm:cxn modelId="{5BF7D042-0981-4784-8826-4208836DC1D9}" type="presOf" srcId="{8EE8148D-BA48-46DB-BE63-017D4D9C897A}" destId="{F5D01775-219B-4C2B-B712-88DF89A98CC4}" srcOrd="0" destOrd="0" presId="urn:microsoft.com/office/officeart/2005/8/layout/process5"/>
    <dgm:cxn modelId="{D605F323-FDCB-4781-A591-1F4D28AD36A9}" srcId="{8394EDA4-0A3B-4231-9F0A-468A42F9BCD9}" destId="{D643652C-3B98-45E7-9FA9-B4121D3594F9}" srcOrd="4" destOrd="0" parTransId="{824CDB53-B946-4614-A687-B8D330D70CCB}" sibTransId="{A43F6305-0A57-4AF5-97E5-9B664219828E}"/>
    <dgm:cxn modelId="{F8845E2A-CB86-4F2A-9B11-40FE7DDE7CBC}" type="presOf" srcId="{8EE8148D-BA48-46DB-BE63-017D4D9C897A}" destId="{F5044694-A1B6-4F8C-A74E-F0A4B71DA4CD}" srcOrd="1" destOrd="0" presId="urn:microsoft.com/office/officeart/2005/8/layout/process5"/>
    <dgm:cxn modelId="{3F03304A-68DC-4DD0-B85F-6D118C305009}" type="presOf" srcId="{D6AF0FC8-20E8-4034-BF5A-CBE463B33D6F}" destId="{C436CE6D-8A13-4EFD-AF63-EAC1C4211726}" srcOrd="0" destOrd="0" presId="urn:microsoft.com/office/officeart/2005/8/layout/process5"/>
    <dgm:cxn modelId="{4E213A68-713C-43FB-8934-B8CB68EBC532}" type="presOf" srcId="{D643652C-3B98-45E7-9FA9-B4121D3594F9}" destId="{2201A64E-5622-488A-8053-805DA49D8BCA}" srcOrd="0" destOrd="0" presId="urn:microsoft.com/office/officeart/2005/8/layout/process5"/>
    <dgm:cxn modelId="{308DFD17-10CA-489A-8B89-7A04D8402F7E}" srcId="{8394EDA4-0A3B-4231-9F0A-468A42F9BCD9}" destId="{F81E37FF-F4BE-4948-BF81-728223CA1295}" srcOrd="3" destOrd="0" parTransId="{1CF8496E-AC4D-46A3-9041-74CADB87C9A6}" sibTransId="{1ACD07A6-32EF-45A6-B381-9203C433D638}"/>
    <dgm:cxn modelId="{18F29D83-A3BC-4C10-B02D-4CA5080DD274}" type="presOf" srcId="{B0AE0FEA-498C-4069-81E0-1D6B2E74EEF1}" destId="{92942885-9F16-4A19-836A-231C2F654889}" srcOrd="0" destOrd="0" presId="urn:microsoft.com/office/officeart/2005/8/layout/process5"/>
    <dgm:cxn modelId="{42212DE5-27C8-4D77-945C-EB57B8E5DA5F}" srcId="{8394EDA4-0A3B-4231-9F0A-468A42F9BCD9}" destId="{9C4CD818-0ADF-4F8D-8A5E-61F584489EAF}" srcOrd="6" destOrd="0" parTransId="{9F12B55C-EF5C-4A5B-B8D5-E321269BD6E3}" sibTransId="{F3D71AAC-72A1-40A4-A63C-1188E4130AA9}"/>
    <dgm:cxn modelId="{3BA464DC-1AF9-4D35-A69E-5A4FAA69F944}" srcId="{8394EDA4-0A3B-4231-9F0A-468A42F9BCD9}" destId="{1973B7EE-3771-4B17-A14C-30A7E8DD8EC6}" srcOrd="0" destOrd="0" parTransId="{AD9C4CB7-EA5E-4441-AE48-61E851206E4C}" sibTransId="{3A0200AD-2984-41D5-9B32-A8390A810F7B}"/>
    <dgm:cxn modelId="{78021BEC-0333-444C-A2AB-26E657FD2CB5}" type="presOf" srcId="{C93D63D6-D967-41B7-AB88-7776EC61ED01}" destId="{89687793-589B-4F8A-95D6-7CFC9BD64D86}" srcOrd="1" destOrd="0" presId="urn:microsoft.com/office/officeart/2005/8/layout/process5"/>
    <dgm:cxn modelId="{11089FE9-53C9-4FC4-93ED-EA9CC17D2740}" type="presOf" srcId="{8394EDA4-0A3B-4231-9F0A-468A42F9BCD9}" destId="{83884AE7-3324-40AF-B1D4-01C607002CF6}" srcOrd="0" destOrd="0" presId="urn:microsoft.com/office/officeart/2005/8/layout/process5"/>
    <dgm:cxn modelId="{D09A3707-08CD-49D2-AAAF-C9634BEC328C}" type="presOf" srcId="{64B8EADD-D51A-4CE1-A4D7-4F646964F88B}" destId="{F5D8FA2A-CBF0-405A-94ED-D22AAA7F1090}" srcOrd="0" destOrd="0" presId="urn:microsoft.com/office/officeart/2005/8/layout/process5"/>
    <dgm:cxn modelId="{A111DB01-3E1C-4DDC-A562-FCFA73E45376}" type="presOf" srcId="{F3D71AAC-72A1-40A4-A63C-1188E4130AA9}" destId="{068CE038-92B4-49AA-A9EB-C3838DB6FDCA}" srcOrd="0" destOrd="0" presId="urn:microsoft.com/office/officeart/2005/8/layout/process5"/>
    <dgm:cxn modelId="{6235002A-A68E-4721-A9B7-4F2D7B1150EB}" type="presOf" srcId="{B0AE0FEA-498C-4069-81E0-1D6B2E74EEF1}" destId="{29C46AEA-E527-45F6-8BD8-749CBA633158}" srcOrd="1" destOrd="0" presId="urn:microsoft.com/office/officeart/2005/8/layout/process5"/>
    <dgm:cxn modelId="{8F2CA93F-3AC4-402A-A939-955EFF668CF1}" srcId="{8394EDA4-0A3B-4231-9F0A-468A42F9BCD9}" destId="{D6AF0FC8-20E8-4034-BF5A-CBE463B33D6F}" srcOrd="7" destOrd="0" parTransId="{1664752F-B088-4A37-8AAC-5D4945FC76C5}" sibTransId="{D4CD02BD-4D1C-4145-B053-AE3FCE23A358}"/>
    <dgm:cxn modelId="{F4B1611F-12A2-400D-8EF7-D7EDC0E9E388}" type="presOf" srcId="{F3D71AAC-72A1-40A4-A63C-1188E4130AA9}" destId="{7AC004A6-2D38-4491-9055-85C209D5E412}" srcOrd="1" destOrd="0" presId="urn:microsoft.com/office/officeart/2005/8/layout/process5"/>
    <dgm:cxn modelId="{4AFEA4F7-BE13-4998-A399-D5F88A6F45CD}" type="presParOf" srcId="{83884AE7-3324-40AF-B1D4-01C607002CF6}" destId="{3F7DF467-43C9-4884-A96B-A0D6149770E7}" srcOrd="0" destOrd="0" presId="urn:microsoft.com/office/officeart/2005/8/layout/process5"/>
    <dgm:cxn modelId="{A43F9459-3261-4C22-B2E4-9C9BE992D1E5}" type="presParOf" srcId="{83884AE7-3324-40AF-B1D4-01C607002CF6}" destId="{B23FA2AA-001F-44C9-B511-87BA95BF7854}" srcOrd="1" destOrd="0" presId="urn:microsoft.com/office/officeart/2005/8/layout/process5"/>
    <dgm:cxn modelId="{AF64AA65-A953-479E-8FAE-5D52554A7263}" type="presParOf" srcId="{B23FA2AA-001F-44C9-B511-87BA95BF7854}" destId="{9ADA5F11-03CA-436F-BA9B-36D2A39E423C}" srcOrd="0" destOrd="0" presId="urn:microsoft.com/office/officeart/2005/8/layout/process5"/>
    <dgm:cxn modelId="{1EE4E27F-44A7-450F-A9B1-738F8825FA9A}" type="presParOf" srcId="{83884AE7-3324-40AF-B1D4-01C607002CF6}" destId="{448D4BA0-67F0-4E3A-879C-F6E6B2C9AB68}" srcOrd="2" destOrd="0" presId="urn:microsoft.com/office/officeart/2005/8/layout/process5"/>
    <dgm:cxn modelId="{70D09CCE-C63B-45C8-AB39-DCD2BE33F476}" type="presParOf" srcId="{83884AE7-3324-40AF-B1D4-01C607002CF6}" destId="{92942885-9F16-4A19-836A-231C2F654889}" srcOrd="3" destOrd="0" presId="urn:microsoft.com/office/officeart/2005/8/layout/process5"/>
    <dgm:cxn modelId="{683DE3F5-D30D-486B-92B8-09B61A599F69}" type="presParOf" srcId="{92942885-9F16-4A19-836A-231C2F654889}" destId="{29C46AEA-E527-45F6-8BD8-749CBA633158}" srcOrd="0" destOrd="0" presId="urn:microsoft.com/office/officeart/2005/8/layout/process5"/>
    <dgm:cxn modelId="{1FB00C23-82D8-419D-8CBF-7D9DE13AA346}" type="presParOf" srcId="{83884AE7-3324-40AF-B1D4-01C607002CF6}" destId="{B41C36F6-7D73-4D37-AB13-973D31F925B3}" srcOrd="4" destOrd="0" presId="urn:microsoft.com/office/officeart/2005/8/layout/process5"/>
    <dgm:cxn modelId="{D29E4EBB-ED0C-47F8-9C61-54528C9978D5}" type="presParOf" srcId="{83884AE7-3324-40AF-B1D4-01C607002CF6}" destId="{F5D01775-219B-4C2B-B712-88DF89A98CC4}" srcOrd="5" destOrd="0" presId="urn:microsoft.com/office/officeart/2005/8/layout/process5"/>
    <dgm:cxn modelId="{AD1A2D6E-3ED8-4905-A9A4-931C4A0062D2}" type="presParOf" srcId="{F5D01775-219B-4C2B-B712-88DF89A98CC4}" destId="{F5044694-A1B6-4F8C-A74E-F0A4B71DA4CD}" srcOrd="0" destOrd="0" presId="urn:microsoft.com/office/officeart/2005/8/layout/process5"/>
    <dgm:cxn modelId="{F2561744-24F4-41BE-93A2-A6BB03CAA4E3}" type="presParOf" srcId="{83884AE7-3324-40AF-B1D4-01C607002CF6}" destId="{C44A3B18-3F3A-4D6D-9604-B9BC8A6EBEA5}" srcOrd="6" destOrd="0" presId="urn:microsoft.com/office/officeart/2005/8/layout/process5"/>
    <dgm:cxn modelId="{B964856F-B1DD-4F9A-B577-A10B2E603261}" type="presParOf" srcId="{83884AE7-3324-40AF-B1D4-01C607002CF6}" destId="{AAB996B8-EC68-45E5-9C18-478387BA5F78}" srcOrd="7" destOrd="0" presId="urn:microsoft.com/office/officeart/2005/8/layout/process5"/>
    <dgm:cxn modelId="{3054A5F4-0729-4443-8D66-4922851D2C99}" type="presParOf" srcId="{AAB996B8-EC68-45E5-9C18-478387BA5F78}" destId="{43A2782E-C0D1-4457-B5B9-235CC3810076}" srcOrd="0" destOrd="0" presId="urn:microsoft.com/office/officeart/2005/8/layout/process5"/>
    <dgm:cxn modelId="{90FF6009-D5CD-43BB-B347-6FF0440030A0}" type="presParOf" srcId="{83884AE7-3324-40AF-B1D4-01C607002CF6}" destId="{2201A64E-5622-488A-8053-805DA49D8BCA}" srcOrd="8" destOrd="0" presId="urn:microsoft.com/office/officeart/2005/8/layout/process5"/>
    <dgm:cxn modelId="{97F45CD0-5F9F-45FA-8398-C4B8902B4E5F}" type="presParOf" srcId="{83884AE7-3324-40AF-B1D4-01C607002CF6}" destId="{6C9D9FB4-39DC-4820-9117-FDA163128BB8}" srcOrd="9" destOrd="0" presId="urn:microsoft.com/office/officeart/2005/8/layout/process5"/>
    <dgm:cxn modelId="{B3130C2B-EDEA-4859-8CCB-1E98C3F37CFA}" type="presParOf" srcId="{6C9D9FB4-39DC-4820-9117-FDA163128BB8}" destId="{7EDB8ED6-BC05-4F38-AA52-4426362F8E27}" srcOrd="0" destOrd="0" presId="urn:microsoft.com/office/officeart/2005/8/layout/process5"/>
    <dgm:cxn modelId="{114BC4D9-76A4-4950-AA4D-2110FF758AE9}" type="presParOf" srcId="{83884AE7-3324-40AF-B1D4-01C607002CF6}" destId="{F5D8FA2A-CBF0-405A-94ED-D22AAA7F1090}" srcOrd="10" destOrd="0" presId="urn:microsoft.com/office/officeart/2005/8/layout/process5"/>
    <dgm:cxn modelId="{83169B62-516B-4B16-B041-C795FEDF3EBB}" type="presParOf" srcId="{83884AE7-3324-40AF-B1D4-01C607002CF6}" destId="{B01211A9-FD20-43DC-8FC4-164ACB965091}" srcOrd="11" destOrd="0" presId="urn:microsoft.com/office/officeart/2005/8/layout/process5"/>
    <dgm:cxn modelId="{03DEB56C-9985-4621-A7F1-6ABD58B71222}" type="presParOf" srcId="{B01211A9-FD20-43DC-8FC4-164ACB965091}" destId="{89687793-589B-4F8A-95D6-7CFC9BD64D86}" srcOrd="0" destOrd="0" presId="urn:microsoft.com/office/officeart/2005/8/layout/process5"/>
    <dgm:cxn modelId="{0211E50F-65EC-4CC0-8600-47EFA6F37035}" type="presParOf" srcId="{83884AE7-3324-40AF-B1D4-01C607002CF6}" destId="{9C29F4AD-E46B-4945-B462-03553ADB549F}" srcOrd="12" destOrd="0" presId="urn:microsoft.com/office/officeart/2005/8/layout/process5"/>
    <dgm:cxn modelId="{F9970290-6B1F-4BE6-BA4F-00E25A5830ED}" type="presParOf" srcId="{83884AE7-3324-40AF-B1D4-01C607002CF6}" destId="{068CE038-92B4-49AA-A9EB-C3838DB6FDCA}" srcOrd="13" destOrd="0" presId="urn:microsoft.com/office/officeart/2005/8/layout/process5"/>
    <dgm:cxn modelId="{BBEE4172-D81D-4426-9134-16D759D27095}" type="presParOf" srcId="{068CE038-92B4-49AA-A9EB-C3838DB6FDCA}" destId="{7AC004A6-2D38-4491-9055-85C209D5E412}" srcOrd="0" destOrd="0" presId="urn:microsoft.com/office/officeart/2005/8/layout/process5"/>
    <dgm:cxn modelId="{DF3A0D86-B44E-4423-BDDF-9E2EEA6AFD46}" type="presParOf" srcId="{83884AE7-3324-40AF-B1D4-01C607002CF6}" destId="{C436CE6D-8A13-4EFD-AF63-EAC1C4211726}" srcOrd="14" destOrd="0" presId="urn:microsoft.com/office/officeart/2005/8/layout/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FE2C5BE-3562-4E9D-9C8E-0A55C6C4C069}" type="doc">
      <dgm:prSet loTypeId="urn:microsoft.com/office/officeart/2005/8/layout/vList6" loCatId="list" qsTypeId="urn:microsoft.com/office/officeart/2005/8/quickstyle/simple1" qsCatId="simple" csTypeId="urn:microsoft.com/office/officeart/2005/8/colors/accent6_4" csCatId="accent6" phldr="1"/>
      <dgm:spPr/>
      <dgm:t>
        <a:bodyPr/>
        <a:lstStyle/>
        <a:p>
          <a:endParaRPr lang="es-MX"/>
        </a:p>
      </dgm:t>
    </dgm:pt>
    <dgm:pt modelId="{8A6E938C-C074-479D-A2C0-A005AAA1CBA3}">
      <dgm:prSet phldrT="[Texto]" custT="1"/>
      <dgm:spPr/>
      <dgm:t>
        <a:bodyPr/>
        <a:lstStyle/>
        <a:p>
          <a:r>
            <a:rPr lang="es-MX" sz="1200" dirty="0" smtClean="0"/>
            <a:t>Contra actos de los procedimientos de licitación pública o invitación a cuando menos tres personas: </a:t>
          </a:r>
          <a:endParaRPr lang="es-MX" sz="1200" dirty="0"/>
        </a:p>
      </dgm:t>
    </dgm:pt>
    <dgm:pt modelId="{8A958EBB-996E-4D0E-89FB-5B23D177350A}" type="parTrans" cxnId="{AA629611-F444-4E88-B5C7-972B69652538}">
      <dgm:prSet/>
      <dgm:spPr/>
      <dgm:t>
        <a:bodyPr/>
        <a:lstStyle/>
        <a:p>
          <a:endParaRPr lang="es-MX" sz="1100">
            <a:solidFill>
              <a:schemeClr val="tx2">
                <a:lumMod val="50000"/>
              </a:schemeClr>
            </a:solidFill>
          </a:endParaRPr>
        </a:p>
      </dgm:t>
    </dgm:pt>
    <dgm:pt modelId="{52D54ECE-56F9-489E-99C9-6B460ED9848A}" type="sibTrans" cxnId="{AA629611-F444-4E88-B5C7-972B69652538}">
      <dgm:prSet/>
      <dgm:spPr/>
      <dgm:t>
        <a:bodyPr/>
        <a:lstStyle/>
        <a:p>
          <a:endParaRPr lang="es-MX" sz="1100">
            <a:solidFill>
              <a:schemeClr val="tx2">
                <a:lumMod val="50000"/>
              </a:schemeClr>
            </a:solidFill>
          </a:endParaRPr>
        </a:p>
      </dgm:t>
    </dgm:pt>
    <dgm:pt modelId="{E31B5B48-E6C1-48F5-96A2-5B3C8D3705B7}">
      <dgm:prSet phldrT="[Texto]" custT="1"/>
      <dgm:spPr/>
      <dgm:t>
        <a:bodyPr/>
        <a:lstStyle/>
        <a:p>
          <a:r>
            <a:rPr lang="es-MX" sz="1200" dirty="0" smtClean="0"/>
            <a:t>Convocatoria y junta de aclaraciones.</a:t>
          </a:r>
          <a:endParaRPr lang="es-MX" sz="1200" dirty="0"/>
        </a:p>
      </dgm:t>
    </dgm:pt>
    <dgm:pt modelId="{3BB32243-416C-48F8-8896-E8B419A72B09}" type="parTrans" cxnId="{61906FCF-D1C8-45C2-89F2-735FFBE48F98}">
      <dgm:prSet/>
      <dgm:spPr/>
      <dgm:t>
        <a:bodyPr/>
        <a:lstStyle/>
        <a:p>
          <a:endParaRPr lang="es-MX" sz="1100">
            <a:solidFill>
              <a:schemeClr val="tx2">
                <a:lumMod val="50000"/>
              </a:schemeClr>
            </a:solidFill>
          </a:endParaRPr>
        </a:p>
      </dgm:t>
    </dgm:pt>
    <dgm:pt modelId="{46E8BF76-03C6-450E-A94C-9F44795716E5}" type="sibTrans" cxnId="{61906FCF-D1C8-45C2-89F2-735FFBE48F98}">
      <dgm:prSet/>
      <dgm:spPr/>
      <dgm:t>
        <a:bodyPr/>
        <a:lstStyle/>
        <a:p>
          <a:endParaRPr lang="es-MX" sz="1100">
            <a:solidFill>
              <a:schemeClr val="tx2">
                <a:lumMod val="50000"/>
              </a:schemeClr>
            </a:solidFill>
          </a:endParaRPr>
        </a:p>
      </dgm:t>
    </dgm:pt>
    <dgm:pt modelId="{D3B14E03-EB42-411C-B06E-FA3E068338C3}">
      <dgm:prSet phldrT="[Texto]" custT="1"/>
      <dgm:spPr/>
      <dgm:t>
        <a:bodyPr/>
        <a:lstStyle/>
        <a:p>
          <a:r>
            <a:rPr lang="es-MX" sz="1200" dirty="0" smtClean="0"/>
            <a:t> Acto de presentación y apertura de proposiciones,  y el fallo.</a:t>
          </a:r>
          <a:endParaRPr lang="es-MX" sz="1200" dirty="0"/>
        </a:p>
      </dgm:t>
    </dgm:pt>
    <dgm:pt modelId="{7971C5A0-FA86-4BDD-9F8E-739A6B2C2988}" type="parTrans" cxnId="{895AB943-6570-4630-9CC8-FAE751AC46ED}">
      <dgm:prSet/>
      <dgm:spPr/>
      <dgm:t>
        <a:bodyPr/>
        <a:lstStyle/>
        <a:p>
          <a:endParaRPr lang="es-MX" sz="1100"/>
        </a:p>
      </dgm:t>
    </dgm:pt>
    <dgm:pt modelId="{0EED9C3C-218A-416E-95DD-EFCAF822057E}" type="sibTrans" cxnId="{895AB943-6570-4630-9CC8-FAE751AC46ED}">
      <dgm:prSet/>
      <dgm:spPr/>
      <dgm:t>
        <a:bodyPr/>
        <a:lstStyle/>
        <a:p>
          <a:endParaRPr lang="es-MX" sz="1100"/>
        </a:p>
      </dgm:t>
    </dgm:pt>
    <dgm:pt modelId="{7B627380-2697-4C7A-AC96-C1C481DA663D}">
      <dgm:prSet phldrT="[Texto]" custT="1"/>
      <dgm:spPr/>
      <dgm:t>
        <a:bodyPr/>
        <a:lstStyle/>
        <a:p>
          <a:r>
            <a:rPr lang="es-MX" sz="1200" dirty="0" smtClean="0"/>
            <a:t>Cancelación de la licitación.</a:t>
          </a:r>
          <a:endParaRPr lang="es-MX" sz="1200" dirty="0"/>
        </a:p>
      </dgm:t>
    </dgm:pt>
    <dgm:pt modelId="{EA9A6136-9A38-4C3D-A654-8F0032360DF7}" type="parTrans" cxnId="{84EB4813-A18F-4E2D-94E4-EE707CB0B506}">
      <dgm:prSet/>
      <dgm:spPr/>
      <dgm:t>
        <a:bodyPr/>
        <a:lstStyle/>
        <a:p>
          <a:endParaRPr lang="es-MX" sz="1100"/>
        </a:p>
      </dgm:t>
    </dgm:pt>
    <dgm:pt modelId="{D11C780A-856D-471E-B4E6-DF966618DFD2}" type="sibTrans" cxnId="{84EB4813-A18F-4E2D-94E4-EE707CB0B506}">
      <dgm:prSet/>
      <dgm:spPr/>
      <dgm:t>
        <a:bodyPr/>
        <a:lstStyle/>
        <a:p>
          <a:endParaRPr lang="es-MX" sz="1100"/>
        </a:p>
      </dgm:t>
    </dgm:pt>
    <dgm:pt modelId="{1EC0D917-B9E7-427F-888E-A19FCB45EE90}">
      <dgm:prSet phldrT="[Texto]" custT="1"/>
      <dgm:spPr/>
      <dgm:t>
        <a:bodyPr/>
        <a:lstStyle/>
        <a:p>
          <a:r>
            <a:rPr lang="es-MX" sz="1200" dirty="0" smtClean="0"/>
            <a:t>Falta de formalización del contrato.</a:t>
          </a:r>
          <a:endParaRPr lang="es-MX" sz="1200" dirty="0"/>
        </a:p>
      </dgm:t>
    </dgm:pt>
    <dgm:pt modelId="{C82506AF-A5B5-4BEB-B3FC-A18190F954D2}" type="parTrans" cxnId="{23E29558-F0B7-4E51-B111-FC55A3A07C79}">
      <dgm:prSet/>
      <dgm:spPr/>
      <dgm:t>
        <a:bodyPr/>
        <a:lstStyle/>
        <a:p>
          <a:endParaRPr lang="es-MX" sz="1100"/>
        </a:p>
      </dgm:t>
    </dgm:pt>
    <dgm:pt modelId="{673A7CC6-DCB4-4D70-85AA-C58B8FC15E71}" type="sibTrans" cxnId="{23E29558-F0B7-4E51-B111-FC55A3A07C79}">
      <dgm:prSet/>
      <dgm:spPr/>
      <dgm:t>
        <a:bodyPr/>
        <a:lstStyle/>
        <a:p>
          <a:endParaRPr lang="es-MX" sz="1100"/>
        </a:p>
      </dgm:t>
    </dgm:pt>
    <dgm:pt modelId="{90A9526F-3376-451A-8FA5-6EB2718F52BB}" type="pres">
      <dgm:prSet presAssocID="{AFE2C5BE-3562-4E9D-9C8E-0A55C6C4C069}" presName="Name0" presStyleCnt="0">
        <dgm:presLayoutVars>
          <dgm:dir/>
          <dgm:animLvl val="lvl"/>
          <dgm:resizeHandles/>
        </dgm:presLayoutVars>
      </dgm:prSet>
      <dgm:spPr/>
      <dgm:t>
        <a:bodyPr/>
        <a:lstStyle/>
        <a:p>
          <a:endParaRPr lang="es-MX"/>
        </a:p>
      </dgm:t>
    </dgm:pt>
    <dgm:pt modelId="{A5E5B7D9-53C1-400E-8381-FD3916EF591C}" type="pres">
      <dgm:prSet presAssocID="{8A6E938C-C074-479D-A2C0-A005AAA1CBA3}" presName="linNode" presStyleCnt="0"/>
      <dgm:spPr/>
    </dgm:pt>
    <dgm:pt modelId="{607E51AF-4673-401C-A7EE-2C0AED04563C}" type="pres">
      <dgm:prSet presAssocID="{8A6E938C-C074-479D-A2C0-A005AAA1CBA3}" presName="parentShp" presStyleLbl="node1" presStyleIdx="0" presStyleCnt="1" custScaleX="92706" custScaleY="70976">
        <dgm:presLayoutVars>
          <dgm:bulletEnabled val="1"/>
        </dgm:presLayoutVars>
      </dgm:prSet>
      <dgm:spPr/>
      <dgm:t>
        <a:bodyPr/>
        <a:lstStyle/>
        <a:p>
          <a:endParaRPr lang="es-MX"/>
        </a:p>
      </dgm:t>
    </dgm:pt>
    <dgm:pt modelId="{234847F3-D531-4AF9-B0CD-68FE6A0D6429}" type="pres">
      <dgm:prSet presAssocID="{8A6E938C-C074-479D-A2C0-A005AAA1CBA3}" presName="childShp" presStyleLbl="bgAccFollowNode1" presStyleIdx="0" presStyleCnt="1" custScaleX="90132" custScaleY="87013">
        <dgm:presLayoutVars>
          <dgm:bulletEnabled val="1"/>
        </dgm:presLayoutVars>
      </dgm:prSet>
      <dgm:spPr/>
      <dgm:t>
        <a:bodyPr/>
        <a:lstStyle/>
        <a:p>
          <a:endParaRPr lang="es-MX"/>
        </a:p>
      </dgm:t>
    </dgm:pt>
  </dgm:ptLst>
  <dgm:cxnLst>
    <dgm:cxn modelId="{92FBD9F2-7D68-4FD3-80D2-D25FB8027027}" type="presOf" srcId="{1EC0D917-B9E7-427F-888E-A19FCB45EE90}" destId="{234847F3-D531-4AF9-B0CD-68FE6A0D6429}" srcOrd="0" destOrd="3" presId="urn:microsoft.com/office/officeart/2005/8/layout/vList6"/>
    <dgm:cxn modelId="{D28FF490-C300-4D9B-A73D-0F678BE5AFDD}" type="presOf" srcId="{AFE2C5BE-3562-4E9D-9C8E-0A55C6C4C069}" destId="{90A9526F-3376-451A-8FA5-6EB2718F52BB}" srcOrd="0" destOrd="0" presId="urn:microsoft.com/office/officeart/2005/8/layout/vList6"/>
    <dgm:cxn modelId="{61906FCF-D1C8-45C2-89F2-735FFBE48F98}" srcId="{8A6E938C-C074-479D-A2C0-A005AAA1CBA3}" destId="{E31B5B48-E6C1-48F5-96A2-5B3C8D3705B7}" srcOrd="0" destOrd="0" parTransId="{3BB32243-416C-48F8-8896-E8B419A72B09}" sibTransId="{46E8BF76-03C6-450E-A94C-9F44795716E5}"/>
    <dgm:cxn modelId="{7255CEE5-2D76-4170-82D2-710FFDC6A776}" type="presOf" srcId="{8A6E938C-C074-479D-A2C0-A005AAA1CBA3}" destId="{607E51AF-4673-401C-A7EE-2C0AED04563C}" srcOrd="0" destOrd="0" presId="urn:microsoft.com/office/officeart/2005/8/layout/vList6"/>
    <dgm:cxn modelId="{23E29558-F0B7-4E51-B111-FC55A3A07C79}" srcId="{8A6E938C-C074-479D-A2C0-A005AAA1CBA3}" destId="{1EC0D917-B9E7-427F-888E-A19FCB45EE90}" srcOrd="3" destOrd="0" parTransId="{C82506AF-A5B5-4BEB-B3FC-A18190F954D2}" sibTransId="{673A7CC6-DCB4-4D70-85AA-C58B8FC15E71}"/>
    <dgm:cxn modelId="{AA629611-F444-4E88-B5C7-972B69652538}" srcId="{AFE2C5BE-3562-4E9D-9C8E-0A55C6C4C069}" destId="{8A6E938C-C074-479D-A2C0-A005AAA1CBA3}" srcOrd="0" destOrd="0" parTransId="{8A958EBB-996E-4D0E-89FB-5B23D177350A}" sibTransId="{52D54ECE-56F9-489E-99C9-6B460ED9848A}"/>
    <dgm:cxn modelId="{895AB943-6570-4630-9CC8-FAE751AC46ED}" srcId="{8A6E938C-C074-479D-A2C0-A005AAA1CBA3}" destId="{D3B14E03-EB42-411C-B06E-FA3E068338C3}" srcOrd="1" destOrd="0" parTransId="{7971C5A0-FA86-4BDD-9F8E-739A6B2C2988}" sibTransId="{0EED9C3C-218A-416E-95DD-EFCAF822057E}"/>
    <dgm:cxn modelId="{D0755F4C-1228-4964-B714-B0F76E4F8AA4}" type="presOf" srcId="{D3B14E03-EB42-411C-B06E-FA3E068338C3}" destId="{234847F3-D531-4AF9-B0CD-68FE6A0D6429}" srcOrd="0" destOrd="1" presId="urn:microsoft.com/office/officeart/2005/8/layout/vList6"/>
    <dgm:cxn modelId="{697B2F08-0BBB-4052-8BCA-70A20A24FDB5}" type="presOf" srcId="{E31B5B48-E6C1-48F5-96A2-5B3C8D3705B7}" destId="{234847F3-D531-4AF9-B0CD-68FE6A0D6429}" srcOrd="0" destOrd="0" presId="urn:microsoft.com/office/officeart/2005/8/layout/vList6"/>
    <dgm:cxn modelId="{765812FC-DE9F-4C08-9CC1-87C0921269F0}" type="presOf" srcId="{7B627380-2697-4C7A-AC96-C1C481DA663D}" destId="{234847F3-D531-4AF9-B0CD-68FE6A0D6429}" srcOrd="0" destOrd="2" presId="urn:microsoft.com/office/officeart/2005/8/layout/vList6"/>
    <dgm:cxn modelId="{84EB4813-A18F-4E2D-94E4-EE707CB0B506}" srcId="{8A6E938C-C074-479D-A2C0-A005AAA1CBA3}" destId="{7B627380-2697-4C7A-AC96-C1C481DA663D}" srcOrd="2" destOrd="0" parTransId="{EA9A6136-9A38-4C3D-A654-8F0032360DF7}" sibTransId="{D11C780A-856D-471E-B4E6-DF966618DFD2}"/>
    <dgm:cxn modelId="{4F735541-D70B-4390-91FC-E341DC77138C}" type="presParOf" srcId="{90A9526F-3376-451A-8FA5-6EB2718F52BB}" destId="{A5E5B7D9-53C1-400E-8381-FD3916EF591C}" srcOrd="0" destOrd="0" presId="urn:microsoft.com/office/officeart/2005/8/layout/vList6"/>
    <dgm:cxn modelId="{A2732673-F23E-4A81-81C2-B4DFDC5B9798}" type="presParOf" srcId="{A5E5B7D9-53C1-400E-8381-FD3916EF591C}" destId="{607E51AF-4673-401C-A7EE-2C0AED04563C}" srcOrd="0" destOrd="0" presId="urn:microsoft.com/office/officeart/2005/8/layout/vList6"/>
    <dgm:cxn modelId="{F13FD61E-3C6B-4AB9-8BD8-7AAC1F7CB73C}" type="presParOf" srcId="{A5E5B7D9-53C1-400E-8381-FD3916EF591C}" destId="{234847F3-D531-4AF9-B0CD-68FE6A0D6429}" srcOrd="1" destOrd="0" presId="urn:microsoft.com/office/officeart/2005/8/layout/vList6"/>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47507-5BE6-4F33-8247-991E5A5C5524}">
      <dsp:nvSpPr>
        <dsp:cNvPr id="0" name=""/>
        <dsp:cNvSpPr/>
      </dsp:nvSpPr>
      <dsp:spPr>
        <a:xfrm>
          <a:off x="2359317" y="1273061"/>
          <a:ext cx="4042091" cy="999464"/>
        </a:xfrm>
        <a:prstGeom prst="roundRect">
          <a:avLst/>
        </a:prstGeom>
        <a:solidFill>
          <a:schemeClr val="accent3">
            <a:lumMod val="75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s-ES" sz="1300" b="1" kern="1200" dirty="0" smtClean="0">
              <a:solidFill>
                <a:schemeClr val="bg1"/>
              </a:solidFill>
            </a:rPr>
            <a:t>Decreto de creación del IFAI contempla la existencia de un OIC (artículo 9)  y un Órgano de Vigilancia (Comisario Público, artículo 10)</a:t>
          </a:r>
          <a:endParaRPr lang="es-MX" sz="1300" kern="1200" dirty="0">
            <a:solidFill>
              <a:schemeClr val="bg1"/>
            </a:solidFill>
          </a:endParaRPr>
        </a:p>
      </dsp:txBody>
      <dsp:txXfrm>
        <a:off x="2408107" y="1321851"/>
        <a:ext cx="3944511" cy="901884"/>
      </dsp:txXfrm>
    </dsp:sp>
    <dsp:sp modelId="{F50E0D2A-371A-46BC-99A0-770718A3BD12}">
      <dsp:nvSpPr>
        <dsp:cNvPr id="0" name=""/>
        <dsp:cNvSpPr/>
      </dsp:nvSpPr>
      <dsp:spPr>
        <a:xfrm rot="16192332">
          <a:off x="4139176" y="1033523"/>
          <a:ext cx="479076" cy="0"/>
        </a:xfrm>
        <a:custGeom>
          <a:avLst/>
          <a:gdLst/>
          <a:ahLst/>
          <a:cxnLst/>
          <a:rect l="0" t="0" r="0" b="0"/>
          <a:pathLst>
            <a:path>
              <a:moveTo>
                <a:pt x="0" y="0"/>
              </a:moveTo>
              <a:lnTo>
                <a:pt x="47907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0517FA-59CC-4F2D-9010-5EFEBB8F7489}">
      <dsp:nvSpPr>
        <dsp:cNvPr id="0" name=""/>
        <dsp:cNvSpPr/>
      </dsp:nvSpPr>
      <dsp:spPr>
        <a:xfrm>
          <a:off x="2146448" y="-69887"/>
          <a:ext cx="4461536" cy="863872"/>
        </a:xfrm>
        <a:prstGeom prst="roundRect">
          <a:avLst/>
        </a:prstGeom>
        <a:solidFill>
          <a:schemeClr val="tx2">
            <a:lumMod val="60000"/>
            <a:lumOff val="40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s-ES" sz="1300" b="1" kern="1200" dirty="0" smtClean="0">
              <a:solidFill>
                <a:schemeClr val="bg1"/>
              </a:solidFill>
            </a:rPr>
            <a:t>El IFAI al ser un </a:t>
          </a:r>
          <a:r>
            <a:rPr lang="es-ES" sz="1300" b="1" kern="1200" smtClean="0">
              <a:solidFill>
                <a:schemeClr val="bg1"/>
              </a:solidFill>
            </a:rPr>
            <a:t>organismo descentralizado de </a:t>
          </a:r>
          <a:r>
            <a:rPr lang="es-ES" sz="1300" b="1" kern="1200" dirty="0" smtClean="0">
              <a:solidFill>
                <a:schemeClr val="bg1"/>
              </a:solidFill>
            </a:rPr>
            <a:t>la APF, cuenta con personalidad jurídica y patrimonio propios</a:t>
          </a:r>
          <a:endParaRPr lang="es-MX" sz="1300" kern="1200" dirty="0"/>
        </a:p>
      </dsp:txBody>
      <dsp:txXfrm>
        <a:off x="2188619" y="-27716"/>
        <a:ext cx="4377194" cy="779530"/>
      </dsp:txXfrm>
    </dsp:sp>
    <dsp:sp modelId="{AC691AF0-D330-48CC-8B93-D0452A7ED9B9}">
      <dsp:nvSpPr>
        <dsp:cNvPr id="0" name=""/>
        <dsp:cNvSpPr/>
      </dsp:nvSpPr>
      <dsp:spPr>
        <a:xfrm rot="2564318">
          <a:off x="4870290" y="2402600"/>
          <a:ext cx="383330" cy="0"/>
        </a:xfrm>
        <a:custGeom>
          <a:avLst/>
          <a:gdLst/>
          <a:ahLst/>
          <a:cxnLst/>
          <a:rect l="0" t="0" r="0" b="0"/>
          <a:pathLst>
            <a:path>
              <a:moveTo>
                <a:pt x="0" y="0"/>
              </a:moveTo>
              <a:lnTo>
                <a:pt x="38333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225743-EE79-49EF-9F30-3535A0AF8B63}">
      <dsp:nvSpPr>
        <dsp:cNvPr id="0" name=""/>
        <dsp:cNvSpPr/>
      </dsp:nvSpPr>
      <dsp:spPr>
        <a:xfrm>
          <a:off x="4859750" y="2532674"/>
          <a:ext cx="3853217" cy="2926627"/>
        </a:xfrm>
        <a:prstGeom prst="roundRect">
          <a:avLst/>
        </a:prstGeom>
        <a:solidFill>
          <a:schemeClr val="accent5">
            <a:lumMod val="75000"/>
            <a:alpha val="79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bg1"/>
              </a:solidFill>
            </a:rPr>
            <a:t>Comisario Público</a:t>
          </a:r>
        </a:p>
        <a:p>
          <a:pPr lvl="0" algn="ctr" defTabSz="577850">
            <a:lnSpc>
              <a:spcPct val="90000"/>
            </a:lnSpc>
            <a:spcBef>
              <a:spcPct val="0"/>
            </a:spcBef>
            <a:spcAft>
              <a:spcPct val="35000"/>
            </a:spcAft>
          </a:pPr>
          <a:r>
            <a:rPr lang="es-MX" sz="1300" b="1" kern="1200" dirty="0" smtClean="0">
              <a:solidFill>
                <a:schemeClr val="bg1"/>
              </a:solidFill>
            </a:rPr>
            <a:t>(Funciones Principales)</a:t>
          </a:r>
        </a:p>
        <a:p>
          <a:pPr lvl="0" algn="just" defTabSz="577850">
            <a:lnSpc>
              <a:spcPct val="90000"/>
            </a:lnSpc>
            <a:spcBef>
              <a:spcPct val="0"/>
            </a:spcBef>
            <a:spcAft>
              <a:spcPct val="35000"/>
            </a:spcAft>
          </a:pPr>
          <a:r>
            <a:rPr lang="es-MX" sz="1300" b="1" kern="1200" dirty="0" smtClean="0">
              <a:solidFill>
                <a:schemeClr val="bg1"/>
              </a:solidFill>
            </a:rPr>
            <a:t>*Prever e identificar desviaciones, deficiencias y omisiones en el quehacer diario de la Institución, vigilando y evaluando el desempeño del mismo, con una visión de responsabilidad social. Funciones Principales</a:t>
          </a:r>
        </a:p>
      </dsp:txBody>
      <dsp:txXfrm>
        <a:off x="5002616" y="2675540"/>
        <a:ext cx="3567485" cy="2640895"/>
      </dsp:txXfrm>
    </dsp:sp>
    <dsp:sp modelId="{28FE570D-73D5-43FE-92FB-08E9B393376E}">
      <dsp:nvSpPr>
        <dsp:cNvPr id="0" name=""/>
        <dsp:cNvSpPr/>
      </dsp:nvSpPr>
      <dsp:spPr>
        <a:xfrm rot="8222512">
          <a:off x="3504336" y="2406053"/>
          <a:ext cx="391885" cy="0"/>
        </a:xfrm>
        <a:custGeom>
          <a:avLst/>
          <a:gdLst/>
          <a:ahLst/>
          <a:cxnLst/>
          <a:rect l="0" t="0" r="0" b="0"/>
          <a:pathLst>
            <a:path>
              <a:moveTo>
                <a:pt x="0" y="0"/>
              </a:moveTo>
              <a:lnTo>
                <a:pt x="39188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B5E2DE-3CC2-4C4D-BECC-E319BA5BCBC3}">
      <dsp:nvSpPr>
        <dsp:cNvPr id="0" name=""/>
        <dsp:cNvSpPr/>
      </dsp:nvSpPr>
      <dsp:spPr>
        <a:xfrm>
          <a:off x="20355" y="2539581"/>
          <a:ext cx="3936149" cy="2920922"/>
        </a:xfrm>
        <a:prstGeom prst="roundRect">
          <a:avLst/>
        </a:prstGeom>
        <a:solidFill>
          <a:schemeClr val="accent4">
            <a:lumMod val="50000"/>
          </a:schemeClr>
        </a:solidFill>
        <a:ln w="25400" cap="flat" cmpd="sng" algn="ctr">
          <a:solidFill>
            <a:schemeClr val="accent4">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bg1"/>
              </a:solidFill>
            </a:rPr>
            <a:t>Titular del OIC</a:t>
          </a:r>
        </a:p>
        <a:p>
          <a:pPr lvl="0" algn="ctr" defTabSz="577850">
            <a:lnSpc>
              <a:spcPct val="90000"/>
            </a:lnSpc>
            <a:spcBef>
              <a:spcPct val="0"/>
            </a:spcBef>
            <a:spcAft>
              <a:spcPct val="35000"/>
            </a:spcAft>
          </a:pPr>
          <a:r>
            <a:rPr lang="es-MX" sz="1300" b="1" kern="1200" dirty="0" smtClean="0">
              <a:solidFill>
                <a:schemeClr val="bg1"/>
              </a:solidFill>
            </a:rPr>
            <a:t>(Funciones Principales)</a:t>
          </a:r>
        </a:p>
        <a:p>
          <a:pPr lvl="0" algn="just" defTabSz="577850">
            <a:lnSpc>
              <a:spcPct val="90000"/>
            </a:lnSpc>
            <a:spcBef>
              <a:spcPct val="0"/>
            </a:spcBef>
            <a:spcAft>
              <a:spcPct val="35000"/>
            </a:spcAft>
          </a:pPr>
          <a:r>
            <a:rPr lang="es-MX" sz="1300" b="1" kern="1200" dirty="0" smtClean="0">
              <a:solidFill>
                <a:schemeClr val="bg1"/>
              </a:solidFill>
            </a:rPr>
            <a:t>*Ejecuta el sistema  de control y evaluación gubernamental, a fin de asegurar que los procesos y procedimientos que realizan los servidores públicos de dicho Instituto, contribuyan al cumplimiento de los objetivos sustantivos y estén apegados a la legalidad.</a:t>
          </a:r>
        </a:p>
        <a:p>
          <a:pPr lvl="0" algn="just" defTabSz="577850">
            <a:lnSpc>
              <a:spcPct val="90000"/>
            </a:lnSpc>
            <a:spcBef>
              <a:spcPct val="0"/>
            </a:spcBef>
            <a:spcAft>
              <a:spcPct val="35000"/>
            </a:spcAft>
          </a:pPr>
          <a:r>
            <a:rPr lang="es-MX" sz="1300" b="1" kern="1200" dirty="0" smtClean="0">
              <a:solidFill>
                <a:schemeClr val="bg1"/>
              </a:solidFill>
            </a:rPr>
            <a:t>*Atiende y resuelve las quejas o denuncias presentadas por la  ciudadanía.</a:t>
          </a:r>
        </a:p>
        <a:p>
          <a:pPr lvl="0" algn="just" defTabSz="577850">
            <a:lnSpc>
              <a:spcPct val="90000"/>
            </a:lnSpc>
            <a:spcBef>
              <a:spcPct val="0"/>
            </a:spcBef>
            <a:spcAft>
              <a:spcPct val="35000"/>
            </a:spcAft>
          </a:pPr>
          <a:r>
            <a:rPr lang="es-MX" sz="1300" b="1" kern="1200" dirty="0" smtClean="0">
              <a:solidFill>
                <a:schemeClr val="bg1"/>
              </a:solidFill>
            </a:rPr>
            <a:t>*Programar, ordenar y realizar Auditorías, que permitan eficientar el desempeño de la gestión pública</a:t>
          </a:r>
          <a:endParaRPr lang="es-MX" sz="1300" kern="1200" dirty="0">
            <a:solidFill>
              <a:schemeClr val="bg1"/>
            </a:solidFill>
          </a:endParaRPr>
        </a:p>
      </dsp:txBody>
      <dsp:txXfrm>
        <a:off x="162943" y="2682169"/>
        <a:ext cx="3650973" cy="263574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11057-BB89-40A7-B49A-F2B6814D69BB}">
      <dsp:nvSpPr>
        <dsp:cNvPr id="0" name=""/>
        <dsp:cNvSpPr/>
      </dsp:nvSpPr>
      <dsp:spPr>
        <a:xfrm>
          <a:off x="59210" y="0"/>
          <a:ext cx="2651075" cy="2304256"/>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s-ES" sz="1000" b="1" kern="1200" dirty="0"/>
        </a:p>
      </dsp:txBody>
      <dsp:txXfrm>
        <a:off x="59210" y="0"/>
        <a:ext cx="2651075" cy="691276"/>
      </dsp:txXfrm>
    </dsp:sp>
    <dsp:sp modelId="{0311E65E-639D-43E9-9743-99F3E5D0CA2F}">
      <dsp:nvSpPr>
        <dsp:cNvPr id="0" name=""/>
        <dsp:cNvSpPr/>
      </dsp:nvSpPr>
      <dsp:spPr>
        <a:xfrm>
          <a:off x="199701" y="0"/>
          <a:ext cx="2120860" cy="6595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b="1" kern="1200" dirty="0" smtClean="0"/>
            <a:t>AUDITORIAS</a:t>
          </a:r>
        </a:p>
      </dsp:txBody>
      <dsp:txXfrm>
        <a:off x="219020" y="19319"/>
        <a:ext cx="2082222" cy="620948"/>
      </dsp:txXfrm>
    </dsp:sp>
    <dsp:sp modelId="{BEB501A7-AAA8-4229-9B34-4DF8F30856B9}">
      <dsp:nvSpPr>
        <dsp:cNvPr id="0" name=""/>
        <dsp:cNvSpPr/>
      </dsp:nvSpPr>
      <dsp:spPr>
        <a:xfrm>
          <a:off x="2808323" y="0"/>
          <a:ext cx="2651075" cy="2304256"/>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s-ES" sz="1000" b="1" kern="1200" dirty="0"/>
        </a:p>
      </dsp:txBody>
      <dsp:txXfrm>
        <a:off x="2808323" y="0"/>
        <a:ext cx="2651075" cy="691276"/>
      </dsp:txXfrm>
    </dsp:sp>
    <dsp:sp modelId="{9366CE92-CE8E-49A7-BD2F-186BE9A7C652}">
      <dsp:nvSpPr>
        <dsp:cNvPr id="0" name=""/>
        <dsp:cNvSpPr/>
      </dsp:nvSpPr>
      <dsp:spPr>
        <a:xfrm>
          <a:off x="2936333" y="72010"/>
          <a:ext cx="2120860" cy="65955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b="1" kern="1200" dirty="0" smtClean="0"/>
            <a:t>REVISIONES</a:t>
          </a:r>
        </a:p>
      </dsp:txBody>
      <dsp:txXfrm>
        <a:off x="2955651" y="91328"/>
        <a:ext cx="2082224" cy="620920"/>
      </dsp:txXfrm>
    </dsp:sp>
    <dsp:sp modelId="{2B13C041-43FE-4DFB-A250-7EFF18BA2BAB}">
      <dsp:nvSpPr>
        <dsp:cNvPr id="0" name=""/>
        <dsp:cNvSpPr/>
      </dsp:nvSpPr>
      <dsp:spPr>
        <a:xfrm>
          <a:off x="5616634" y="0"/>
          <a:ext cx="2651075" cy="2304256"/>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s-ES" sz="1000" b="1" kern="1200" dirty="0"/>
        </a:p>
      </dsp:txBody>
      <dsp:txXfrm>
        <a:off x="5616634" y="0"/>
        <a:ext cx="2651075" cy="691276"/>
      </dsp:txXfrm>
    </dsp:sp>
    <dsp:sp modelId="{44B921D6-D06B-4A70-88E5-9078B218F07C}">
      <dsp:nvSpPr>
        <dsp:cNvPr id="0" name=""/>
        <dsp:cNvSpPr/>
      </dsp:nvSpPr>
      <dsp:spPr>
        <a:xfrm>
          <a:off x="5760640" y="77027"/>
          <a:ext cx="2120860" cy="643051"/>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ES" sz="1600" b="1" kern="1200" dirty="0" smtClean="0"/>
            <a:t>VISITAS DE INSPECCIÓN</a:t>
          </a:r>
          <a:endParaRPr lang="es-ES" sz="1600" b="1" kern="1200" dirty="0"/>
        </a:p>
      </dsp:txBody>
      <dsp:txXfrm>
        <a:off x="5779474" y="95861"/>
        <a:ext cx="2083192" cy="6053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34D25-B18E-4BD7-BD9D-BB6E1A835016}">
      <dsp:nvSpPr>
        <dsp:cNvPr id="0" name=""/>
        <dsp:cNvSpPr/>
      </dsp:nvSpPr>
      <dsp:spPr>
        <a:xfrm rot="5400000">
          <a:off x="-283197" y="283197"/>
          <a:ext cx="1887984" cy="1321588"/>
        </a:xfrm>
        <a:prstGeom prst="chevron">
          <a:avLst/>
        </a:prstGeom>
        <a:gradFill rotWithShape="0">
          <a:gsLst>
            <a:gs pos="0">
              <a:schemeClr val="lt1">
                <a:hueOff val="0"/>
                <a:satOff val="0"/>
                <a:lumOff val="0"/>
                <a:alphaOff val="0"/>
                <a:tint val="10000"/>
                <a:satMod val="300000"/>
              </a:schemeClr>
            </a:gs>
            <a:gs pos="34000">
              <a:schemeClr val="lt1">
                <a:hueOff val="0"/>
                <a:satOff val="0"/>
                <a:lumOff val="0"/>
                <a:alphaOff val="0"/>
                <a:tint val="13500"/>
                <a:satMod val="250000"/>
              </a:schemeClr>
            </a:gs>
            <a:gs pos="100000">
              <a:schemeClr val="lt1">
                <a:hueOff val="0"/>
                <a:satOff val="0"/>
                <a:lumOff val="0"/>
                <a:alphaOff val="0"/>
                <a:tint val="60000"/>
                <a:satMod val="200000"/>
              </a:schemeClr>
            </a:gs>
          </a:gsLst>
          <a:path path="circle">
            <a:fillToRect l="50000" t="155000" r="50000" b="-55000"/>
          </a:path>
        </a:gradFill>
        <a:ln w="9525" cap="flat" cmpd="sng" algn="ctr">
          <a:solidFill>
            <a:schemeClr val="accent1">
              <a:shade val="80000"/>
              <a:hueOff val="0"/>
              <a:satOff val="0"/>
              <a:lumOff val="0"/>
              <a:alphaOff val="0"/>
            </a:schemeClr>
          </a:solidFill>
          <a:prstDash val="solid"/>
        </a:ln>
        <a:effectLst>
          <a:outerShdw blurRad="63500" dist="25400" dir="14700000" algn="t" rotWithShape="0">
            <a:srgbClr val="000000">
              <a:alpha val="5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MX" sz="1800" kern="1200" dirty="0"/>
        </a:p>
      </dsp:txBody>
      <dsp:txXfrm rot="-5400000">
        <a:off x="1" y="660793"/>
        <a:ext cx="1321588" cy="566396"/>
      </dsp:txXfrm>
    </dsp:sp>
    <dsp:sp modelId="{85C7427C-0D44-4CCD-827F-F249511F8303}">
      <dsp:nvSpPr>
        <dsp:cNvPr id="0" name=""/>
        <dsp:cNvSpPr/>
      </dsp:nvSpPr>
      <dsp:spPr>
        <a:xfrm rot="5400000">
          <a:off x="4259667" y="-2938078"/>
          <a:ext cx="1227189" cy="7103347"/>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Recibir e investigar las quejas y denuncias que se formulen por el posible incumplimiento de las obligaciones de los servidores públicos.</a:t>
          </a:r>
          <a:endParaRPr lang="es-MX" sz="1800" kern="1200" dirty="0"/>
        </a:p>
      </dsp:txBody>
      <dsp:txXfrm rot="-5400000">
        <a:off x="1321588" y="59907"/>
        <a:ext cx="7043441" cy="11073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49EE6-68ED-4933-BCF9-2BA41D82A440}">
      <dsp:nvSpPr>
        <dsp:cNvPr id="0" name=""/>
        <dsp:cNvSpPr/>
      </dsp:nvSpPr>
      <dsp:spPr>
        <a:xfrm rot="16200000">
          <a:off x="-1208303" y="1960789"/>
          <a:ext cx="2945255" cy="455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313" bIns="0" numCol="1" spcCol="1270" anchor="t" anchorCtr="0">
          <a:noAutofit/>
        </a:bodyPr>
        <a:lstStyle/>
        <a:p>
          <a:pPr lvl="0" algn="r" defTabSz="1422400">
            <a:lnSpc>
              <a:spcPct val="90000"/>
            </a:lnSpc>
            <a:spcBef>
              <a:spcPct val="0"/>
            </a:spcBef>
            <a:spcAft>
              <a:spcPct val="35000"/>
            </a:spcAft>
          </a:pPr>
          <a:r>
            <a:rPr lang="es-MX" sz="3200" kern="1200" dirty="0" smtClean="0"/>
            <a:t>INSTANCIAS</a:t>
          </a:r>
          <a:endParaRPr lang="es-MX" sz="3200" kern="1200" dirty="0"/>
        </a:p>
      </dsp:txBody>
      <dsp:txXfrm>
        <a:off x="-1208303" y="1960789"/>
        <a:ext cx="2945255" cy="455031"/>
      </dsp:txXfrm>
    </dsp:sp>
    <dsp:sp modelId="{387DAC3C-069E-4845-9A5C-E9D2F9F330D5}">
      <dsp:nvSpPr>
        <dsp:cNvPr id="0" name=""/>
        <dsp:cNvSpPr/>
      </dsp:nvSpPr>
      <dsp:spPr>
        <a:xfrm>
          <a:off x="491839" y="715677"/>
          <a:ext cx="2266540" cy="29452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01313"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SFP</a:t>
          </a:r>
        </a:p>
        <a:p>
          <a:pPr marL="114300" lvl="1" indent="-114300" algn="l" defTabSz="622300">
            <a:lnSpc>
              <a:spcPct val="90000"/>
            </a:lnSpc>
            <a:spcBef>
              <a:spcPct val="0"/>
            </a:spcBef>
            <a:spcAft>
              <a:spcPct val="15000"/>
            </a:spcAft>
            <a:buChar char="••"/>
          </a:pPr>
          <a:r>
            <a:rPr lang="es-MX" sz="1400" kern="1200" dirty="0" smtClean="0"/>
            <a:t>Órganos Internos de Control</a:t>
          </a:r>
        </a:p>
        <a:p>
          <a:pPr marL="114300" lvl="1" indent="-114300" algn="l" defTabSz="622300">
            <a:lnSpc>
              <a:spcPct val="90000"/>
            </a:lnSpc>
            <a:spcBef>
              <a:spcPct val="0"/>
            </a:spcBef>
            <a:spcAft>
              <a:spcPct val="15000"/>
            </a:spcAft>
            <a:buChar char="••"/>
          </a:pPr>
          <a:r>
            <a:rPr lang="es-MX" sz="1400" kern="1200" dirty="0" smtClean="0"/>
            <a:t>CNDH</a:t>
          </a:r>
        </a:p>
        <a:p>
          <a:pPr marL="114300" lvl="1" indent="-114300" algn="l" defTabSz="622300">
            <a:lnSpc>
              <a:spcPct val="90000"/>
            </a:lnSpc>
            <a:spcBef>
              <a:spcPct val="0"/>
            </a:spcBef>
            <a:spcAft>
              <a:spcPct val="15000"/>
            </a:spcAft>
            <a:buChar char="••"/>
          </a:pPr>
          <a:r>
            <a:rPr lang="es-MX" sz="1400" kern="1200" dirty="0" smtClean="0"/>
            <a:t>Presidencia de la República</a:t>
          </a:r>
        </a:p>
        <a:p>
          <a:pPr marL="114300" lvl="1" indent="-114300" algn="l" defTabSz="622300">
            <a:lnSpc>
              <a:spcPct val="90000"/>
            </a:lnSpc>
            <a:spcBef>
              <a:spcPct val="0"/>
            </a:spcBef>
            <a:spcAft>
              <a:spcPct val="15000"/>
            </a:spcAft>
            <a:buChar char="••"/>
          </a:pPr>
          <a:r>
            <a:rPr lang="es-MX" sz="1400" kern="1200" dirty="0" smtClean="0"/>
            <a:t>Dependencias o Entidades de la APF</a:t>
          </a:r>
        </a:p>
        <a:p>
          <a:pPr marL="114300" lvl="1" indent="-114300" algn="l" defTabSz="622300">
            <a:lnSpc>
              <a:spcPct val="90000"/>
            </a:lnSpc>
            <a:spcBef>
              <a:spcPct val="0"/>
            </a:spcBef>
            <a:spcAft>
              <a:spcPct val="15000"/>
            </a:spcAft>
            <a:buChar char="••"/>
          </a:pPr>
          <a:r>
            <a:rPr lang="es-MX" sz="1400" kern="1200" dirty="0" smtClean="0"/>
            <a:t>Gobiernos Estatales o Municipales</a:t>
          </a:r>
        </a:p>
        <a:p>
          <a:pPr marL="114300" lvl="1" indent="-114300" algn="l" defTabSz="622300">
            <a:lnSpc>
              <a:spcPct val="90000"/>
            </a:lnSpc>
            <a:spcBef>
              <a:spcPct val="0"/>
            </a:spcBef>
            <a:spcAft>
              <a:spcPct val="15000"/>
            </a:spcAft>
            <a:buChar char="••"/>
          </a:pPr>
          <a:r>
            <a:rPr lang="es-MX" sz="1400" kern="1200" dirty="0" smtClean="0"/>
            <a:t>Órganos autónomos</a:t>
          </a:r>
        </a:p>
      </dsp:txBody>
      <dsp:txXfrm>
        <a:off x="491839" y="715677"/>
        <a:ext cx="2266540" cy="2945255"/>
      </dsp:txXfrm>
    </dsp:sp>
    <dsp:sp modelId="{36FF6205-E798-4FA7-9D90-324B08005C22}">
      <dsp:nvSpPr>
        <dsp:cNvPr id="0" name=""/>
        <dsp:cNvSpPr/>
      </dsp:nvSpPr>
      <dsp:spPr>
        <a:xfrm>
          <a:off x="3240358" y="0"/>
          <a:ext cx="910063" cy="910063"/>
        </a:xfrm>
        <a:prstGeom prst="rect">
          <a:avLst/>
        </a:prstGeom>
        <a:blipFill>
          <a:blip xmlns:r="http://schemas.openxmlformats.org/officeDocument/2006/relationships" r:embed="rId1">
            <a:duotone>
              <a:schemeClr val="accent3">
                <a:shade val="45000"/>
                <a:satMod val="135000"/>
              </a:schemeClr>
              <a:prstClr val="white"/>
            </a:duotone>
            <a:extLst>
              <a:ext uri="{28A0092B-C50C-407E-A947-70E740481C1C}">
                <a14:useLocalDpi xmlns:a14="http://schemas.microsoft.com/office/drawing/2010/main" val="0"/>
              </a:ex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076046-15C6-478D-BFD4-96E1E63FAB45}">
      <dsp:nvSpPr>
        <dsp:cNvPr id="0" name=""/>
        <dsp:cNvSpPr/>
      </dsp:nvSpPr>
      <dsp:spPr>
        <a:xfrm rot="16200000">
          <a:off x="2092507" y="1960789"/>
          <a:ext cx="2945255" cy="455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313" bIns="0" numCol="1" spcCol="1270" anchor="t" anchorCtr="0">
          <a:noAutofit/>
        </a:bodyPr>
        <a:lstStyle/>
        <a:p>
          <a:pPr lvl="0" algn="r" defTabSz="1422400">
            <a:lnSpc>
              <a:spcPct val="90000"/>
            </a:lnSpc>
            <a:spcBef>
              <a:spcPct val="0"/>
            </a:spcBef>
            <a:spcAft>
              <a:spcPct val="35000"/>
            </a:spcAft>
          </a:pPr>
          <a:r>
            <a:rPr lang="es-MX" sz="3200" kern="1200" dirty="0" smtClean="0"/>
            <a:t>MEDIOS</a:t>
          </a:r>
          <a:endParaRPr lang="es-MX" sz="3200" kern="1200" dirty="0"/>
        </a:p>
      </dsp:txBody>
      <dsp:txXfrm>
        <a:off x="2092507" y="1960789"/>
        <a:ext cx="2945255" cy="455031"/>
      </dsp:txXfrm>
    </dsp:sp>
    <dsp:sp modelId="{473984BA-F1B4-4AD1-8EDB-3BFED1CA17FD}">
      <dsp:nvSpPr>
        <dsp:cNvPr id="0" name=""/>
        <dsp:cNvSpPr/>
      </dsp:nvSpPr>
      <dsp:spPr>
        <a:xfrm>
          <a:off x="3792651" y="715677"/>
          <a:ext cx="2266540" cy="29452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01313" rIns="128016" bIns="128016" numCol="1" spcCol="1270" anchor="t" anchorCtr="0">
          <a:noAutofit/>
        </a:bodyPr>
        <a:lstStyle/>
        <a:p>
          <a:pPr marL="114300" lvl="1" indent="-114300" algn="l" defTabSz="622300">
            <a:lnSpc>
              <a:spcPct val="90000"/>
            </a:lnSpc>
            <a:spcBef>
              <a:spcPct val="0"/>
            </a:spcBef>
            <a:spcAft>
              <a:spcPct val="15000"/>
            </a:spcAft>
            <a:buChar char="••"/>
          </a:pPr>
          <a:endParaRPr lang="es-MX" sz="1400" kern="1200" dirty="0"/>
        </a:p>
        <a:p>
          <a:pPr marL="114300" lvl="1" indent="-114300" algn="l" defTabSz="622300">
            <a:lnSpc>
              <a:spcPct val="90000"/>
            </a:lnSpc>
            <a:spcBef>
              <a:spcPct val="0"/>
            </a:spcBef>
            <a:spcAft>
              <a:spcPct val="15000"/>
            </a:spcAft>
            <a:buChar char="••"/>
          </a:pPr>
          <a:r>
            <a:rPr lang="es-MX" sz="1400" kern="1200" dirty="0" smtClean="0"/>
            <a:t>Personal</a:t>
          </a:r>
          <a:endParaRPr lang="es-MX" sz="1400" kern="1200" dirty="0"/>
        </a:p>
        <a:p>
          <a:pPr marL="114300" lvl="1" indent="-114300" algn="l" defTabSz="622300">
            <a:lnSpc>
              <a:spcPct val="90000"/>
            </a:lnSpc>
            <a:spcBef>
              <a:spcPct val="0"/>
            </a:spcBef>
            <a:spcAft>
              <a:spcPct val="15000"/>
            </a:spcAft>
            <a:buChar char="••"/>
          </a:pPr>
          <a:r>
            <a:rPr lang="es-MX" sz="1400" kern="1200" dirty="0" smtClean="0"/>
            <a:t>Telefónico</a:t>
          </a:r>
          <a:endParaRPr lang="es-MX" sz="1400" kern="1200" dirty="0"/>
        </a:p>
        <a:p>
          <a:pPr marL="114300" lvl="1" indent="-114300" algn="l" defTabSz="622300">
            <a:lnSpc>
              <a:spcPct val="90000"/>
            </a:lnSpc>
            <a:spcBef>
              <a:spcPct val="0"/>
            </a:spcBef>
            <a:spcAft>
              <a:spcPct val="15000"/>
            </a:spcAft>
            <a:buChar char="••"/>
          </a:pPr>
          <a:r>
            <a:rPr lang="es-MX" sz="1400" kern="1200" dirty="0" smtClean="0"/>
            <a:t>Correspondencia</a:t>
          </a:r>
          <a:endParaRPr lang="es-MX" sz="1400" kern="1200" dirty="0"/>
        </a:p>
        <a:p>
          <a:pPr marL="114300" lvl="1" indent="-114300" algn="l" defTabSz="622300">
            <a:lnSpc>
              <a:spcPct val="90000"/>
            </a:lnSpc>
            <a:spcBef>
              <a:spcPct val="0"/>
            </a:spcBef>
            <a:spcAft>
              <a:spcPct val="15000"/>
            </a:spcAft>
            <a:buChar char="••"/>
          </a:pPr>
          <a:r>
            <a:rPr lang="es-MX" sz="1400" kern="1200" dirty="0" smtClean="0"/>
            <a:t>Correo</a:t>
          </a:r>
          <a:br>
            <a:rPr lang="es-MX" sz="1400" kern="1200" dirty="0" smtClean="0"/>
          </a:br>
          <a:r>
            <a:rPr lang="es-MX" sz="1400" kern="1200" dirty="0" smtClean="0"/>
            <a:t>electrónico</a:t>
          </a:r>
          <a:endParaRPr lang="es-MX" sz="1400" kern="1200" dirty="0"/>
        </a:p>
        <a:p>
          <a:pPr marL="114300" lvl="1" indent="-114300" algn="l" defTabSz="622300">
            <a:lnSpc>
              <a:spcPct val="90000"/>
            </a:lnSpc>
            <a:spcBef>
              <a:spcPct val="0"/>
            </a:spcBef>
            <a:spcAft>
              <a:spcPct val="15000"/>
            </a:spcAft>
            <a:buChar char="••"/>
          </a:pPr>
          <a:r>
            <a:rPr lang="es-MX" sz="1400" kern="1200" dirty="0" smtClean="0"/>
            <a:t>Buzón</a:t>
          </a:r>
          <a:endParaRPr lang="es-MX" sz="1400" kern="1200" dirty="0"/>
        </a:p>
        <a:p>
          <a:pPr marL="114300" lvl="1" indent="-114300" algn="l" defTabSz="622300">
            <a:lnSpc>
              <a:spcPct val="90000"/>
            </a:lnSpc>
            <a:spcBef>
              <a:spcPct val="0"/>
            </a:spcBef>
            <a:spcAft>
              <a:spcPct val="15000"/>
            </a:spcAft>
            <a:buChar char="••"/>
          </a:pPr>
          <a:r>
            <a:rPr lang="es-MX" sz="1400" kern="1200" dirty="0" smtClean="0"/>
            <a:t>Medios de comunicación</a:t>
          </a:r>
        </a:p>
        <a:p>
          <a:pPr marL="114300" lvl="1" indent="-114300" algn="l" defTabSz="622300">
            <a:lnSpc>
              <a:spcPct val="90000"/>
            </a:lnSpc>
            <a:spcBef>
              <a:spcPct val="0"/>
            </a:spcBef>
            <a:spcAft>
              <a:spcPct val="15000"/>
            </a:spcAft>
            <a:buChar char="••"/>
          </a:pPr>
          <a:endParaRPr lang="es-MX" sz="1400" kern="1200" dirty="0"/>
        </a:p>
      </dsp:txBody>
      <dsp:txXfrm>
        <a:off x="3792651" y="715677"/>
        <a:ext cx="2266540" cy="2945255"/>
      </dsp:txXfrm>
    </dsp:sp>
    <dsp:sp modelId="{D7223A68-7DD1-45A6-B0EA-60C405FD2785}">
      <dsp:nvSpPr>
        <dsp:cNvPr id="0" name=""/>
        <dsp:cNvSpPr/>
      </dsp:nvSpPr>
      <dsp:spPr>
        <a:xfrm>
          <a:off x="49022" y="103559"/>
          <a:ext cx="910063" cy="910063"/>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4000" r="-2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4847F3-D531-4AF9-B0CD-68FE6A0D6429}">
      <dsp:nvSpPr>
        <dsp:cNvPr id="0" name=""/>
        <dsp:cNvSpPr/>
      </dsp:nvSpPr>
      <dsp:spPr>
        <a:xfrm>
          <a:off x="2100406" y="632"/>
          <a:ext cx="2004844" cy="129487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endParaRPr lang="es-MX" sz="1200" kern="1200" dirty="0"/>
        </a:p>
        <a:p>
          <a:pPr marL="114300" lvl="1" indent="-114300" algn="l" defTabSz="533400">
            <a:lnSpc>
              <a:spcPct val="90000"/>
            </a:lnSpc>
            <a:spcBef>
              <a:spcPct val="0"/>
            </a:spcBef>
            <a:spcAft>
              <a:spcPct val="15000"/>
            </a:spcAft>
            <a:buChar char="••"/>
          </a:pPr>
          <a:r>
            <a:rPr lang="es-MX" sz="1200" kern="1200" dirty="0" smtClean="0"/>
            <a:t>3 años</a:t>
          </a:r>
          <a:endParaRPr lang="es-MX" sz="1200" kern="1200" dirty="0"/>
        </a:p>
        <a:p>
          <a:pPr marL="114300" lvl="1" indent="-114300" algn="l" defTabSz="533400">
            <a:lnSpc>
              <a:spcPct val="90000"/>
            </a:lnSpc>
            <a:spcBef>
              <a:spcPct val="0"/>
            </a:spcBef>
            <a:spcAft>
              <a:spcPct val="15000"/>
            </a:spcAft>
            <a:buChar char="••"/>
          </a:pPr>
          <a:r>
            <a:rPr lang="es-MX" sz="1200" kern="1200" dirty="0" smtClean="0"/>
            <a:t>5 años (graves)</a:t>
          </a:r>
          <a:endParaRPr lang="es-MX" sz="1200" kern="1200" dirty="0"/>
        </a:p>
      </dsp:txBody>
      <dsp:txXfrm>
        <a:off x="2100406" y="162492"/>
        <a:ext cx="1519265" cy="971158"/>
      </dsp:txXfrm>
    </dsp:sp>
    <dsp:sp modelId="{607E51AF-4673-401C-A7EE-2C0AED04563C}">
      <dsp:nvSpPr>
        <dsp:cNvPr id="0" name=""/>
        <dsp:cNvSpPr/>
      </dsp:nvSpPr>
      <dsp:spPr>
        <a:xfrm>
          <a:off x="98201" y="632"/>
          <a:ext cx="2002205" cy="12948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s-MX" sz="1200" kern="1200" dirty="0" smtClean="0"/>
            <a:t>Plazos de prescripción</a:t>
          </a:r>
        </a:p>
        <a:p>
          <a:pPr lvl="0" algn="ctr" defTabSz="533400">
            <a:lnSpc>
              <a:spcPct val="90000"/>
            </a:lnSpc>
            <a:spcBef>
              <a:spcPct val="0"/>
            </a:spcBef>
            <a:spcAft>
              <a:spcPct val="35000"/>
            </a:spcAft>
          </a:pPr>
          <a:r>
            <a:rPr lang="es-MX" sz="1200" kern="1200" dirty="0" smtClean="0"/>
            <a:t>Contada a partir del día siguiente al en que hubieren cometido las infracciones o a partir del momento en que hubieren cesado.</a:t>
          </a:r>
          <a:endParaRPr lang="es-MX" sz="1200" kern="1200" dirty="0"/>
        </a:p>
      </dsp:txBody>
      <dsp:txXfrm>
        <a:off x="161412" y="63843"/>
        <a:ext cx="1875783" cy="11684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2CB541-3332-4079-9354-8131599D362D}">
      <dsp:nvSpPr>
        <dsp:cNvPr id="0" name=""/>
        <dsp:cNvSpPr/>
      </dsp:nvSpPr>
      <dsp:spPr>
        <a:xfrm>
          <a:off x="-5879983" y="-899860"/>
          <a:ext cx="7000073" cy="7000073"/>
        </a:xfrm>
        <a:prstGeom prst="blockArc">
          <a:avLst>
            <a:gd name="adj1" fmla="val 18900000"/>
            <a:gd name="adj2" fmla="val 2700000"/>
            <a:gd name="adj3" fmla="val 309"/>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346913-0D76-4235-AEF7-02CB2885864E}">
      <dsp:nvSpPr>
        <dsp:cNvPr id="0" name=""/>
        <dsp:cNvSpPr/>
      </dsp:nvSpPr>
      <dsp:spPr>
        <a:xfrm>
          <a:off x="586270" y="399803"/>
          <a:ext cx="7189467" cy="800022"/>
        </a:xfrm>
        <a:prstGeom prst="rect">
          <a:avLst/>
        </a:prstGeom>
        <a:gradFill rotWithShape="0">
          <a:gsLst>
            <a:gs pos="0">
              <a:schemeClr val="accent1">
                <a:alpha val="90000"/>
                <a:hueOff val="0"/>
                <a:satOff val="0"/>
                <a:lumOff val="0"/>
                <a:alphaOff val="0"/>
                <a:tint val="60000"/>
                <a:satMod val="160000"/>
              </a:schemeClr>
            </a:gs>
            <a:gs pos="46000">
              <a:schemeClr val="accent1">
                <a:alpha val="90000"/>
                <a:hueOff val="0"/>
                <a:satOff val="0"/>
                <a:lumOff val="0"/>
                <a:alphaOff val="0"/>
                <a:tint val="86000"/>
                <a:satMod val="160000"/>
              </a:schemeClr>
            </a:gs>
            <a:gs pos="100000">
              <a:schemeClr val="accent1">
                <a:alpha val="90000"/>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alpha val="9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35018" tIns="25400" rIns="25400" bIns="25400" numCol="1" spcCol="1270" anchor="ctr" anchorCtr="0">
          <a:noAutofit/>
        </a:bodyPr>
        <a:lstStyle/>
        <a:p>
          <a:pPr marL="361950" lvl="0" indent="0" algn="l" defTabSz="444500">
            <a:lnSpc>
              <a:spcPct val="90000"/>
            </a:lnSpc>
            <a:spcBef>
              <a:spcPct val="0"/>
            </a:spcBef>
            <a:spcAft>
              <a:spcPct val="35000"/>
            </a:spcAft>
          </a:pPr>
          <a:r>
            <a:rPr lang="es-MX" sz="1000" kern="1200" dirty="0" smtClean="0">
              <a:solidFill>
                <a:schemeClr val="tx1"/>
              </a:solidFill>
            </a:rPr>
            <a:t>Citar al presunto responsable e iniciar e instruir el procedimiento de responsabilidades administrativas, a fin de determinar las responsabilidades a que haya lugar e imponer, en su caso, las sanciones</a:t>
          </a:r>
          <a:endParaRPr lang="es-MX" sz="1000" kern="1200" dirty="0">
            <a:solidFill>
              <a:schemeClr val="tx1"/>
            </a:solidFill>
          </a:endParaRPr>
        </a:p>
      </dsp:txBody>
      <dsp:txXfrm>
        <a:off x="586270" y="399803"/>
        <a:ext cx="7189467" cy="800022"/>
      </dsp:txXfrm>
    </dsp:sp>
    <dsp:sp modelId="{1589B188-B1B5-4A2E-B22B-7011FA020894}">
      <dsp:nvSpPr>
        <dsp:cNvPr id="0" name=""/>
        <dsp:cNvSpPr/>
      </dsp:nvSpPr>
      <dsp:spPr>
        <a:xfrm>
          <a:off x="86256" y="299800"/>
          <a:ext cx="1000027" cy="1000027"/>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sp>
    <dsp:sp modelId="{BF190DC8-C9E2-4960-A7E6-1A566CF66B1D}">
      <dsp:nvSpPr>
        <dsp:cNvPr id="0" name=""/>
        <dsp:cNvSpPr/>
      </dsp:nvSpPr>
      <dsp:spPr>
        <a:xfrm>
          <a:off x="1044941" y="1600044"/>
          <a:ext cx="6730796" cy="800022"/>
        </a:xfrm>
        <a:prstGeom prst="rect">
          <a:avLst/>
        </a:prstGeom>
        <a:gradFill rotWithShape="0">
          <a:gsLst>
            <a:gs pos="0">
              <a:schemeClr val="accent1">
                <a:alpha val="90000"/>
                <a:hueOff val="0"/>
                <a:satOff val="0"/>
                <a:lumOff val="0"/>
                <a:alphaOff val="-13333"/>
                <a:tint val="60000"/>
                <a:satMod val="160000"/>
              </a:schemeClr>
            </a:gs>
            <a:gs pos="46000">
              <a:schemeClr val="accent1">
                <a:alpha val="90000"/>
                <a:hueOff val="0"/>
                <a:satOff val="0"/>
                <a:lumOff val="0"/>
                <a:alphaOff val="-13333"/>
                <a:tint val="86000"/>
                <a:satMod val="160000"/>
              </a:schemeClr>
            </a:gs>
            <a:gs pos="100000">
              <a:schemeClr val="accent1">
                <a:alpha val="90000"/>
                <a:hueOff val="0"/>
                <a:satOff val="0"/>
                <a:lumOff val="0"/>
                <a:alphaOff val="-13333"/>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alpha val="90000"/>
              <a:hueOff val="0"/>
              <a:satOff val="0"/>
              <a:lumOff val="0"/>
              <a:alphaOff val="-13333"/>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35018" tIns="25400" rIns="25400" bIns="25400" numCol="1" spcCol="1270" anchor="ctr" anchorCtr="0">
          <a:noAutofit/>
        </a:bodyPr>
        <a:lstStyle/>
        <a:p>
          <a:pPr marL="266700" lvl="0" indent="0" algn="l" defTabSz="444500">
            <a:lnSpc>
              <a:spcPct val="90000"/>
            </a:lnSpc>
            <a:spcBef>
              <a:spcPct val="0"/>
            </a:spcBef>
            <a:spcAft>
              <a:spcPct val="35000"/>
            </a:spcAft>
          </a:pPr>
          <a:r>
            <a:rPr lang="es-MX" sz="1000" kern="1200" dirty="0" smtClean="0">
              <a:solidFill>
                <a:schemeClr val="tx1"/>
              </a:solidFill>
            </a:rPr>
            <a:t>Recibir, instruir y resolver las inconformidades interpuestas por los actos que contravengan las disposiciones jurídicas en materia de adquisiciones, arrendamientos, servicios, obra pública y servicios relacionados con la misma.</a:t>
          </a:r>
          <a:endParaRPr lang="es-MX" sz="1000" kern="1200" dirty="0">
            <a:solidFill>
              <a:schemeClr val="tx1"/>
            </a:solidFill>
          </a:endParaRPr>
        </a:p>
      </dsp:txBody>
      <dsp:txXfrm>
        <a:off x="1044941" y="1600044"/>
        <a:ext cx="6730796" cy="800022"/>
      </dsp:txXfrm>
    </dsp:sp>
    <dsp:sp modelId="{8A03B74F-A892-43DC-919E-CB40EBA8C872}">
      <dsp:nvSpPr>
        <dsp:cNvPr id="0" name=""/>
        <dsp:cNvSpPr/>
      </dsp:nvSpPr>
      <dsp:spPr>
        <a:xfrm>
          <a:off x="544927" y="1500041"/>
          <a:ext cx="1000027" cy="1000027"/>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13333"/>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sp>
    <dsp:sp modelId="{C18252E5-BDC9-4846-A426-CDD6940481F8}">
      <dsp:nvSpPr>
        <dsp:cNvPr id="0" name=""/>
        <dsp:cNvSpPr/>
      </dsp:nvSpPr>
      <dsp:spPr>
        <a:xfrm>
          <a:off x="1044941" y="2800285"/>
          <a:ext cx="6730796" cy="800022"/>
        </a:xfrm>
        <a:prstGeom prst="rect">
          <a:avLst/>
        </a:prstGeom>
        <a:gradFill rotWithShape="0">
          <a:gsLst>
            <a:gs pos="0">
              <a:schemeClr val="accent1">
                <a:alpha val="90000"/>
                <a:hueOff val="0"/>
                <a:satOff val="0"/>
                <a:lumOff val="0"/>
                <a:alphaOff val="-26667"/>
                <a:tint val="60000"/>
                <a:satMod val="160000"/>
              </a:schemeClr>
            </a:gs>
            <a:gs pos="46000">
              <a:schemeClr val="accent1">
                <a:alpha val="90000"/>
                <a:hueOff val="0"/>
                <a:satOff val="0"/>
                <a:lumOff val="0"/>
                <a:alphaOff val="-26667"/>
                <a:tint val="86000"/>
                <a:satMod val="160000"/>
              </a:schemeClr>
            </a:gs>
            <a:gs pos="100000">
              <a:schemeClr val="accent1">
                <a:alpha val="90000"/>
                <a:hueOff val="0"/>
                <a:satOff val="0"/>
                <a:lumOff val="0"/>
                <a:alphaOff val="-26667"/>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alpha val="90000"/>
              <a:hueOff val="0"/>
              <a:satOff val="0"/>
              <a:lumOff val="0"/>
              <a:alphaOff val="-26667"/>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35018" tIns="25400" rIns="25400" bIns="25400" numCol="1" spcCol="1270" anchor="ctr" anchorCtr="0">
          <a:noAutofit/>
        </a:bodyPr>
        <a:lstStyle/>
        <a:p>
          <a:pPr marL="266700" lvl="0" indent="0" algn="l" defTabSz="444500">
            <a:lnSpc>
              <a:spcPct val="90000"/>
            </a:lnSpc>
            <a:spcBef>
              <a:spcPct val="0"/>
            </a:spcBef>
            <a:spcAft>
              <a:spcPct val="35000"/>
            </a:spcAft>
          </a:pPr>
          <a:r>
            <a:rPr lang="es-MX" sz="1000" kern="1200" dirty="0" smtClean="0">
              <a:solidFill>
                <a:schemeClr val="tx1"/>
              </a:solidFill>
            </a:rPr>
            <a:t>Tramitar, instruir y resolver los procedimientos administrativos correspondientes e imponer las</a:t>
          </a:r>
        </a:p>
        <a:p>
          <a:pPr lvl="0" algn="l" defTabSz="444500">
            <a:lnSpc>
              <a:spcPct val="90000"/>
            </a:lnSpc>
            <a:spcBef>
              <a:spcPct val="0"/>
            </a:spcBef>
            <a:spcAft>
              <a:spcPct val="35000"/>
            </a:spcAft>
          </a:pPr>
          <a:r>
            <a:rPr lang="es-MX" sz="1000" kern="1200" dirty="0" smtClean="0">
              <a:solidFill>
                <a:schemeClr val="tx1"/>
              </a:solidFill>
            </a:rPr>
            <a:t>sanciones a los licitantes, proveedores y contratistas en los términos de las disposiciones jurídicas en materia de adquisiciones, arrendamientos, servicios, obra pública y servicios relacionados con la misma</a:t>
          </a:r>
          <a:endParaRPr lang="es-MX" sz="1000" kern="1200" dirty="0">
            <a:solidFill>
              <a:schemeClr val="tx1"/>
            </a:solidFill>
          </a:endParaRPr>
        </a:p>
      </dsp:txBody>
      <dsp:txXfrm>
        <a:off x="1044941" y="2800285"/>
        <a:ext cx="6730796" cy="800022"/>
      </dsp:txXfrm>
    </dsp:sp>
    <dsp:sp modelId="{EA44FFF4-7DDE-4C57-8DCC-8B71080394EE}">
      <dsp:nvSpPr>
        <dsp:cNvPr id="0" name=""/>
        <dsp:cNvSpPr/>
      </dsp:nvSpPr>
      <dsp:spPr>
        <a:xfrm>
          <a:off x="544927" y="2700282"/>
          <a:ext cx="1000027" cy="1000027"/>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26667"/>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sp>
    <dsp:sp modelId="{48F47798-8691-4FEA-8505-6F21C17AC736}">
      <dsp:nvSpPr>
        <dsp:cNvPr id="0" name=""/>
        <dsp:cNvSpPr/>
      </dsp:nvSpPr>
      <dsp:spPr>
        <a:xfrm>
          <a:off x="586270" y="4000526"/>
          <a:ext cx="7189467" cy="800022"/>
        </a:xfrm>
        <a:prstGeom prst="rect">
          <a:avLst/>
        </a:prstGeom>
        <a:gradFill rotWithShape="0">
          <a:gsLst>
            <a:gs pos="0">
              <a:schemeClr val="accent1">
                <a:alpha val="90000"/>
                <a:hueOff val="0"/>
                <a:satOff val="0"/>
                <a:lumOff val="0"/>
                <a:alphaOff val="-40000"/>
                <a:tint val="60000"/>
                <a:satMod val="160000"/>
              </a:schemeClr>
            </a:gs>
            <a:gs pos="46000">
              <a:schemeClr val="accent1">
                <a:alpha val="90000"/>
                <a:hueOff val="0"/>
                <a:satOff val="0"/>
                <a:lumOff val="0"/>
                <a:alphaOff val="-40000"/>
                <a:tint val="86000"/>
                <a:satMod val="160000"/>
              </a:schemeClr>
            </a:gs>
            <a:gs pos="100000">
              <a:schemeClr val="accent1">
                <a:alpha val="90000"/>
                <a:hueOff val="0"/>
                <a:satOff val="0"/>
                <a:lumOff val="0"/>
                <a:alphaOff val="-4000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1">
              <a:alpha val="90000"/>
              <a:hueOff val="0"/>
              <a:satOff val="0"/>
              <a:lumOff val="0"/>
              <a:alphaOff val="-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35018" tIns="25400" rIns="25400" bIns="25400" numCol="1" spcCol="1270" anchor="ctr" anchorCtr="0">
          <a:noAutofit/>
        </a:bodyPr>
        <a:lstStyle/>
        <a:p>
          <a:pPr marL="361950" lvl="0" indent="0" algn="l" defTabSz="444500">
            <a:lnSpc>
              <a:spcPct val="90000"/>
            </a:lnSpc>
            <a:spcBef>
              <a:spcPct val="0"/>
            </a:spcBef>
            <a:spcAft>
              <a:spcPct val="35000"/>
            </a:spcAft>
          </a:pPr>
          <a:r>
            <a:rPr lang="es-MX" sz="1000" kern="1200" dirty="0" smtClean="0">
              <a:solidFill>
                <a:schemeClr val="tx1"/>
              </a:solidFill>
            </a:rPr>
            <a:t>Tramitar los procedimientos de conciliación en materia de adquisiciones, arrendamientos, servicios, obra pública y servicios relacionados con la misma</a:t>
          </a:r>
          <a:endParaRPr lang="es-MX" sz="1000" kern="1200" dirty="0">
            <a:solidFill>
              <a:schemeClr val="tx1"/>
            </a:solidFill>
          </a:endParaRPr>
        </a:p>
      </dsp:txBody>
      <dsp:txXfrm>
        <a:off x="586270" y="4000526"/>
        <a:ext cx="7189467" cy="800022"/>
      </dsp:txXfrm>
    </dsp:sp>
    <dsp:sp modelId="{FF80B104-7FD6-475B-A082-9C1B415CCADE}">
      <dsp:nvSpPr>
        <dsp:cNvPr id="0" name=""/>
        <dsp:cNvSpPr/>
      </dsp:nvSpPr>
      <dsp:spPr>
        <a:xfrm>
          <a:off x="86256" y="3900524"/>
          <a:ext cx="1000027" cy="1000027"/>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534383-B131-4B99-A9B1-AE50FE8FD5B2}">
      <dsp:nvSpPr>
        <dsp:cNvPr id="0" name=""/>
        <dsp:cNvSpPr/>
      </dsp:nvSpPr>
      <dsp:spPr>
        <a:xfrm>
          <a:off x="1994130" y="1184669"/>
          <a:ext cx="258723" cy="987471"/>
        </a:xfrm>
        <a:custGeom>
          <a:avLst/>
          <a:gdLst/>
          <a:ahLst/>
          <a:cxnLst/>
          <a:rect l="0" t="0" r="0" b="0"/>
          <a:pathLst>
            <a:path>
              <a:moveTo>
                <a:pt x="0" y="0"/>
              </a:moveTo>
              <a:lnTo>
                <a:pt x="129361" y="0"/>
              </a:lnTo>
              <a:lnTo>
                <a:pt x="129361" y="987471"/>
              </a:lnTo>
              <a:lnTo>
                <a:pt x="258723" y="98747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2097972" y="1652885"/>
        <a:ext cx="51040" cy="51040"/>
      </dsp:txXfrm>
    </dsp:sp>
    <dsp:sp modelId="{043A65DD-C5CD-4067-9FF3-C8F91AD2F00C}">
      <dsp:nvSpPr>
        <dsp:cNvPr id="0" name=""/>
        <dsp:cNvSpPr/>
      </dsp:nvSpPr>
      <dsp:spPr>
        <a:xfrm>
          <a:off x="1994130" y="1184669"/>
          <a:ext cx="258723" cy="492995"/>
        </a:xfrm>
        <a:custGeom>
          <a:avLst/>
          <a:gdLst/>
          <a:ahLst/>
          <a:cxnLst/>
          <a:rect l="0" t="0" r="0" b="0"/>
          <a:pathLst>
            <a:path>
              <a:moveTo>
                <a:pt x="0" y="0"/>
              </a:moveTo>
              <a:lnTo>
                <a:pt x="129361" y="0"/>
              </a:lnTo>
              <a:lnTo>
                <a:pt x="129361" y="492995"/>
              </a:lnTo>
              <a:lnTo>
                <a:pt x="258723" y="49299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2109573" y="1417248"/>
        <a:ext cx="27838" cy="27838"/>
      </dsp:txXfrm>
    </dsp:sp>
    <dsp:sp modelId="{6EE94FD0-B0DB-4227-B565-0940B628CF1F}">
      <dsp:nvSpPr>
        <dsp:cNvPr id="0" name=""/>
        <dsp:cNvSpPr/>
      </dsp:nvSpPr>
      <dsp:spPr>
        <a:xfrm>
          <a:off x="1994130" y="1138949"/>
          <a:ext cx="258723" cy="91440"/>
        </a:xfrm>
        <a:custGeom>
          <a:avLst/>
          <a:gdLst/>
          <a:ahLst/>
          <a:cxnLst/>
          <a:rect l="0" t="0" r="0" b="0"/>
          <a:pathLst>
            <a:path>
              <a:moveTo>
                <a:pt x="0" y="45720"/>
              </a:moveTo>
              <a:lnTo>
                <a:pt x="258723"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2117024" y="1178201"/>
        <a:ext cx="12936" cy="12936"/>
      </dsp:txXfrm>
    </dsp:sp>
    <dsp:sp modelId="{AFFFCE4B-6DDD-4AD0-B44E-429B0385B682}">
      <dsp:nvSpPr>
        <dsp:cNvPr id="0" name=""/>
        <dsp:cNvSpPr/>
      </dsp:nvSpPr>
      <dsp:spPr>
        <a:xfrm>
          <a:off x="1994130" y="691674"/>
          <a:ext cx="258723" cy="492995"/>
        </a:xfrm>
        <a:custGeom>
          <a:avLst/>
          <a:gdLst/>
          <a:ahLst/>
          <a:cxnLst/>
          <a:rect l="0" t="0" r="0" b="0"/>
          <a:pathLst>
            <a:path>
              <a:moveTo>
                <a:pt x="0" y="492995"/>
              </a:moveTo>
              <a:lnTo>
                <a:pt x="129361" y="492995"/>
              </a:lnTo>
              <a:lnTo>
                <a:pt x="129361" y="0"/>
              </a:lnTo>
              <a:lnTo>
                <a:pt x="258723"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2109573" y="924252"/>
        <a:ext cx="27838" cy="27838"/>
      </dsp:txXfrm>
    </dsp:sp>
    <dsp:sp modelId="{2802CAA6-5F70-4C31-806E-6FE4709567D7}">
      <dsp:nvSpPr>
        <dsp:cNvPr id="0" name=""/>
        <dsp:cNvSpPr/>
      </dsp:nvSpPr>
      <dsp:spPr>
        <a:xfrm>
          <a:off x="1994130" y="197198"/>
          <a:ext cx="258723" cy="987471"/>
        </a:xfrm>
        <a:custGeom>
          <a:avLst/>
          <a:gdLst/>
          <a:ahLst/>
          <a:cxnLst/>
          <a:rect l="0" t="0" r="0" b="0"/>
          <a:pathLst>
            <a:path>
              <a:moveTo>
                <a:pt x="0" y="987471"/>
              </a:moveTo>
              <a:lnTo>
                <a:pt x="129361" y="987471"/>
              </a:lnTo>
              <a:lnTo>
                <a:pt x="129361" y="0"/>
              </a:lnTo>
              <a:lnTo>
                <a:pt x="258723"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solidFill>
              <a:schemeClr val="tx1"/>
            </a:solidFill>
          </a:endParaRPr>
        </a:p>
      </dsp:txBody>
      <dsp:txXfrm>
        <a:off x="2097972" y="665413"/>
        <a:ext cx="51040" cy="51040"/>
      </dsp:txXfrm>
    </dsp:sp>
    <dsp:sp modelId="{9D5F125A-5220-464A-A928-1C0C4B816940}">
      <dsp:nvSpPr>
        <dsp:cNvPr id="0" name=""/>
        <dsp:cNvSpPr/>
      </dsp:nvSpPr>
      <dsp:spPr>
        <a:xfrm rot="16200000">
          <a:off x="759047" y="987471"/>
          <a:ext cx="2075770" cy="39439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Sanciones</a:t>
          </a:r>
          <a:endParaRPr lang="es-MX" sz="2500" kern="1200" dirty="0">
            <a:solidFill>
              <a:schemeClr val="tx1"/>
            </a:solidFill>
          </a:endParaRPr>
        </a:p>
      </dsp:txBody>
      <dsp:txXfrm>
        <a:off x="759047" y="987471"/>
        <a:ext cx="2075770" cy="394396"/>
      </dsp:txXfrm>
    </dsp:sp>
    <dsp:sp modelId="{FC2090DA-7CC6-4F5E-A655-811ADA62EBB6}">
      <dsp:nvSpPr>
        <dsp:cNvPr id="0" name=""/>
        <dsp:cNvSpPr/>
      </dsp:nvSpPr>
      <dsp:spPr>
        <a:xfrm>
          <a:off x="2252854" y="0"/>
          <a:ext cx="3286234" cy="3943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solidFill>
                <a:schemeClr val="tx1"/>
              </a:solidFill>
            </a:rPr>
            <a:t>Amonestación pública o privada</a:t>
          </a:r>
          <a:endParaRPr lang="es-MX" sz="1100" kern="1200" dirty="0">
            <a:solidFill>
              <a:schemeClr val="tx1"/>
            </a:solidFill>
          </a:endParaRPr>
        </a:p>
      </dsp:txBody>
      <dsp:txXfrm>
        <a:off x="2252854" y="0"/>
        <a:ext cx="3286234" cy="394396"/>
      </dsp:txXfrm>
    </dsp:sp>
    <dsp:sp modelId="{CB80778B-D8C9-4EA6-9C61-705E637AE250}">
      <dsp:nvSpPr>
        <dsp:cNvPr id="0" name=""/>
        <dsp:cNvSpPr/>
      </dsp:nvSpPr>
      <dsp:spPr>
        <a:xfrm>
          <a:off x="2252854" y="494475"/>
          <a:ext cx="3208798" cy="3943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solidFill>
                <a:schemeClr val="tx1"/>
              </a:solidFill>
            </a:rPr>
            <a:t>Suspensión ( 3 días hasta 1 año) </a:t>
          </a:r>
          <a:endParaRPr lang="es-MX" sz="1100" kern="1200" dirty="0">
            <a:solidFill>
              <a:schemeClr val="tx1"/>
            </a:solidFill>
          </a:endParaRPr>
        </a:p>
      </dsp:txBody>
      <dsp:txXfrm>
        <a:off x="2252854" y="494475"/>
        <a:ext cx="3208798" cy="394396"/>
      </dsp:txXfrm>
    </dsp:sp>
    <dsp:sp modelId="{5F938744-1258-4269-8AF7-554E6AF2FFED}">
      <dsp:nvSpPr>
        <dsp:cNvPr id="0" name=""/>
        <dsp:cNvSpPr/>
      </dsp:nvSpPr>
      <dsp:spPr>
        <a:xfrm>
          <a:off x="2252854" y="987471"/>
          <a:ext cx="3286234" cy="3943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solidFill>
                <a:schemeClr val="tx1"/>
              </a:solidFill>
            </a:rPr>
            <a:t>Destitución del puesto </a:t>
          </a:r>
          <a:endParaRPr lang="es-MX" sz="1100" kern="1200" dirty="0">
            <a:solidFill>
              <a:schemeClr val="tx1"/>
            </a:solidFill>
          </a:endParaRPr>
        </a:p>
      </dsp:txBody>
      <dsp:txXfrm>
        <a:off x="2252854" y="987471"/>
        <a:ext cx="3286234" cy="394396"/>
      </dsp:txXfrm>
    </dsp:sp>
    <dsp:sp modelId="{F6D8F74E-4C0C-45A3-9508-E3CEE3C56598}">
      <dsp:nvSpPr>
        <dsp:cNvPr id="0" name=""/>
        <dsp:cNvSpPr/>
      </dsp:nvSpPr>
      <dsp:spPr>
        <a:xfrm>
          <a:off x="2252854" y="1480466"/>
          <a:ext cx="3286234" cy="3943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100" kern="1200" dirty="0" smtClean="0">
              <a:solidFill>
                <a:schemeClr val="tx1"/>
              </a:solidFill>
            </a:rPr>
            <a:t>Inhabilitación (3 meses a 20 años)</a:t>
          </a:r>
        </a:p>
      </dsp:txBody>
      <dsp:txXfrm>
        <a:off x="2252854" y="1480466"/>
        <a:ext cx="3286234" cy="394396"/>
      </dsp:txXfrm>
    </dsp:sp>
    <dsp:sp modelId="{16E27931-8AE8-41E7-BD0C-10BDD1153BCE}">
      <dsp:nvSpPr>
        <dsp:cNvPr id="0" name=""/>
        <dsp:cNvSpPr/>
      </dsp:nvSpPr>
      <dsp:spPr>
        <a:xfrm>
          <a:off x="2252854" y="1974942"/>
          <a:ext cx="3348211" cy="3943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just" defTabSz="444500">
            <a:lnSpc>
              <a:spcPct val="90000"/>
            </a:lnSpc>
            <a:spcBef>
              <a:spcPct val="0"/>
            </a:spcBef>
            <a:spcAft>
              <a:spcPct val="35000"/>
            </a:spcAft>
          </a:pPr>
          <a:r>
            <a:rPr lang="es-MX" sz="1000" kern="1200" dirty="0" smtClean="0">
              <a:solidFill>
                <a:schemeClr val="tx1"/>
              </a:solidFill>
            </a:rPr>
            <a:t>Sanción económica (hasta 3 tantos de los beneficios o lucro obtenidos o de los daños o perjuicios causados)</a:t>
          </a:r>
          <a:endParaRPr lang="es-MX" sz="1000" kern="1200" dirty="0">
            <a:solidFill>
              <a:schemeClr val="tx1"/>
            </a:solidFill>
          </a:endParaRPr>
        </a:p>
      </dsp:txBody>
      <dsp:txXfrm>
        <a:off x="2252854" y="1974942"/>
        <a:ext cx="3348211" cy="3943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s-ES"/>
          </a:p>
        </p:txBody>
      </p:sp>
      <p:sp>
        <p:nvSpPr>
          <p:cNvPr id="3" name="2 Marcador de fecha"/>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02BA5034-0D08-479C-8B81-24383EECAD21}" type="datetimeFigureOut">
              <a:rPr lang="es-ES" smtClean="0"/>
              <a:pPr/>
              <a:t>15/11/2012</a:t>
            </a:fld>
            <a:endParaRPr lang="es-ES"/>
          </a:p>
        </p:txBody>
      </p:sp>
      <p:sp>
        <p:nvSpPr>
          <p:cNvPr id="4" name="3 Marcador de imagen de diapositiva"/>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s-ES"/>
          </a:p>
        </p:txBody>
      </p:sp>
      <p:sp>
        <p:nvSpPr>
          <p:cNvPr id="5" name="4 Marcador de notas"/>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ADE27065-0496-4708-8D7A-8845C515E158}" type="slidenum">
              <a:rPr lang="es-ES" smtClean="0"/>
              <a:pPr/>
              <a:t>‹Nº›</a:t>
            </a:fld>
            <a:endParaRPr lang="es-ES"/>
          </a:p>
        </p:txBody>
      </p:sp>
    </p:spTree>
    <p:extLst>
      <p:ext uri="{BB962C8B-B14F-4D97-AF65-F5344CB8AC3E}">
        <p14:creationId xmlns:p14="http://schemas.microsoft.com/office/powerpoint/2010/main" val="2126339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6C472A-5D7F-483E-9F14-D015CEF56A9D}" type="slidenum">
              <a:rPr lang="es-ES" smtClean="0"/>
              <a:pPr fontAlgn="base">
                <a:spcBef>
                  <a:spcPct val="0"/>
                </a:spcBef>
                <a:spcAft>
                  <a:spcPct val="0"/>
                </a:spcAft>
                <a:defRPr/>
              </a:pPr>
              <a:t>1</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13</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17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2BFD2C8-908C-452A-89AF-0643D48ACC5F}" type="slidenum">
              <a:rPr lang="es-ES">
                <a:solidFill>
                  <a:prstClr val="black"/>
                </a:solidFill>
              </a:rPr>
              <a:pPr>
                <a:defRPr/>
              </a:pPr>
              <a:t>2</a:t>
            </a:fld>
            <a:endParaRPr lang="es-E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27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CA0704-BE72-4287-B7D8-D72F0F63BCDC}" type="slidenum">
              <a:rPr lang="es-ES" smtClean="0"/>
              <a:pPr fontAlgn="base">
                <a:spcBef>
                  <a:spcPct val="0"/>
                </a:spcBef>
                <a:spcAft>
                  <a:spcPct val="0"/>
                </a:spcAft>
                <a:defRPr/>
              </a:pPr>
              <a:t>3</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C7AC80-B7A5-4A8A-8536-5BD97034A8F4}" type="slidenum">
              <a:rPr lang="es-ES" smtClean="0"/>
              <a:pPr fontAlgn="base">
                <a:spcBef>
                  <a:spcPct val="0"/>
                </a:spcBef>
                <a:spcAft>
                  <a:spcPct val="0"/>
                </a:spcAft>
                <a:defRPr/>
              </a:pPr>
              <a:t>4</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48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F08B43-3B39-4D0B-98C6-084BFA2762D5}" type="slidenum">
              <a:rPr lang="es-ES" smtClean="0"/>
              <a:pPr fontAlgn="base">
                <a:spcBef>
                  <a:spcPct val="0"/>
                </a:spcBef>
                <a:spcAft>
                  <a:spcPct val="0"/>
                </a:spcAft>
                <a:defRPr/>
              </a:pPr>
              <a:t>5</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68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5CAB1C-9BCF-4A48-B49D-469FEDA4487D}" type="slidenum">
              <a:rPr lang="es-ES" smtClean="0"/>
              <a:pPr fontAlgn="base">
                <a:spcBef>
                  <a:spcPct val="0"/>
                </a:spcBef>
                <a:spcAft>
                  <a:spcPct val="0"/>
                </a:spcAft>
                <a:defRPr/>
              </a:pPr>
              <a:t>6</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DF1169-D9EA-4675-9D42-1B6C822057B2}" type="slidenum">
              <a:rPr lang="es-ES"/>
              <a:pPr fontAlgn="base">
                <a:spcBef>
                  <a:spcPct val="0"/>
                </a:spcBef>
                <a:spcAft>
                  <a:spcPct val="0"/>
                </a:spcAft>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6B22D37D-A9A5-4FF8-A83B-AE0B172D5A44}" type="datetimeFigureOut">
              <a:rPr lang="es-ES" smtClean="0"/>
              <a:pPr/>
              <a:t>15/11/2012</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B50549C-3942-4CE7-9BDF-7A38B5E36021}"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B22D37D-A9A5-4FF8-A83B-AE0B172D5A44}" type="datetimeFigureOut">
              <a:rPr lang="es-ES" smtClean="0"/>
              <a:pPr/>
              <a:t>15/11/2012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B50549C-3942-4CE7-9BDF-7A38B5E3602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B22D37D-A9A5-4FF8-A83B-AE0B172D5A44}" type="datetimeFigureOut">
              <a:rPr lang="es-ES" smtClean="0"/>
              <a:pPr/>
              <a:t>15/11/2012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B50549C-3942-4CE7-9BDF-7A38B5E3602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6B22D37D-A9A5-4FF8-A83B-AE0B172D5A44}" type="datetimeFigureOut">
              <a:rPr lang="es-ES" smtClean="0"/>
              <a:pPr/>
              <a:t>15/11/2012</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AB50549C-3942-4CE7-9BDF-7A38B5E3602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6B22D37D-A9A5-4FF8-A83B-AE0B172D5A44}" type="datetimeFigureOut">
              <a:rPr lang="es-ES" smtClean="0"/>
              <a:pPr/>
              <a:t>15/11/2012</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AB50549C-3942-4CE7-9BDF-7A38B5E36021}"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6B22D37D-A9A5-4FF8-A83B-AE0B172D5A44}" type="datetimeFigureOut">
              <a:rPr lang="es-ES" smtClean="0"/>
              <a:pPr/>
              <a:t>15/11/2012</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AB50549C-3942-4CE7-9BDF-7A38B5E3602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6B22D37D-A9A5-4FF8-A83B-AE0B172D5A44}" type="datetimeFigureOut">
              <a:rPr lang="es-ES" smtClean="0"/>
              <a:pPr/>
              <a:t>15/11/2012</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AB50549C-3942-4CE7-9BDF-7A38B5E36021}"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B22D37D-A9A5-4FF8-A83B-AE0B172D5A44}" type="datetimeFigureOut">
              <a:rPr lang="es-ES" smtClean="0"/>
              <a:pPr/>
              <a:t>15/11/2012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B50549C-3942-4CE7-9BDF-7A38B5E3602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6B22D37D-A9A5-4FF8-A83B-AE0B172D5A44}" type="datetimeFigureOut">
              <a:rPr lang="es-ES" smtClean="0"/>
              <a:pPr/>
              <a:t>15/11/2012</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AB50549C-3942-4CE7-9BDF-7A38B5E3602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6B22D37D-A9A5-4FF8-A83B-AE0B172D5A44}" type="datetimeFigureOut">
              <a:rPr lang="es-ES" smtClean="0"/>
              <a:pPr/>
              <a:t>15/11/2012</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AB50549C-3942-4CE7-9BDF-7A38B5E3602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6B22D37D-A9A5-4FF8-A83B-AE0B172D5A44}" type="datetimeFigureOut">
              <a:rPr lang="es-ES" smtClean="0"/>
              <a:pPr/>
              <a:t>15/11/2012</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AB50549C-3942-4CE7-9BDF-7A38B5E36021}"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B22D37D-A9A5-4FF8-A83B-AE0B172D5A44}" type="datetimeFigureOut">
              <a:rPr lang="es-ES" smtClean="0"/>
              <a:pPr/>
              <a:t>15/11/2012</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B50549C-3942-4CE7-9BDF-7A38B5E36021}"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slide" Target="slide4.xml"/><Relationship Id="rId13"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slide" Target="slide11.xml"/><Relationship Id="rId12" Type="http://schemas.openxmlformats.org/officeDocument/2006/relationships/diagramColors" Target="../diagrams/colors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diagramQuickStyle" Target="../diagrams/quickStyle7.xml"/><Relationship Id="rId5" Type="http://schemas.openxmlformats.org/officeDocument/2006/relationships/image" Target="../media/image4.png"/><Relationship Id="rId10" Type="http://schemas.openxmlformats.org/officeDocument/2006/relationships/diagramLayout" Target="../diagrams/layout7.xml"/><Relationship Id="rId4" Type="http://schemas.openxmlformats.org/officeDocument/2006/relationships/image" Target="../media/image3.jpeg"/><Relationship Id="rId9"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8.xml"/><Relationship Id="rId13" Type="http://schemas.openxmlformats.org/officeDocument/2006/relationships/diagramQuickStyle" Target="../diagrams/quickStyle9.xml"/><Relationship Id="rId3" Type="http://schemas.openxmlformats.org/officeDocument/2006/relationships/image" Target="../media/image2.png"/><Relationship Id="rId7" Type="http://schemas.openxmlformats.org/officeDocument/2006/relationships/diagramLayout" Target="../diagrams/layout8.xml"/><Relationship Id="rId12" Type="http://schemas.openxmlformats.org/officeDocument/2006/relationships/diagramLayout" Target="../diagrams/layout9.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Data" Target="../diagrams/data8.xml"/><Relationship Id="rId11" Type="http://schemas.openxmlformats.org/officeDocument/2006/relationships/diagramData" Target="../diagrams/data9.xml"/><Relationship Id="rId5" Type="http://schemas.openxmlformats.org/officeDocument/2006/relationships/image" Target="../media/image4.png"/><Relationship Id="rId15" Type="http://schemas.microsoft.com/office/2007/relationships/diagramDrawing" Target="../diagrams/drawing9.xml"/><Relationship Id="rId10" Type="http://schemas.microsoft.com/office/2007/relationships/diagramDrawing" Target="../diagrams/drawing8.xml"/><Relationship Id="rId4" Type="http://schemas.openxmlformats.org/officeDocument/2006/relationships/image" Target="../media/image3.jpeg"/><Relationship Id="rId9" Type="http://schemas.openxmlformats.org/officeDocument/2006/relationships/diagramColors" Target="../diagrams/colors8.xml"/><Relationship Id="rId14" Type="http://schemas.openxmlformats.org/officeDocument/2006/relationships/diagramColors" Target="../diagrams/colors9.xml"/></Relationships>
</file>

<file path=ppt/slides/_rels/slide12.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diagramLayout" Target="../diagrams/layout10.xml"/><Relationship Id="rId18" Type="http://schemas.openxmlformats.org/officeDocument/2006/relationships/diagramLayout" Target="../diagrams/layout11.xml"/><Relationship Id="rId26" Type="http://schemas.microsoft.com/office/2007/relationships/diagramDrawing" Target="../diagrams/drawing12.xml"/><Relationship Id="rId3" Type="http://schemas.openxmlformats.org/officeDocument/2006/relationships/image" Target="../media/image2.png"/><Relationship Id="rId21" Type="http://schemas.microsoft.com/office/2007/relationships/diagramDrawing" Target="../diagrams/drawing11.xml"/><Relationship Id="rId7" Type="http://schemas.openxmlformats.org/officeDocument/2006/relationships/image" Target="../media/image15.jpeg"/><Relationship Id="rId12" Type="http://schemas.openxmlformats.org/officeDocument/2006/relationships/diagramData" Target="../diagrams/data10.xml"/><Relationship Id="rId17" Type="http://schemas.openxmlformats.org/officeDocument/2006/relationships/diagramData" Target="../diagrams/data11.xml"/><Relationship Id="rId25" Type="http://schemas.openxmlformats.org/officeDocument/2006/relationships/diagramColors" Target="../diagrams/colors12.xml"/><Relationship Id="rId2" Type="http://schemas.openxmlformats.org/officeDocument/2006/relationships/notesSlide" Target="../notesSlides/notesSlide12.xml"/><Relationship Id="rId16" Type="http://schemas.microsoft.com/office/2007/relationships/diagramDrawing" Target="../diagrams/drawing10.xml"/><Relationship Id="rId20" Type="http://schemas.openxmlformats.org/officeDocument/2006/relationships/diagramColors" Target="../diagrams/colors11.xml"/><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24" Type="http://schemas.openxmlformats.org/officeDocument/2006/relationships/diagramQuickStyle" Target="../diagrams/quickStyle12.xml"/><Relationship Id="rId5" Type="http://schemas.openxmlformats.org/officeDocument/2006/relationships/image" Target="../media/image4.png"/><Relationship Id="rId15" Type="http://schemas.openxmlformats.org/officeDocument/2006/relationships/diagramColors" Target="../diagrams/colors10.xml"/><Relationship Id="rId23" Type="http://schemas.openxmlformats.org/officeDocument/2006/relationships/diagramLayout" Target="../diagrams/layout12.xml"/><Relationship Id="rId10" Type="http://schemas.openxmlformats.org/officeDocument/2006/relationships/image" Target="../media/image18.jpeg"/><Relationship Id="rId19" Type="http://schemas.openxmlformats.org/officeDocument/2006/relationships/diagramQuickStyle" Target="../diagrams/quickStyle11.xml"/><Relationship Id="rId4" Type="http://schemas.openxmlformats.org/officeDocument/2006/relationships/image" Target="../media/image3.jpeg"/><Relationship Id="rId9" Type="http://schemas.openxmlformats.org/officeDocument/2006/relationships/image" Target="../media/image17.jpeg"/><Relationship Id="rId14" Type="http://schemas.openxmlformats.org/officeDocument/2006/relationships/diagramQuickStyle" Target="../diagrams/quickStyle10.xml"/><Relationship Id="rId22" Type="http://schemas.openxmlformats.org/officeDocument/2006/relationships/diagramData" Target="../diagrams/data1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image" Target="../media/image2.png"/><Relationship Id="rId7" Type="http://schemas.openxmlformats.org/officeDocument/2006/relationships/diagramData" Target="../diagrams/data1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0.jpeg"/><Relationship Id="rId11" Type="http://schemas.microsoft.com/office/2007/relationships/diagramDrawing" Target="../diagrams/drawing13.xml"/><Relationship Id="rId5" Type="http://schemas.openxmlformats.org/officeDocument/2006/relationships/image" Target="../media/image4.png"/><Relationship Id="rId10" Type="http://schemas.openxmlformats.org/officeDocument/2006/relationships/diagramColors" Target="../diagrams/colors13.xml"/><Relationship Id="rId4" Type="http://schemas.openxmlformats.org/officeDocument/2006/relationships/image" Target="../media/image3.jpeg"/><Relationship Id="rId9"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4.png"/><Relationship Id="rId10" Type="http://schemas.openxmlformats.org/officeDocument/2006/relationships/image" Target="../media/image10.png"/><Relationship Id="rId4" Type="http://schemas.openxmlformats.org/officeDocument/2006/relationships/image" Target="../media/image3.jpe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png"/><Relationship Id="rId7" Type="http://schemas.openxmlformats.org/officeDocument/2006/relationships/diagramLayout" Target="../diagrams/layout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Data" Target="../diagrams/data1.xml"/><Relationship Id="rId5" Type="http://schemas.openxmlformats.org/officeDocument/2006/relationships/image" Target="../media/image4.png"/><Relationship Id="rId10" Type="http://schemas.microsoft.com/office/2007/relationships/diagramDrawing" Target="../diagrams/drawing1.xml"/><Relationship Id="rId4" Type="http://schemas.openxmlformats.org/officeDocument/2006/relationships/image" Target="../media/image3.jpeg"/><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png"/><Relationship Id="rId7" Type="http://schemas.openxmlformats.org/officeDocument/2006/relationships/diagramLayout" Target="../diagrams/layout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Data" Target="../diagrams/data2.xml"/><Relationship Id="rId5" Type="http://schemas.openxmlformats.org/officeDocument/2006/relationships/image" Target="../media/image4.png"/><Relationship Id="rId10" Type="http://schemas.microsoft.com/office/2007/relationships/diagramDrawing" Target="../diagrams/drawing2.xml"/><Relationship Id="rId4" Type="http://schemas.openxmlformats.org/officeDocument/2006/relationships/image" Target="../media/image3.jpeg"/><Relationship Id="rId9" Type="http://schemas.openxmlformats.org/officeDocument/2006/relationships/diagramColors" Target="../diagrams/colors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3.xml"/><Relationship Id="rId13" Type="http://schemas.openxmlformats.org/officeDocument/2006/relationships/diagramQuickStyle" Target="../diagrams/quickStyle4.xml"/><Relationship Id="rId3" Type="http://schemas.openxmlformats.org/officeDocument/2006/relationships/image" Target="../media/image2.png"/><Relationship Id="rId7" Type="http://schemas.openxmlformats.org/officeDocument/2006/relationships/diagramLayout" Target="../diagrams/layout3.xml"/><Relationship Id="rId12" Type="http://schemas.openxmlformats.org/officeDocument/2006/relationships/diagramLayout" Target="../diagrams/layout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Data" Target="../diagrams/data3.xml"/><Relationship Id="rId11" Type="http://schemas.openxmlformats.org/officeDocument/2006/relationships/diagramData" Target="../diagrams/data4.xml"/><Relationship Id="rId5" Type="http://schemas.openxmlformats.org/officeDocument/2006/relationships/image" Target="../media/image4.png"/><Relationship Id="rId15" Type="http://schemas.microsoft.com/office/2007/relationships/diagramDrawing" Target="../diagrams/drawing4.xml"/><Relationship Id="rId10" Type="http://schemas.microsoft.com/office/2007/relationships/diagramDrawing" Target="../diagrams/drawing3.xml"/><Relationship Id="rId4" Type="http://schemas.openxmlformats.org/officeDocument/2006/relationships/image" Target="../media/image3.jpeg"/><Relationship Id="rId9" Type="http://schemas.openxmlformats.org/officeDocument/2006/relationships/diagramColors" Target="../diagrams/colors3.xml"/><Relationship Id="rId14" Type="http://schemas.openxmlformats.org/officeDocument/2006/relationships/diagramColors" Target="../diagrams/colors4.xml"/></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slide" Target="slide11.xml"/><Relationship Id="rId12"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diagramQuickStyle" Target="../diagrams/quickStyle5.xml"/><Relationship Id="rId5" Type="http://schemas.openxmlformats.org/officeDocument/2006/relationships/image" Target="../media/image4.png"/><Relationship Id="rId10" Type="http://schemas.openxmlformats.org/officeDocument/2006/relationships/diagramLayout" Target="../diagrams/layout5.xml"/><Relationship Id="rId4" Type="http://schemas.openxmlformats.org/officeDocument/2006/relationships/image" Target="../media/image3.jpeg"/><Relationship Id="rId9"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2.png"/><Relationship Id="rId7" Type="http://schemas.openxmlformats.org/officeDocument/2006/relationships/diagramLayout" Target="../diagrams/layout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Data" Target="../diagrams/data6.xml"/><Relationship Id="rId5" Type="http://schemas.openxmlformats.org/officeDocument/2006/relationships/image" Target="../media/image4.png"/><Relationship Id="rId10" Type="http://schemas.microsoft.com/office/2007/relationships/diagramDrawing" Target="../diagrams/drawing6.xml"/><Relationship Id="rId4" Type="http://schemas.openxmlformats.org/officeDocument/2006/relationships/image" Target="../media/image3.jpeg"/><Relationship Id="rId9" Type="http://schemas.openxmlformats.org/officeDocument/2006/relationships/diagramColors" Target="../diagrams/colors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9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225" y="0"/>
            <a:ext cx="866775" cy="836613"/>
          </a:xfrm>
          <a:prstGeom prst="rect">
            <a:avLst/>
          </a:prstGeom>
          <a:solidFill>
            <a:schemeClr val="accent4">
              <a:lumMod val="40000"/>
              <a:lumOff val="60000"/>
            </a:schemeClr>
          </a:solidFill>
        </p:spPr>
      </p:pic>
      <p:pic>
        <p:nvPicPr>
          <p:cNvPr id="9221" name="3 Imagen" descr="firma_sfp.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1955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1 Título"/>
          <p:cNvSpPr txBox="1">
            <a:spLocks/>
          </p:cNvSpPr>
          <p:nvPr/>
        </p:nvSpPr>
        <p:spPr bwMode="auto">
          <a:xfrm>
            <a:off x="3419475" y="188913"/>
            <a:ext cx="38163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algn="ctr" eaLnBrk="1" hangingPunct="1"/>
            <a:endParaRPr lang="es-MX" sz="2400" b="1">
              <a:ea typeface="EurekaSans-Medium"/>
              <a:cs typeface="EurekaSans-Medium"/>
            </a:endParaRPr>
          </a:p>
          <a:p>
            <a:pPr algn="ctr" eaLnBrk="1" hangingPunct="1"/>
            <a:endParaRPr lang="es-MX" sz="2400" b="1">
              <a:solidFill>
                <a:schemeClr val="bg1"/>
              </a:solidFill>
              <a:ea typeface="EurekaSans-Medium"/>
              <a:cs typeface="EurekaSans-Medium"/>
            </a:endParaRPr>
          </a:p>
          <a:p>
            <a:pPr algn="ctr" eaLnBrk="1" hangingPunct="1"/>
            <a:endParaRPr lang="es-MX" b="1"/>
          </a:p>
        </p:txBody>
      </p:sp>
      <p:pic>
        <p:nvPicPr>
          <p:cNvPr id="1026" name="Picture 2" descr="http://t1.gstatic.com/images?q=tbn:ANd9GcTq4iew8yD_cIsB_1Usi_KZcvKs-Oe_eSVORt9mtG40cRBUQfV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7200" y="1268760"/>
            <a:ext cx="6633428" cy="441424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idx="4294967295"/>
          </p:nvPr>
        </p:nvSpPr>
        <p:spPr>
          <a:xfrm>
            <a:off x="0" y="2205038"/>
            <a:ext cx="8207375" cy="2087562"/>
          </a:xfrm>
        </p:spPr>
        <p:txBody>
          <a:bodyPr>
            <a:noAutofit/>
          </a:bodyPr>
          <a:lstStyle/>
          <a:p>
            <a:pPr marL="0" indent="0" algn="ctr" fontAlgn="auto">
              <a:spcAft>
                <a:spcPts val="0"/>
              </a:spcAft>
              <a:defRPr/>
            </a:pPr>
            <a:r>
              <a:rPr lang="es-MX" sz="4800" b="1" dirty="0">
                <a:ln w="19050">
                  <a:solidFill>
                    <a:schemeClr val="tx2">
                      <a:tint val="1000"/>
                    </a:schemeClr>
                  </a:solidFill>
                  <a:prstDash val="solid"/>
                </a:ln>
                <a:solidFill>
                  <a:schemeClr val="accent3">
                    <a:lumMod val="50000"/>
                  </a:schemeClr>
                </a:solidFill>
                <a:effectLst>
                  <a:glow rad="228600">
                    <a:schemeClr val="accent3">
                      <a:satMod val="175000"/>
                      <a:alpha val="40000"/>
                    </a:schemeClr>
                  </a:glow>
                  <a:outerShdw blurRad="50000" dist="50800" dir="7500000" algn="tl">
                    <a:srgbClr val="000000">
                      <a:shade val="5000"/>
                      <a:alpha val="35000"/>
                    </a:srgbClr>
                  </a:outerShdw>
                </a:effectLst>
                <a:latin typeface="+mn-lt"/>
                <a:ea typeface="+mn-ea"/>
                <a:cs typeface="+mn-cs"/>
              </a:rPr>
              <a:t>Órgano Interno de </a:t>
            </a:r>
            <a:r>
              <a:rPr lang="es-MX" sz="4800" b="1" dirty="0" smtClean="0">
                <a:ln w="19050">
                  <a:solidFill>
                    <a:schemeClr val="tx2">
                      <a:tint val="1000"/>
                    </a:schemeClr>
                  </a:solidFill>
                  <a:prstDash val="solid"/>
                </a:ln>
                <a:solidFill>
                  <a:schemeClr val="accent3">
                    <a:lumMod val="50000"/>
                  </a:schemeClr>
                </a:solidFill>
                <a:effectLst>
                  <a:glow rad="228600">
                    <a:schemeClr val="accent3">
                      <a:satMod val="175000"/>
                      <a:alpha val="40000"/>
                    </a:schemeClr>
                  </a:glow>
                  <a:outerShdw blurRad="50000" dist="50800" dir="7500000" algn="tl">
                    <a:srgbClr val="000000">
                      <a:shade val="5000"/>
                      <a:alpha val="35000"/>
                    </a:srgbClr>
                  </a:outerShdw>
                </a:effectLst>
                <a:latin typeface="+mn-lt"/>
                <a:ea typeface="+mn-ea"/>
                <a:cs typeface="+mn-cs"/>
              </a:rPr>
              <a:t>Control</a:t>
            </a:r>
            <a:br>
              <a:rPr lang="es-MX" sz="4800" b="1" dirty="0" smtClean="0">
                <a:ln w="19050">
                  <a:solidFill>
                    <a:schemeClr val="tx2">
                      <a:tint val="1000"/>
                    </a:schemeClr>
                  </a:solidFill>
                  <a:prstDash val="solid"/>
                </a:ln>
                <a:solidFill>
                  <a:schemeClr val="accent3">
                    <a:lumMod val="50000"/>
                  </a:schemeClr>
                </a:solidFill>
                <a:effectLst>
                  <a:glow rad="228600">
                    <a:schemeClr val="accent3">
                      <a:satMod val="175000"/>
                      <a:alpha val="40000"/>
                    </a:schemeClr>
                  </a:glow>
                  <a:outerShdw blurRad="50000" dist="50800" dir="7500000" algn="tl">
                    <a:srgbClr val="000000">
                      <a:shade val="5000"/>
                      <a:alpha val="35000"/>
                    </a:srgbClr>
                  </a:outerShdw>
                </a:effectLst>
                <a:latin typeface="+mn-lt"/>
                <a:ea typeface="+mn-ea"/>
                <a:cs typeface="+mn-cs"/>
              </a:rPr>
            </a:br>
            <a:r>
              <a:rPr lang="es-MX" sz="4800" b="1" dirty="0" smtClean="0">
                <a:ln w="19050">
                  <a:solidFill>
                    <a:schemeClr val="tx2">
                      <a:tint val="1000"/>
                    </a:schemeClr>
                  </a:solidFill>
                  <a:prstDash val="solid"/>
                </a:ln>
                <a:solidFill>
                  <a:schemeClr val="accent3">
                    <a:lumMod val="50000"/>
                  </a:schemeClr>
                </a:solidFill>
                <a:effectLst>
                  <a:glow rad="228600">
                    <a:schemeClr val="accent3">
                      <a:satMod val="175000"/>
                      <a:alpha val="40000"/>
                    </a:schemeClr>
                  </a:glow>
                  <a:outerShdw blurRad="50000" dist="50800" dir="7500000" algn="tl">
                    <a:srgbClr val="000000">
                      <a:shade val="5000"/>
                      <a:alpha val="35000"/>
                    </a:srgbClr>
                  </a:outerShdw>
                </a:effectLst>
                <a:latin typeface="+mn-lt"/>
                <a:ea typeface="+mn-ea"/>
                <a:cs typeface="+mn-cs"/>
              </a:rPr>
              <a:t> </a:t>
            </a:r>
            <a:r>
              <a:rPr lang="es-MX" sz="4800" b="1" dirty="0">
                <a:ln w="19050">
                  <a:solidFill>
                    <a:schemeClr val="tx2">
                      <a:tint val="1000"/>
                    </a:schemeClr>
                  </a:solidFill>
                  <a:prstDash val="solid"/>
                </a:ln>
                <a:solidFill>
                  <a:schemeClr val="accent3">
                    <a:lumMod val="50000"/>
                  </a:schemeClr>
                </a:solidFill>
                <a:effectLst>
                  <a:glow rad="228600">
                    <a:schemeClr val="accent3">
                      <a:satMod val="175000"/>
                      <a:alpha val="40000"/>
                    </a:schemeClr>
                  </a:glow>
                  <a:outerShdw blurRad="50000" dist="50800" dir="7500000" algn="tl">
                    <a:srgbClr val="000000">
                      <a:shade val="5000"/>
                      <a:alpha val="35000"/>
                    </a:srgbClr>
                  </a:outerShdw>
                </a:effectLst>
                <a:latin typeface="+mn-lt"/>
                <a:ea typeface="+mn-ea"/>
                <a:cs typeface="+mn-cs"/>
              </a:rPr>
              <a:t>en el IFAI</a:t>
            </a:r>
            <a:endParaRPr lang="es-ES" sz="4800" b="1" dirty="0">
              <a:ln w="19050">
                <a:solidFill>
                  <a:schemeClr val="tx2">
                    <a:tint val="1000"/>
                  </a:schemeClr>
                </a:solidFill>
                <a:prstDash val="solid"/>
              </a:ln>
              <a:solidFill>
                <a:schemeClr val="accent3">
                  <a:lumMod val="50000"/>
                </a:schemeClr>
              </a:solidFill>
              <a:effectLst>
                <a:glow rad="228600">
                  <a:schemeClr val="accent3">
                    <a:satMod val="175000"/>
                    <a:alpha val="40000"/>
                  </a:schemeClr>
                </a:glow>
                <a:outerShdw blurRad="50000" dist="50800" dir="7500000" algn="tl">
                  <a:srgbClr val="000000">
                    <a:shade val="5000"/>
                    <a:alpha val="35000"/>
                  </a:srgbClr>
                </a:outerShdw>
              </a:effectLst>
              <a:latin typeface="+mn-lt"/>
              <a:ea typeface="+mn-ea"/>
              <a:cs typeface="+mn-cs"/>
            </a:endParaRPr>
          </a:p>
        </p:txBody>
      </p:sp>
    </p:spTree>
    <p:extLst>
      <p:ext uri="{BB962C8B-B14F-4D97-AF65-F5344CB8AC3E}">
        <p14:creationId xmlns:p14="http://schemas.microsoft.com/office/powerpoint/2010/main" val="3430851356"/>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sp>
        <p:nvSpPr>
          <p:cNvPr id="16" name="1 Título"/>
          <p:cNvSpPr txBox="1">
            <a:spLocks/>
          </p:cNvSpPr>
          <p:nvPr/>
        </p:nvSpPr>
        <p:spPr bwMode="auto">
          <a:xfrm>
            <a:off x="3059832" y="188640"/>
            <a:ext cx="432048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36000" tIns="45720" rIns="36000" bIns="45720" rtlCol="0" anchor="ctr">
            <a:noAutofit/>
          </a:bodyPr>
          <a:lstStyle/>
          <a:p>
            <a:pPr algn="ctr">
              <a:spcBef>
                <a:spcPts val="0"/>
              </a:spcBef>
            </a:pPr>
            <a:endParaRPr lang="es-MX" sz="2400" b="1" dirty="0" smtClean="0">
              <a:ea typeface="EurekaSans-Medium"/>
              <a:cs typeface="EurekaSans-Medium"/>
            </a:endParaRPr>
          </a:p>
          <a:p>
            <a:pPr algn="ctr">
              <a:spcBef>
                <a:spcPts val="0"/>
              </a:spcBef>
            </a:pPr>
            <a:r>
              <a:rPr lang="es-MX" sz="2400" b="1" dirty="0" smtClean="0">
                <a:solidFill>
                  <a:schemeClr val="bg1"/>
                </a:solidFill>
                <a:ea typeface="EurekaSans-Medium"/>
                <a:cs typeface="EurekaSans-Medium"/>
              </a:rPr>
              <a:t>Área de Responsabilidades</a:t>
            </a:r>
          </a:p>
          <a:p>
            <a:pPr algn="ctr">
              <a:spcBef>
                <a:spcPts val="0"/>
              </a:spcBef>
            </a:pPr>
            <a:endParaRPr lang="es-MX" b="1" dirty="0"/>
          </a:p>
        </p:txBody>
      </p:sp>
      <p:grpSp>
        <p:nvGrpSpPr>
          <p:cNvPr id="51" name="50 Grupo"/>
          <p:cNvGrpSpPr/>
          <p:nvPr/>
        </p:nvGrpSpPr>
        <p:grpSpPr>
          <a:xfrm>
            <a:off x="395536" y="3068960"/>
            <a:ext cx="8325619" cy="1343539"/>
            <a:chOff x="702922" y="3629214"/>
            <a:chExt cx="8111487" cy="1343539"/>
          </a:xfrm>
        </p:grpSpPr>
        <p:sp>
          <p:nvSpPr>
            <p:cNvPr id="52" name="51 Forma libre">
              <a:hlinkClick r:id="" action="ppaction://hlinkshowjump?jump=nextslide"/>
            </p:cNvPr>
            <p:cNvSpPr/>
            <p:nvPr/>
          </p:nvSpPr>
          <p:spPr>
            <a:xfrm>
              <a:off x="702922" y="3629214"/>
              <a:ext cx="899016" cy="1343539"/>
            </a:xfrm>
            <a:custGeom>
              <a:avLst/>
              <a:gdLst>
                <a:gd name="connsiteX0" fmla="*/ 0 w 842619"/>
                <a:gd name="connsiteY0" fmla="*/ 84262 h 1343539"/>
                <a:gd name="connsiteX1" fmla="*/ 84262 w 842619"/>
                <a:gd name="connsiteY1" fmla="*/ 0 h 1343539"/>
                <a:gd name="connsiteX2" fmla="*/ 758357 w 842619"/>
                <a:gd name="connsiteY2" fmla="*/ 0 h 1343539"/>
                <a:gd name="connsiteX3" fmla="*/ 842619 w 842619"/>
                <a:gd name="connsiteY3" fmla="*/ 84262 h 1343539"/>
                <a:gd name="connsiteX4" fmla="*/ 842619 w 842619"/>
                <a:gd name="connsiteY4" fmla="*/ 1259277 h 1343539"/>
                <a:gd name="connsiteX5" fmla="*/ 758357 w 842619"/>
                <a:gd name="connsiteY5" fmla="*/ 1343539 h 1343539"/>
                <a:gd name="connsiteX6" fmla="*/ 84262 w 842619"/>
                <a:gd name="connsiteY6" fmla="*/ 1343539 h 1343539"/>
                <a:gd name="connsiteX7" fmla="*/ 0 w 842619"/>
                <a:gd name="connsiteY7" fmla="*/ 1259277 h 1343539"/>
                <a:gd name="connsiteX8" fmla="*/ 0 w 842619"/>
                <a:gd name="connsiteY8" fmla="*/ 84262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2619" h="1343539">
                  <a:moveTo>
                    <a:pt x="0" y="84262"/>
                  </a:moveTo>
                  <a:cubicBezTo>
                    <a:pt x="0" y="37725"/>
                    <a:pt x="37725" y="0"/>
                    <a:pt x="84262" y="0"/>
                  </a:cubicBezTo>
                  <a:lnTo>
                    <a:pt x="758357" y="0"/>
                  </a:lnTo>
                  <a:cubicBezTo>
                    <a:pt x="804894" y="0"/>
                    <a:pt x="842619" y="37725"/>
                    <a:pt x="842619" y="84262"/>
                  </a:cubicBezTo>
                  <a:lnTo>
                    <a:pt x="842619" y="1259277"/>
                  </a:lnTo>
                  <a:cubicBezTo>
                    <a:pt x="842619" y="1305814"/>
                    <a:pt x="804894" y="1343539"/>
                    <a:pt x="758357" y="1343539"/>
                  </a:cubicBezTo>
                  <a:lnTo>
                    <a:pt x="84262" y="1343539"/>
                  </a:lnTo>
                  <a:cubicBezTo>
                    <a:pt x="37725" y="1343539"/>
                    <a:pt x="0" y="1305814"/>
                    <a:pt x="0" y="1259277"/>
                  </a:cubicBezTo>
                  <a:lnTo>
                    <a:pt x="0" y="84262"/>
                  </a:lnTo>
                  <a:close/>
                </a:path>
              </a:pathLst>
            </a:custGeom>
            <a:solidFill>
              <a:schemeClr val="accent4">
                <a:lumMod val="60000"/>
                <a:lumOff val="40000"/>
              </a:schemeClr>
            </a:solidFill>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66589" tIns="66589" rIns="66589" bIns="66589" numCol="1" spcCol="1270" anchor="ctr" anchorCtr="0">
              <a:noAutofit/>
            </a:bodyPr>
            <a:lstStyle/>
            <a:p>
              <a:pPr lvl="0" algn="ctr" defTabSz="466725">
                <a:lnSpc>
                  <a:spcPct val="90000"/>
                </a:lnSpc>
                <a:spcBef>
                  <a:spcPct val="0"/>
                </a:spcBef>
                <a:spcAft>
                  <a:spcPct val="35000"/>
                </a:spcAft>
              </a:pPr>
              <a:r>
                <a:rPr lang="es-MX" sz="1050" kern="1200" dirty="0" smtClean="0"/>
                <a:t>Acuerdo de Inicio</a:t>
              </a:r>
              <a:endParaRPr lang="es-MX" sz="1050" kern="1200" dirty="0"/>
            </a:p>
          </p:txBody>
        </p:sp>
        <p:sp>
          <p:nvSpPr>
            <p:cNvPr id="53" name="52 Forma libre"/>
            <p:cNvSpPr/>
            <p:nvPr/>
          </p:nvSpPr>
          <p:spPr>
            <a:xfrm>
              <a:off x="1672096"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bg1"/>
                </a:solidFill>
              </a:endParaRPr>
            </a:p>
          </p:txBody>
        </p:sp>
        <p:sp>
          <p:nvSpPr>
            <p:cNvPr id="54" name="53 Forma libre">
              <a:hlinkClick r:id="rId6" action="ppaction://hlinksldjump"/>
            </p:cNvPr>
            <p:cNvSpPr/>
            <p:nvPr/>
          </p:nvSpPr>
          <p:spPr>
            <a:xfrm>
              <a:off x="1964712" y="3629214"/>
              <a:ext cx="913046" cy="1343539"/>
            </a:xfrm>
            <a:custGeom>
              <a:avLst/>
              <a:gdLst>
                <a:gd name="connsiteX0" fmla="*/ 0 w 913046"/>
                <a:gd name="connsiteY0" fmla="*/ 91305 h 1343539"/>
                <a:gd name="connsiteX1" fmla="*/ 91305 w 913046"/>
                <a:gd name="connsiteY1" fmla="*/ 0 h 1343539"/>
                <a:gd name="connsiteX2" fmla="*/ 821741 w 913046"/>
                <a:gd name="connsiteY2" fmla="*/ 0 h 1343539"/>
                <a:gd name="connsiteX3" fmla="*/ 913046 w 913046"/>
                <a:gd name="connsiteY3" fmla="*/ 91305 h 1343539"/>
                <a:gd name="connsiteX4" fmla="*/ 913046 w 913046"/>
                <a:gd name="connsiteY4" fmla="*/ 1252234 h 1343539"/>
                <a:gd name="connsiteX5" fmla="*/ 821741 w 913046"/>
                <a:gd name="connsiteY5" fmla="*/ 1343539 h 1343539"/>
                <a:gd name="connsiteX6" fmla="*/ 91305 w 913046"/>
                <a:gd name="connsiteY6" fmla="*/ 1343539 h 1343539"/>
                <a:gd name="connsiteX7" fmla="*/ 0 w 913046"/>
                <a:gd name="connsiteY7" fmla="*/ 1252234 h 1343539"/>
                <a:gd name="connsiteX8" fmla="*/ 0 w 913046"/>
                <a:gd name="connsiteY8" fmla="*/ 91305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3046" h="1343539">
                  <a:moveTo>
                    <a:pt x="0" y="91305"/>
                  </a:moveTo>
                  <a:cubicBezTo>
                    <a:pt x="0" y="40879"/>
                    <a:pt x="40879" y="0"/>
                    <a:pt x="91305" y="0"/>
                  </a:cubicBezTo>
                  <a:lnTo>
                    <a:pt x="821741" y="0"/>
                  </a:lnTo>
                  <a:cubicBezTo>
                    <a:pt x="872167" y="0"/>
                    <a:pt x="913046" y="40879"/>
                    <a:pt x="913046" y="91305"/>
                  </a:cubicBezTo>
                  <a:lnTo>
                    <a:pt x="913046" y="1252234"/>
                  </a:lnTo>
                  <a:cubicBezTo>
                    <a:pt x="913046" y="1302660"/>
                    <a:pt x="872167" y="1343539"/>
                    <a:pt x="821741" y="1343539"/>
                  </a:cubicBezTo>
                  <a:lnTo>
                    <a:pt x="91305" y="1343539"/>
                  </a:lnTo>
                  <a:cubicBezTo>
                    <a:pt x="40879" y="1343539"/>
                    <a:pt x="0" y="1302660"/>
                    <a:pt x="0" y="1252234"/>
                  </a:cubicBezTo>
                  <a:lnTo>
                    <a:pt x="0" y="91305"/>
                  </a:lnTo>
                  <a:close/>
                </a:path>
              </a:pathLst>
            </a:custGeom>
            <a:solidFill>
              <a:schemeClr val="accent4">
                <a:lumMod val="60000"/>
                <a:lumOff val="40000"/>
              </a:schemeClr>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68652" tIns="68652" rIns="68652" bIns="68652" numCol="1" spcCol="1270" anchor="ctr" anchorCtr="0">
              <a:noAutofit/>
            </a:bodyPr>
            <a:lstStyle/>
            <a:p>
              <a:pPr lvl="0" algn="ctr" defTabSz="800100">
                <a:lnSpc>
                  <a:spcPct val="90000"/>
                </a:lnSpc>
                <a:spcBef>
                  <a:spcPct val="0"/>
                </a:spcBef>
                <a:spcAft>
                  <a:spcPct val="35000"/>
                </a:spcAft>
              </a:pPr>
              <a:r>
                <a:rPr lang="es-MX" sz="1050" kern="1200" dirty="0" smtClean="0"/>
                <a:t>Citación del presunto responsable</a:t>
              </a:r>
              <a:endParaRPr lang="es-MX" sz="1050" kern="1200" dirty="0"/>
            </a:p>
          </p:txBody>
        </p:sp>
        <p:sp>
          <p:nvSpPr>
            <p:cNvPr id="55" name="54 Forma libre"/>
            <p:cNvSpPr/>
            <p:nvPr/>
          </p:nvSpPr>
          <p:spPr>
            <a:xfrm>
              <a:off x="2947914"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bg1"/>
                </a:solidFill>
              </a:endParaRPr>
            </a:p>
          </p:txBody>
        </p:sp>
        <p:sp>
          <p:nvSpPr>
            <p:cNvPr id="56" name="55 Forma libre">
              <a:hlinkClick r:id="rId7" action="ppaction://hlinksldjump"/>
            </p:cNvPr>
            <p:cNvSpPr/>
            <p:nvPr/>
          </p:nvSpPr>
          <p:spPr>
            <a:xfrm>
              <a:off x="3228539" y="3629214"/>
              <a:ext cx="982184" cy="1343539"/>
            </a:xfrm>
            <a:custGeom>
              <a:avLst/>
              <a:gdLst>
                <a:gd name="connsiteX0" fmla="*/ 0 w 1297734"/>
                <a:gd name="connsiteY0" fmla="*/ 129773 h 1343539"/>
                <a:gd name="connsiteX1" fmla="*/ 129773 w 1297734"/>
                <a:gd name="connsiteY1" fmla="*/ 0 h 1343539"/>
                <a:gd name="connsiteX2" fmla="*/ 1167961 w 1297734"/>
                <a:gd name="connsiteY2" fmla="*/ 0 h 1343539"/>
                <a:gd name="connsiteX3" fmla="*/ 1297734 w 1297734"/>
                <a:gd name="connsiteY3" fmla="*/ 129773 h 1343539"/>
                <a:gd name="connsiteX4" fmla="*/ 1297734 w 1297734"/>
                <a:gd name="connsiteY4" fmla="*/ 1213766 h 1343539"/>
                <a:gd name="connsiteX5" fmla="*/ 1167961 w 1297734"/>
                <a:gd name="connsiteY5" fmla="*/ 1343539 h 1343539"/>
                <a:gd name="connsiteX6" fmla="*/ 129773 w 1297734"/>
                <a:gd name="connsiteY6" fmla="*/ 1343539 h 1343539"/>
                <a:gd name="connsiteX7" fmla="*/ 0 w 1297734"/>
                <a:gd name="connsiteY7" fmla="*/ 1213766 h 1343539"/>
                <a:gd name="connsiteX8" fmla="*/ 0 w 1297734"/>
                <a:gd name="connsiteY8" fmla="*/ 129773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7734" h="1343539">
                  <a:moveTo>
                    <a:pt x="0" y="129773"/>
                  </a:moveTo>
                  <a:cubicBezTo>
                    <a:pt x="0" y="58101"/>
                    <a:pt x="58101" y="0"/>
                    <a:pt x="129773" y="0"/>
                  </a:cubicBezTo>
                  <a:lnTo>
                    <a:pt x="1167961" y="0"/>
                  </a:lnTo>
                  <a:cubicBezTo>
                    <a:pt x="1239633" y="0"/>
                    <a:pt x="1297734" y="58101"/>
                    <a:pt x="1297734" y="129773"/>
                  </a:cubicBezTo>
                  <a:lnTo>
                    <a:pt x="1297734" y="1213766"/>
                  </a:lnTo>
                  <a:cubicBezTo>
                    <a:pt x="1297734" y="1285438"/>
                    <a:pt x="1239633" y="1343539"/>
                    <a:pt x="1167961" y="1343539"/>
                  </a:cubicBezTo>
                  <a:lnTo>
                    <a:pt x="129773" y="1343539"/>
                  </a:lnTo>
                  <a:cubicBezTo>
                    <a:pt x="58101" y="1343539"/>
                    <a:pt x="0" y="1285438"/>
                    <a:pt x="0" y="1213766"/>
                  </a:cubicBezTo>
                  <a:lnTo>
                    <a:pt x="0" y="129773"/>
                  </a:lnTo>
                  <a:close/>
                </a:path>
              </a:pathLst>
            </a:custGeom>
            <a:solidFill>
              <a:schemeClr val="accent4">
                <a:lumMod val="60000"/>
                <a:lumOff val="40000"/>
              </a:schemeClr>
            </a:solidFill>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79919" tIns="79919" rIns="79919" bIns="79919" numCol="1" spcCol="1270" anchor="ctr" anchorCtr="0">
              <a:noAutofit/>
            </a:bodyPr>
            <a:lstStyle/>
            <a:p>
              <a:pPr lvl="0" algn="ctr" defTabSz="466725">
                <a:lnSpc>
                  <a:spcPct val="90000"/>
                </a:lnSpc>
                <a:spcBef>
                  <a:spcPct val="0"/>
                </a:spcBef>
                <a:spcAft>
                  <a:spcPct val="35000"/>
                </a:spcAft>
              </a:pPr>
              <a:r>
                <a:rPr lang="es-MX" sz="1050" kern="1200" dirty="0" smtClean="0"/>
                <a:t>Celebración de Audiencia</a:t>
              </a:r>
              <a:endParaRPr lang="es-MX" sz="1050" kern="1200" dirty="0"/>
            </a:p>
          </p:txBody>
        </p:sp>
        <p:sp>
          <p:nvSpPr>
            <p:cNvPr id="57" name="56 Forma libre"/>
            <p:cNvSpPr/>
            <p:nvPr/>
          </p:nvSpPr>
          <p:spPr>
            <a:xfrm>
              <a:off x="4280877" y="4221088"/>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bg1"/>
                </a:solidFill>
              </a:endParaRPr>
            </a:p>
          </p:txBody>
        </p:sp>
        <p:sp>
          <p:nvSpPr>
            <p:cNvPr id="58" name="57 Forma libre">
              <a:hlinkClick r:id="rId8" action="ppaction://hlinksldjump"/>
            </p:cNvPr>
            <p:cNvSpPr/>
            <p:nvPr/>
          </p:nvSpPr>
          <p:spPr>
            <a:xfrm>
              <a:off x="4561501" y="3629214"/>
              <a:ext cx="986012" cy="1343539"/>
            </a:xfrm>
            <a:custGeom>
              <a:avLst/>
              <a:gdLst>
                <a:gd name="connsiteX0" fmla="*/ 0 w 827544"/>
                <a:gd name="connsiteY0" fmla="*/ 82754 h 1343539"/>
                <a:gd name="connsiteX1" fmla="*/ 82754 w 827544"/>
                <a:gd name="connsiteY1" fmla="*/ 0 h 1343539"/>
                <a:gd name="connsiteX2" fmla="*/ 744790 w 827544"/>
                <a:gd name="connsiteY2" fmla="*/ 0 h 1343539"/>
                <a:gd name="connsiteX3" fmla="*/ 827544 w 827544"/>
                <a:gd name="connsiteY3" fmla="*/ 82754 h 1343539"/>
                <a:gd name="connsiteX4" fmla="*/ 827544 w 827544"/>
                <a:gd name="connsiteY4" fmla="*/ 1260785 h 1343539"/>
                <a:gd name="connsiteX5" fmla="*/ 744790 w 827544"/>
                <a:gd name="connsiteY5" fmla="*/ 1343539 h 1343539"/>
                <a:gd name="connsiteX6" fmla="*/ 82754 w 827544"/>
                <a:gd name="connsiteY6" fmla="*/ 1343539 h 1343539"/>
                <a:gd name="connsiteX7" fmla="*/ 0 w 827544"/>
                <a:gd name="connsiteY7" fmla="*/ 1260785 h 1343539"/>
                <a:gd name="connsiteX8" fmla="*/ 0 w 827544"/>
                <a:gd name="connsiteY8" fmla="*/ 82754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7544" h="1343539">
                  <a:moveTo>
                    <a:pt x="0" y="82754"/>
                  </a:moveTo>
                  <a:cubicBezTo>
                    <a:pt x="0" y="37050"/>
                    <a:pt x="37050" y="0"/>
                    <a:pt x="82754" y="0"/>
                  </a:cubicBezTo>
                  <a:lnTo>
                    <a:pt x="744790" y="0"/>
                  </a:lnTo>
                  <a:cubicBezTo>
                    <a:pt x="790494" y="0"/>
                    <a:pt x="827544" y="37050"/>
                    <a:pt x="827544" y="82754"/>
                  </a:cubicBezTo>
                  <a:lnTo>
                    <a:pt x="827544" y="1260785"/>
                  </a:lnTo>
                  <a:cubicBezTo>
                    <a:pt x="827544" y="1306489"/>
                    <a:pt x="790494" y="1343539"/>
                    <a:pt x="744790" y="1343539"/>
                  </a:cubicBezTo>
                  <a:lnTo>
                    <a:pt x="82754" y="1343539"/>
                  </a:lnTo>
                  <a:cubicBezTo>
                    <a:pt x="37050" y="1343539"/>
                    <a:pt x="0" y="1306489"/>
                    <a:pt x="0" y="1260785"/>
                  </a:cubicBezTo>
                  <a:lnTo>
                    <a:pt x="0" y="82754"/>
                  </a:lnTo>
                  <a:close/>
                </a:path>
              </a:pathLst>
            </a:custGeom>
            <a:solidFill>
              <a:schemeClr val="accent4">
                <a:lumMod val="60000"/>
                <a:lumOff val="40000"/>
              </a:schemeClr>
            </a:solidFill>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66148" tIns="66148" rIns="66148" bIns="66148" numCol="1" spcCol="1270" anchor="ctr" anchorCtr="0">
              <a:noAutofit/>
            </a:bodyPr>
            <a:lstStyle/>
            <a:p>
              <a:pPr lvl="0" algn="ctr" defTabSz="466725">
                <a:lnSpc>
                  <a:spcPct val="90000"/>
                </a:lnSpc>
                <a:spcBef>
                  <a:spcPct val="0"/>
                </a:spcBef>
                <a:spcAft>
                  <a:spcPct val="35000"/>
                </a:spcAft>
              </a:pPr>
              <a:r>
                <a:rPr lang="es-MX" sz="1050" kern="1200" dirty="0" smtClean="0"/>
                <a:t>Presentación, admisión y desahogo de pruebas.</a:t>
              </a:r>
            </a:p>
            <a:p>
              <a:pPr lvl="0" algn="ctr" defTabSz="466725">
                <a:lnSpc>
                  <a:spcPct val="90000"/>
                </a:lnSpc>
                <a:spcBef>
                  <a:spcPct val="0"/>
                </a:spcBef>
                <a:spcAft>
                  <a:spcPct val="35000"/>
                </a:spcAft>
              </a:pPr>
              <a:r>
                <a:rPr lang="es-MX" sz="1050" dirty="0" smtClean="0">
                  <a:solidFill>
                    <a:schemeClr val="tx1"/>
                  </a:solidFill>
                </a:rPr>
                <a:t>(5 días hábiles para ofrecimiento)</a:t>
              </a:r>
              <a:endParaRPr lang="es-MX" sz="1050" kern="1200" dirty="0">
                <a:solidFill>
                  <a:schemeClr val="tx1"/>
                </a:solidFill>
              </a:endParaRPr>
            </a:p>
          </p:txBody>
        </p:sp>
        <p:sp>
          <p:nvSpPr>
            <p:cNvPr id="59" name="58 Forma libre"/>
            <p:cNvSpPr/>
            <p:nvPr/>
          </p:nvSpPr>
          <p:spPr>
            <a:xfrm>
              <a:off x="5652928"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bg1"/>
                </a:solidFill>
              </a:endParaRPr>
            </a:p>
          </p:txBody>
        </p:sp>
        <p:sp>
          <p:nvSpPr>
            <p:cNvPr id="60" name="59 Forma libre">
              <a:hlinkClick r:id="rId7" action="ppaction://hlinksldjump"/>
            </p:cNvPr>
            <p:cNvSpPr/>
            <p:nvPr/>
          </p:nvSpPr>
          <p:spPr>
            <a:xfrm>
              <a:off x="5969171" y="3629214"/>
              <a:ext cx="1054143" cy="1343539"/>
            </a:xfrm>
            <a:custGeom>
              <a:avLst/>
              <a:gdLst>
                <a:gd name="connsiteX0" fmla="*/ 0 w 1054143"/>
                <a:gd name="connsiteY0" fmla="*/ 105414 h 1343539"/>
                <a:gd name="connsiteX1" fmla="*/ 105414 w 1054143"/>
                <a:gd name="connsiteY1" fmla="*/ 0 h 1343539"/>
                <a:gd name="connsiteX2" fmla="*/ 948729 w 1054143"/>
                <a:gd name="connsiteY2" fmla="*/ 0 h 1343539"/>
                <a:gd name="connsiteX3" fmla="*/ 1054143 w 1054143"/>
                <a:gd name="connsiteY3" fmla="*/ 105414 h 1343539"/>
                <a:gd name="connsiteX4" fmla="*/ 1054143 w 1054143"/>
                <a:gd name="connsiteY4" fmla="*/ 1238125 h 1343539"/>
                <a:gd name="connsiteX5" fmla="*/ 948729 w 1054143"/>
                <a:gd name="connsiteY5" fmla="*/ 1343539 h 1343539"/>
                <a:gd name="connsiteX6" fmla="*/ 105414 w 1054143"/>
                <a:gd name="connsiteY6" fmla="*/ 1343539 h 1343539"/>
                <a:gd name="connsiteX7" fmla="*/ 0 w 1054143"/>
                <a:gd name="connsiteY7" fmla="*/ 1238125 h 1343539"/>
                <a:gd name="connsiteX8" fmla="*/ 0 w 1054143"/>
                <a:gd name="connsiteY8" fmla="*/ 105414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4143" h="1343539">
                  <a:moveTo>
                    <a:pt x="0" y="105414"/>
                  </a:moveTo>
                  <a:cubicBezTo>
                    <a:pt x="0" y="47195"/>
                    <a:pt x="47195" y="0"/>
                    <a:pt x="105414" y="0"/>
                  </a:cubicBezTo>
                  <a:lnTo>
                    <a:pt x="948729" y="0"/>
                  </a:lnTo>
                  <a:cubicBezTo>
                    <a:pt x="1006948" y="0"/>
                    <a:pt x="1054143" y="47195"/>
                    <a:pt x="1054143" y="105414"/>
                  </a:cubicBezTo>
                  <a:lnTo>
                    <a:pt x="1054143" y="1238125"/>
                  </a:lnTo>
                  <a:cubicBezTo>
                    <a:pt x="1054143" y="1296344"/>
                    <a:pt x="1006948" y="1343539"/>
                    <a:pt x="948729" y="1343539"/>
                  </a:cubicBezTo>
                  <a:lnTo>
                    <a:pt x="105414" y="1343539"/>
                  </a:lnTo>
                  <a:cubicBezTo>
                    <a:pt x="47195" y="1343539"/>
                    <a:pt x="0" y="1296344"/>
                    <a:pt x="0" y="1238125"/>
                  </a:cubicBezTo>
                  <a:lnTo>
                    <a:pt x="0" y="105414"/>
                  </a:lnTo>
                  <a:close/>
                </a:path>
              </a:pathLst>
            </a:custGeom>
            <a:solidFill>
              <a:schemeClr val="accent4">
                <a:lumMod val="60000"/>
                <a:lumOff val="40000"/>
              </a:schemeClr>
            </a:solidFill>
          </p:spPr>
          <p:style>
            <a:lnRef idx="3">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spcFirstLastPara="0" vert="horz" wrap="square" lIns="72785" tIns="72785" rIns="72785" bIns="72785" numCol="1" spcCol="1270" anchor="ctr" anchorCtr="0">
              <a:noAutofit/>
            </a:bodyPr>
            <a:lstStyle/>
            <a:p>
              <a:pPr lvl="0" algn="ctr" defTabSz="466725">
                <a:lnSpc>
                  <a:spcPct val="90000"/>
                </a:lnSpc>
                <a:spcBef>
                  <a:spcPct val="0"/>
                </a:spcBef>
                <a:spcAft>
                  <a:spcPct val="35000"/>
                </a:spcAft>
              </a:pPr>
              <a:r>
                <a:rPr lang="es-MX" sz="1050" kern="1200" dirty="0" smtClean="0"/>
                <a:t>Cierre de instrucción</a:t>
              </a:r>
              <a:endParaRPr lang="es-MX" sz="1050" kern="1200" dirty="0"/>
            </a:p>
          </p:txBody>
        </p:sp>
        <p:sp>
          <p:nvSpPr>
            <p:cNvPr id="61" name="60 Forma libre"/>
            <p:cNvSpPr/>
            <p:nvPr/>
          </p:nvSpPr>
          <p:spPr>
            <a:xfrm>
              <a:off x="7128729"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bg1"/>
                </a:solidFill>
              </a:endParaRPr>
            </a:p>
          </p:txBody>
        </p:sp>
        <p:sp>
          <p:nvSpPr>
            <p:cNvPr id="62" name="61 Forma libre">
              <a:hlinkClick r:id="" action="ppaction://noaction"/>
            </p:cNvPr>
            <p:cNvSpPr/>
            <p:nvPr/>
          </p:nvSpPr>
          <p:spPr>
            <a:xfrm>
              <a:off x="7444972" y="3629214"/>
              <a:ext cx="1369437" cy="1343539"/>
            </a:xfrm>
            <a:custGeom>
              <a:avLst/>
              <a:gdLst>
                <a:gd name="connsiteX0" fmla="*/ 0 w 1369437"/>
                <a:gd name="connsiteY0" fmla="*/ 134354 h 1343539"/>
                <a:gd name="connsiteX1" fmla="*/ 134354 w 1369437"/>
                <a:gd name="connsiteY1" fmla="*/ 0 h 1343539"/>
                <a:gd name="connsiteX2" fmla="*/ 1235083 w 1369437"/>
                <a:gd name="connsiteY2" fmla="*/ 0 h 1343539"/>
                <a:gd name="connsiteX3" fmla="*/ 1369437 w 1369437"/>
                <a:gd name="connsiteY3" fmla="*/ 134354 h 1343539"/>
                <a:gd name="connsiteX4" fmla="*/ 1369437 w 1369437"/>
                <a:gd name="connsiteY4" fmla="*/ 1209185 h 1343539"/>
                <a:gd name="connsiteX5" fmla="*/ 1235083 w 1369437"/>
                <a:gd name="connsiteY5" fmla="*/ 1343539 h 1343539"/>
                <a:gd name="connsiteX6" fmla="*/ 134354 w 1369437"/>
                <a:gd name="connsiteY6" fmla="*/ 1343539 h 1343539"/>
                <a:gd name="connsiteX7" fmla="*/ 0 w 1369437"/>
                <a:gd name="connsiteY7" fmla="*/ 1209185 h 1343539"/>
                <a:gd name="connsiteX8" fmla="*/ 0 w 1369437"/>
                <a:gd name="connsiteY8" fmla="*/ 134354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9437" h="1343539">
                  <a:moveTo>
                    <a:pt x="0" y="134354"/>
                  </a:moveTo>
                  <a:cubicBezTo>
                    <a:pt x="0" y="60152"/>
                    <a:pt x="60152" y="0"/>
                    <a:pt x="134354" y="0"/>
                  </a:cubicBezTo>
                  <a:lnTo>
                    <a:pt x="1235083" y="0"/>
                  </a:lnTo>
                  <a:cubicBezTo>
                    <a:pt x="1309285" y="0"/>
                    <a:pt x="1369437" y="60152"/>
                    <a:pt x="1369437" y="134354"/>
                  </a:cubicBezTo>
                  <a:lnTo>
                    <a:pt x="1369437" y="1209185"/>
                  </a:lnTo>
                  <a:cubicBezTo>
                    <a:pt x="1369437" y="1283387"/>
                    <a:pt x="1309285" y="1343539"/>
                    <a:pt x="1235083" y="1343539"/>
                  </a:cubicBezTo>
                  <a:lnTo>
                    <a:pt x="134354" y="1343539"/>
                  </a:lnTo>
                  <a:cubicBezTo>
                    <a:pt x="60152" y="1343539"/>
                    <a:pt x="0" y="1283387"/>
                    <a:pt x="0" y="1209185"/>
                  </a:cubicBezTo>
                  <a:lnTo>
                    <a:pt x="0" y="134354"/>
                  </a:lnTo>
                  <a:close/>
                </a:path>
              </a:pathLst>
            </a:custGeom>
            <a:solidFill>
              <a:schemeClr val="accent4">
                <a:lumMod val="60000"/>
                <a:lumOff val="40000"/>
              </a:schemeClr>
            </a:solidFill>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81261" tIns="81261" rIns="81261" bIns="81261" numCol="1" spcCol="1270" anchor="ctr" anchorCtr="0">
              <a:noAutofit/>
            </a:bodyPr>
            <a:lstStyle/>
            <a:p>
              <a:pPr lvl="0" algn="ctr" defTabSz="466725">
                <a:lnSpc>
                  <a:spcPct val="90000"/>
                </a:lnSpc>
                <a:spcBef>
                  <a:spcPct val="0"/>
                </a:spcBef>
                <a:spcAft>
                  <a:spcPct val="35000"/>
                </a:spcAft>
              </a:pPr>
              <a:r>
                <a:rPr lang="es-MX" sz="1050" kern="1200" dirty="0" smtClean="0"/>
                <a:t>Emisión del  </a:t>
              </a:r>
              <a:r>
                <a:rPr lang="es-MX" sz="1050" dirty="0"/>
                <a:t>Acuerdo de la inexistencia de responsabilidad o impondrá al infractor las sanciones administrativas correspondientes</a:t>
              </a:r>
              <a:endParaRPr lang="es-MX" sz="1050" kern="1200" dirty="0"/>
            </a:p>
          </p:txBody>
        </p:sp>
      </p:grpSp>
      <p:sp>
        <p:nvSpPr>
          <p:cNvPr id="63" name="62 Rectángulo"/>
          <p:cNvSpPr/>
          <p:nvPr/>
        </p:nvSpPr>
        <p:spPr>
          <a:xfrm>
            <a:off x="1018867" y="980728"/>
            <a:ext cx="7140096" cy="1077218"/>
          </a:xfrm>
          <a:prstGeom prst="rect">
            <a:avLst/>
          </a:prstGeom>
          <a:noFill/>
        </p:spPr>
        <p:txBody>
          <a:bodyPr wrap="none" lIns="91440" tIns="45720" rIns="91440" bIns="45720">
            <a:spAutoFit/>
          </a:bodyPr>
          <a:lstStyle/>
          <a:p>
            <a:pPr algn="ctr"/>
            <a:r>
              <a:rPr lang="es-ES" sz="3200" b="1" dirty="0" smtClean="0">
                <a:ln w="19050">
                  <a:solidFill>
                    <a:schemeClr val="tx2">
                      <a:tint val="1000"/>
                    </a:schemeClr>
                  </a:solidFill>
                  <a:prstDash val="solid"/>
                </a:ln>
                <a:solidFill>
                  <a:schemeClr val="accent4">
                    <a:lumMod val="50000"/>
                  </a:schemeClr>
                </a:solidFill>
                <a:effectLst>
                  <a:glow rad="139700">
                    <a:schemeClr val="accent4">
                      <a:satMod val="175000"/>
                      <a:alpha val="40000"/>
                    </a:schemeClr>
                  </a:glow>
                  <a:outerShdw blurRad="50000" dist="50800" dir="7500000" algn="tl">
                    <a:srgbClr val="000000">
                      <a:shade val="5000"/>
                      <a:alpha val="35000"/>
                    </a:srgbClr>
                  </a:outerShdw>
                </a:effectLst>
              </a:rPr>
              <a:t>Procedimiento de Responsabilidad</a:t>
            </a:r>
          </a:p>
          <a:p>
            <a:pPr algn="ctr"/>
            <a:r>
              <a:rPr lang="es-ES" sz="3200" b="1" dirty="0" smtClean="0">
                <a:ln w="19050">
                  <a:solidFill>
                    <a:schemeClr val="tx2">
                      <a:tint val="1000"/>
                    </a:schemeClr>
                  </a:solidFill>
                  <a:prstDash val="solid"/>
                </a:ln>
                <a:solidFill>
                  <a:schemeClr val="accent4">
                    <a:lumMod val="50000"/>
                  </a:schemeClr>
                </a:solidFill>
                <a:effectLst>
                  <a:glow rad="139700">
                    <a:schemeClr val="accent4">
                      <a:satMod val="175000"/>
                      <a:alpha val="40000"/>
                    </a:schemeClr>
                  </a:glow>
                  <a:outerShdw blurRad="50000" dist="50800" dir="7500000" algn="tl">
                    <a:srgbClr val="000000">
                      <a:shade val="5000"/>
                      <a:alpha val="35000"/>
                    </a:srgbClr>
                  </a:outerShdw>
                </a:effectLst>
              </a:rPr>
              <a:t>de los Servidores Públicos</a:t>
            </a:r>
            <a:endParaRPr lang="es-ES" sz="3200" b="1" dirty="0">
              <a:ln w="19050">
                <a:solidFill>
                  <a:schemeClr val="tx2">
                    <a:tint val="1000"/>
                  </a:schemeClr>
                </a:solidFill>
                <a:prstDash val="solid"/>
              </a:ln>
              <a:solidFill>
                <a:schemeClr val="accent4">
                  <a:lumMod val="50000"/>
                </a:schemeClr>
              </a:solidFill>
              <a:effectLst>
                <a:glow rad="139700">
                  <a:schemeClr val="accent4">
                    <a:satMod val="175000"/>
                    <a:alpha val="40000"/>
                  </a:schemeClr>
                </a:glow>
                <a:outerShdw blurRad="50000" dist="50800" dir="7500000" algn="tl">
                  <a:srgbClr val="000000">
                    <a:shade val="5000"/>
                    <a:alpha val="35000"/>
                  </a:srgbClr>
                </a:outerShdw>
              </a:effectLst>
            </a:endParaRPr>
          </a:p>
        </p:txBody>
      </p:sp>
      <p:sp>
        <p:nvSpPr>
          <p:cNvPr id="2" name="1 Cerrar llave"/>
          <p:cNvSpPr/>
          <p:nvPr/>
        </p:nvSpPr>
        <p:spPr>
          <a:xfrm rot="16200000">
            <a:off x="2777403" y="2196174"/>
            <a:ext cx="147103" cy="1454452"/>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3" name="2 CuadroTexto"/>
          <p:cNvSpPr txBox="1"/>
          <p:nvPr/>
        </p:nvSpPr>
        <p:spPr>
          <a:xfrm>
            <a:off x="1763688" y="2060848"/>
            <a:ext cx="2274929" cy="769441"/>
          </a:xfrm>
          <a:prstGeom prst="rect">
            <a:avLst/>
          </a:prstGeom>
          <a:noFill/>
        </p:spPr>
        <p:txBody>
          <a:bodyPr wrap="square" rtlCol="0">
            <a:spAutoFit/>
          </a:bodyPr>
          <a:lstStyle/>
          <a:p>
            <a:pPr algn="ctr"/>
            <a:r>
              <a:rPr lang="es-MX" sz="1100" dirty="0"/>
              <a:t>Entre la fecha de la citación y la de la audiencia deberá mediar un plazo no menor de 5</a:t>
            </a:r>
            <a:r>
              <a:rPr lang="es-MX" sz="1100" dirty="0" smtClean="0"/>
              <a:t> </a:t>
            </a:r>
            <a:r>
              <a:rPr lang="es-MX" sz="1100" dirty="0"/>
              <a:t>ni mayor de </a:t>
            </a:r>
            <a:r>
              <a:rPr lang="es-MX" sz="1100" dirty="0" smtClean="0"/>
              <a:t>15 </a:t>
            </a:r>
            <a:r>
              <a:rPr lang="es-MX" sz="1100" dirty="0"/>
              <a:t>días hábiles</a:t>
            </a:r>
          </a:p>
        </p:txBody>
      </p:sp>
      <p:sp>
        <p:nvSpPr>
          <p:cNvPr id="23" name="22 Cerrar llave"/>
          <p:cNvSpPr/>
          <p:nvPr/>
        </p:nvSpPr>
        <p:spPr>
          <a:xfrm rot="16200000">
            <a:off x="7947686" y="2199262"/>
            <a:ext cx="147103" cy="1454452"/>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4" name="23 CuadroTexto"/>
          <p:cNvSpPr txBox="1"/>
          <p:nvPr/>
        </p:nvSpPr>
        <p:spPr>
          <a:xfrm>
            <a:off x="6876256" y="2591326"/>
            <a:ext cx="2274929" cy="261610"/>
          </a:xfrm>
          <a:prstGeom prst="rect">
            <a:avLst/>
          </a:prstGeom>
          <a:noFill/>
        </p:spPr>
        <p:txBody>
          <a:bodyPr wrap="square" rtlCol="0">
            <a:spAutoFit/>
          </a:bodyPr>
          <a:lstStyle/>
          <a:p>
            <a:pPr algn="ctr"/>
            <a:r>
              <a:rPr lang="es-MX" sz="1100" dirty="0"/>
              <a:t>4</a:t>
            </a:r>
            <a:r>
              <a:rPr lang="es-MX" sz="1100" dirty="0" smtClean="0"/>
              <a:t>5 </a:t>
            </a:r>
            <a:r>
              <a:rPr lang="es-MX" sz="1100" dirty="0"/>
              <a:t>días hábiles</a:t>
            </a:r>
          </a:p>
        </p:txBody>
      </p:sp>
      <p:graphicFrame>
        <p:nvGraphicFramePr>
          <p:cNvPr id="25" name="24 Diagrama"/>
          <p:cNvGraphicFramePr/>
          <p:nvPr>
            <p:extLst>
              <p:ext uri="{D42A27DB-BD31-4B8C-83A1-F6EECF244321}">
                <p14:modId xmlns:p14="http://schemas.microsoft.com/office/powerpoint/2010/main" val="2794104756"/>
              </p:ext>
            </p:extLst>
          </p:nvPr>
        </p:nvGraphicFramePr>
        <p:xfrm>
          <a:off x="1403648" y="4412499"/>
          <a:ext cx="7200800" cy="236933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3 Llamada de flecha hacia arriba"/>
          <p:cNvSpPr/>
          <p:nvPr/>
        </p:nvSpPr>
        <p:spPr>
          <a:xfrm>
            <a:off x="481458" y="4527538"/>
            <a:ext cx="1872208" cy="1565758"/>
          </a:xfrm>
          <a:prstGeom prst="upArrowCallou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Al iniciarse el procedimiento se interrumpirá la prescripción.</a:t>
            </a:r>
            <a:endParaRPr lang="es-MX" sz="1200" dirty="0"/>
          </a:p>
        </p:txBody>
      </p:sp>
      <p:sp>
        <p:nvSpPr>
          <p:cNvPr id="28" name="19 Marcador de número de diapositiva"/>
          <p:cNvSpPr>
            <a:spLocks noGrp="1"/>
          </p:cNvSpPr>
          <p:nvPr>
            <p:ph type="sldNum" sz="quarter" idx="12"/>
          </p:nvPr>
        </p:nvSpPr>
        <p:spPr>
          <a:xfrm>
            <a:off x="8624530" y="6528573"/>
            <a:ext cx="502920" cy="301752"/>
          </a:xfrm>
        </p:spPr>
        <p:txBody>
          <a:bodyPr/>
          <a:lstStyle/>
          <a:p>
            <a:pPr>
              <a:defRPr/>
            </a:pPr>
            <a:r>
              <a:rPr lang="es-ES" sz="1400" dirty="0"/>
              <a:t>9</a:t>
            </a:r>
          </a:p>
        </p:txBody>
      </p:sp>
      <p:sp>
        <p:nvSpPr>
          <p:cNvPr id="26" name="25 Flecha arriba"/>
          <p:cNvSpPr/>
          <p:nvPr/>
        </p:nvSpPr>
        <p:spPr>
          <a:xfrm>
            <a:off x="7220353" y="4908060"/>
            <a:ext cx="1689101" cy="1152128"/>
          </a:xfrm>
          <a:prstGeom prst="upArrow">
            <a:avLst>
              <a:gd name="adj1" fmla="val 50000"/>
              <a:gd name="adj2" fmla="val 47165"/>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solidFill>
                  <a:schemeClr val="tx1"/>
                </a:solidFill>
              </a:rPr>
              <a:t>Tiempo promedio para instruir y resolver </a:t>
            </a:r>
            <a:r>
              <a:rPr lang="es-MX" sz="1050" dirty="0" smtClean="0">
                <a:solidFill>
                  <a:schemeClr val="tx1"/>
                </a:solidFill>
              </a:rPr>
              <a:t>2 </a:t>
            </a:r>
            <a:r>
              <a:rPr lang="es-MX" sz="1050" dirty="0">
                <a:solidFill>
                  <a:schemeClr val="tx1"/>
                </a:solidFill>
              </a:rPr>
              <a:t>meses</a:t>
            </a:r>
            <a:r>
              <a:rPr lang="es-MX" sz="1050" dirty="0" smtClean="0">
                <a:solidFill>
                  <a:schemeClr val="tx1"/>
                </a:solidFill>
              </a:rPr>
              <a:t>.</a:t>
            </a:r>
            <a:endParaRPr lang="es-MX" sz="1050" dirty="0">
              <a:solidFill>
                <a:schemeClr val="tx1"/>
              </a:solidFill>
            </a:endParaRPr>
          </a:p>
        </p:txBody>
      </p:sp>
    </p:spTree>
    <p:extLst>
      <p:ext uri="{BB962C8B-B14F-4D97-AF65-F5344CB8AC3E}">
        <p14:creationId xmlns:p14="http://schemas.microsoft.com/office/powerpoint/2010/main" val="21456454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sp>
        <p:nvSpPr>
          <p:cNvPr id="16" name="1 Título"/>
          <p:cNvSpPr txBox="1">
            <a:spLocks/>
          </p:cNvSpPr>
          <p:nvPr/>
        </p:nvSpPr>
        <p:spPr bwMode="auto">
          <a:xfrm>
            <a:off x="3059832" y="188640"/>
            <a:ext cx="432048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36000" tIns="45720" rIns="36000" bIns="45720" rtlCol="0" anchor="ctr">
            <a:noAutofit/>
          </a:bodyPr>
          <a:lstStyle/>
          <a:p>
            <a:pPr algn="ctr">
              <a:spcBef>
                <a:spcPts val="0"/>
              </a:spcBef>
            </a:pPr>
            <a:endParaRPr lang="es-MX" sz="2400" b="1" dirty="0" smtClean="0">
              <a:ea typeface="EurekaSans-Medium"/>
              <a:cs typeface="EurekaSans-Medium"/>
            </a:endParaRPr>
          </a:p>
          <a:p>
            <a:pPr algn="ctr">
              <a:spcBef>
                <a:spcPts val="0"/>
              </a:spcBef>
            </a:pPr>
            <a:r>
              <a:rPr lang="es-MX" sz="2400" b="1" dirty="0" smtClean="0">
                <a:solidFill>
                  <a:schemeClr val="bg1"/>
                </a:solidFill>
                <a:ea typeface="EurekaSans-Medium"/>
                <a:cs typeface="EurekaSans-Medium"/>
              </a:rPr>
              <a:t>Área de Responsabilidades</a:t>
            </a:r>
          </a:p>
          <a:p>
            <a:pPr algn="ctr">
              <a:spcBef>
                <a:spcPts val="0"/>
              </a:spcBef>
            </a:pPr>
            <a:endParaRPr lang="es-MX" b="1" dirty="0"/>
          </a:p>
        </p:txBody>
      </p:sp>
      <p:sp>
        <p:nvSpPr>
          <p:cNvPr id="63" name="62 Rectángulo"/>
          <p:cNvSpPr/>
          <p:nvPr/>
        </p:nvSpPr>
        <p:spPr>
          <a:xfrm>
            <a:off x="107504" y="980728"/>
            <a:ext cx="3672408" cy="1569660"/>
          </a:xfrm>
          <a:prstGeom prst="rect">
            <a:avLst/>
          </a:prstGeom>
          <a:noFill/>
        </p:spPr>
        <p:txBody>
          <a:bodyPr wrap="square" lIns="91440" tIns="45720" rIns="91440" bIns="45720">
            <a:spAutoFit/>
          </a:bodyPr>
          <a:lstStyle/>
          <a:p>
            <a:pPr algn="ctr"/>
            <a:r>
              <a:rPr lang="es-ES" sz="3200" b="1" dirty="0" smtClean="0">
                <a:ln w="19050">
                  <a:solidFill>
                    <a:schemeClr val="tx2">
                      <a:tint val="1000"/>
                    </a:schemeClr>
                  </a:solidFill>
                  <a:prstDash val="solid"/>
                </a:ln>
                <a:solidFill>
                  <a:schemeClr val="accent2">
                    <a:lumMod val="50000"/>
                  </a:schemeClr>
                </a:solidFill>
                <a:effectLst>
                  <a:glow rad="139700">
                    <a:schemeClr val="accent6">
                      <a:satMod val="175000"/>
                      <a:alpha val="40000"/>
                    </a:schemeClr>
                  </a:glow>
                  <a:outerShdw blurRad="50000" dist="50800" dir="7500000" algn="tl">
                    <a:srgbClr val="000000">
                      <a:shade val="5000"/>
                      <a:alpha val="35000"/>
                    </a:srgbClr>
                  </a:outerShdw>
                </a:effectLst>
              </a:rPr>
              <a:t>Procedimiento de Inconformidades</a:t>
            </a:r>
            <a:endParaRPr lang="es-ES" sz="3200" b="1" dirty="0">
              <a:ln w="19050">
                <a:solidFill>
                  <a:schemeClr val="tx2">
                    <a:tint val="1000"/>
                  </a:schemeClr>
                </a:solidFill>
                <a:prstDash val="solid"/>
              </a:ln>
              <a:solidFill>
                <a:schemeClr val="accent2">
                  <a:lumMod val="50000"/>
                </a:schemeClr>
              </a:solidFill>
              <a:effectLst>
                <a:glow rad="139700">
                  <a:schemeClr val="accent6">
                    <a:satMod val="175000"/>
                    <a:alpha val="40000"/>
                  </a:schemeClr>
                </a:glow>
                <a:outerShdw blurRad="50000" dist="50800" dir="7500000" algn="tl">
                  <a:srgbClr val="000000">
                    <a:shade val="5000"/>
                    <a:alpha val="35000"/>
                  </a:srgbClr>
                </a:outerShdw>
              </a:effectLst>
            </a:endParaRPr>
          </a:p>
        </p:txBody>
      </p:sp>
      <p:graphicFrame>
        <p:nvGraphicFramePr>
          <p:cNvPr id="2" name="1 Diagrama"/>
          <p:cNvGraphicFramePr/>
          <p:nvPr>
            <p:extLst>
              <p:ext uri="{D42A27DB-BD31-4B8C-83A1-F6EECF244321}">
                <p14:modId xmlns:p14="http://schemas.microsoft.com/office/powerpoint/2010/main" val="3578031873"/>
              </p:ext>
            </p:extLst>
          </p:nvPr>
        </p:nvGraphicFramePr>
        <p:xfrm>
          <a:off x="275321" y="2132856"/>
          <a:ext cx="8617159" cy="403244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8 Diagrama"/>
          <p:cNvGraphicFramePr/>
          <p:nvPr>
            <p:extLst>
              <p:ext uri="{D42A27DB-BD31-4B8C-83A1-F6EECF244321}">
                <p14:modId xmlns:p14="http://schemas.microsoft.com/office/powerpoint/2010/main" val="1468099758"/>
              </p:ext>
            </p:extLst>
          </p:nvPr>
        </p:nvGraphicFramePr>
        <p:xfrm>
          <a:off x="3681884" y="692696"/>
          <a:ext cx="5714652" cy="208823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4" name="3 Llamada de nube"/>
          <p:cNvSpPr/>
          <p:nvPr/>
        </p:nvSpPr>
        <p:spPr>
          <a:xfrm>
            <a:off x="1946784" y="5589240"/>
            <a:ext cx="3705336" cy="1268760"/>
          </a:xfrm>
          <a:prstGeom prst="cloudCallout">
            <a:avLst>
              <a:gd name="adj1" fmla="val -58730"/>
              <a:gd name="adj2" fmla="val -500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La SFP, en el ejercicio de sus facultades, podrá </a:t>
            </a:r>
            <a:r>
              <a:rPr lang="es-MX" sz="1200" dirty="0" smtClean="0">
                <a:solidFill>
                  <a:schemeClr val="tx1"/>
                </a:solidFill>
              </a:rPr>
              <a:t>verificar la legalidad, </a:t>
            </a:r>
            <a:r>
              <a:rPr lang="es-MX" sz="1200" dirty="0">
                <a:solidFill>
                  <a:schemeClr val="tx1"/>
                </a:solidFill>
              </a:rPr>
              <a:t>en cualquier tiempo, d</a:t>
            </a:r>
            <a:r>
              <a:rPr lang="es-MX" sz="1200" dirty="0" smtClean="0">
                <a:solidFill>
                  <a:schemeClr val="tx1"/>
                </a:solidFill>
              </a:rPr>
              <a:t>e </a:t>
            </a:r>
            <a:r>
              <a:rPr lang="es-MX" sz="1200" dirty="0">
                <a:solidFill>
                  <a:schemeClr val="tx1"/>
                </a:solidFill>
              </a:rPr>
              <a:t>las adquisiciones, arrendamientos y servicios</a:t>
            </a:r>
            <a:r>
              <a:rPr lang="es-MX" sz="1200" dirty="0" smtClean="0">
                <a:solidFill>
                  <a:schemeClr val="tx1"/>
                </a:solidFill>
              </a:rPr>
              <a:t>.</a:t>
            </a:r>
            <a:endParaRPr lang="es-MX" sz="1200" dirty="0">
              <a:solidFill>
                <a:schemeClr val="tx1"/>
              </a:solidFill>
            </a:endParaRPr>
          </a:p>
        </p:txBody>
      </p:sp>
      <p:sp>
        <p:nvSpPr>
          <p:cNvPr id="14"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10</a:t>
            </a:r>
            <a:endParaRPr lang="es-ES" sz="1400" dirty="0"/>
          </a:p>
        </p:txBody>
      </p:sp>
      <p:sp>
        <p:nvSpPr>
          <p:cNvPr id="5" name="4 Flecha arriba"/>
          <p:cNvSpPr/>
          <p:nvPr/>
        </p:nvSpPr>
        <p:spPr>
          <a:xfrm>
            <a:off x="6588224" y="5589240"/>
            <a:ext cx="1689101" cy="1152128"/>
          </a:xfrm>
          <a:prstGeom prst="upArrow">
            <a:avLst>
              <a:gd name="adj1" fmla="val 50000"/>
              <a:gd name="adj2" fmla="val 47165"/>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solidFill>
                  <a:schemeClr val="tx1"/>
                </a:solidFill>
              </a:rPr>
              <a:t>Tiempo promedio para instruir y resolver </a:t>
            </a:r>
            <a:r>
              <a:rPr lang="es-MX" sz="1050" dirty="0" smtClean="0">
                <a:solidFill>
                  <a:schemeClr val="tx1"/>
                </a:solidFill>
              </a:rPr>
              <a:t>4 </a:t>
            </a:r>
            <a:r>
              <a:rPr lang="es-MX" sz="1050" dirty="0">
                <a:solidFill>
                  <a:schemeClr val="tx1"/>
                </a:solidFill>
              </a:rPr>
              <a:t>meses</a:t>
            </a:r>
            <a:r>
              <a:rPr lang="es-MX" sz="1050" dirty="0" smtClean="0">
                <a:solidFill>
                  <a:schemeClr val="tx1"/>
                </a:solidFill>
              </a:rPr>
              <a:t>.</a:t>
            </a:r>
            <a:endParaRPr lang="es-MX" sz="1050" dirty="0">
              <a:solidFill>
                <a:schemeClr val="tx1"/>
              </a:solidFill>
            </a:endParaRPr>
          </a:p>
        </p:txBody>
      </p:sp>
    </p:spTree>
    <p:extLst>
      <p:ext uri="{BB962C8B-B14F-4D97-AF65-F5344CB8AC3E}">
        <p14:creationId xmlns:p14="http://schemas.microsoft.com/office/powerpoint/2010/main" val="4165845800"/>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sp>
        <p:nvSpPr>
          <p:cNvPr id="16" name="1 Título"/>
          <p:cNvSpPr txBox="1">
            <a:spLocks/>
          </p:cNvSpPr>
          <p:nvPr/>
        </p:nvSpPr>
        <p:spPr bwMode="auto">
          <a:xfrm>
            <a:off x="3059832" y="188640"/>
            <a:ext cx="432048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36000" tIns="45720" rIns="36000" bIns="45720" rtlCol="0" anchor="ctr">
            <a:noAutofit/>
          </a:bodyPr>
          <a:lstStyle/>
          <a:p>
            <a:pPr algn="ctr">
              <a:spcBef>
                <a:spcPts val="0"/>
              </a:spcBef>
            </a:pPr>
            <a:endParaRPr lang="es-MX" sz="2400" b="1" dirty="0" smtClean="0">
              <a:ea typeface="EurekaSans-Medium"/>
              <a:cs typeface="EurekaSans-Medium"/>
            </a:endParaRPr>
          </a:p>
          <a:p>
            <a:pPr algn="ctr">
              <a:spcBef>
                <a:spcPts val="0"/>
              </a:spcBef>
            </a:pPr>
            <a:r>
              <a:rPr lang="es-MX" sz="2400" b="1" dirty="0" smtClean="0">
                <a:solidFill>
                  <a:schemeClr val="bg1"/>
                </a:solidFill>
                <a:ea typeface="EurekaSans-Medium"/>
                <a:cs typeface="EurekaSans-Medium"/>
              </a:rPr>
              <a:t>Área de Responsabilidades</a:t>
            </a:r>
          </a:p>
          <a:p>
            <a:pPr algn="ctr">
              <a:spcBef>
                <a:spcPts val="0"/>
              </a:spcBef>
            </a:pPr>
            <a:endParaRPr lang="es-MX" b="1" dirty="0"/>
          </a:p>
        </p:txBody>
      </p:sp>
      <p:grpSp>
        <p:nvGrpSpPr>
          <p:cNvPr id="4" name="3 Grupo"/>
          <p:cNvGrpSpPr/>
          <p:nvPr/>
        </p:nvGrpSpPr>
        <p:grpSpPr>
          <a:xfrm>
            <a:off x="467544" y="2204864"/>
            <a:ext cx="8064896" cy="1872209"/>
            <a:chOff x="467544" y="2879232"/>
            <a:chExt cx="8064896" cy="1701896"/>
          </a:xfrm>
        </p:grpSpPr>
        <p:cxnSp>
          <p:nvCxnSpPr>
            <p:cNvPr id="13" name="12 Conector recto"/>
            <p:cNvCxnSpPr>
              <a:stCxn id="28" idx="6"/>
            </p:cNvCxnSpPr>
            <p:nvPr/>
          </p:nvCxnSpPr>
          <p:spPr>
            <a:xfrm>
              <a:off x="3923928" y="4242741"/>
              <a:ext cx="122413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13 Conector recto"/>
            <p:cNvCxnSpPr>
              <a:stCxn id="36" idx="6"/>
              <a:endCxn id="40" idx="2"/>
            </p:cNvCxnSpPr>
            <p:nvPr/>
          </p:nvCxnSpPr>
          <p:spPr>
            <a:xfrm>
              <a:off x="6804248" y="4242741"/>
              <a:ext cx="1061138"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14 Conector recto"/>
            <p:cNvCxnSpPr>
              <a:stCxn id="32" idx="6"/>
              <a:endCxn id="36" idx="2"/>
            </p:cNvCxnSpPr>
            <p:nvPr/>
          </p:nvCxnSpPr>
          <p:spPr>
            <a:xfrm>
              <a:off x="5292080" y="4242741"/>
              <a:ext cx="1142637"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 name="16 Conector recto"/>
            <p:cNvCxnSpPr>
              <a:stCxn id="20" idx="6"/>
              <a:endCxn id="24" idx="2"/>
            </p:cNvCxnSpPr>
            <p:nvPr/>
          </p:nvCxnSpPr>
          <p:spPr>
            <a:xfrm>
              <a:off x="1282604" y="4242741"/>
              <a:ext cx="8316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 name="17 Conector recto"/>
            <p:cNvCxnSpPr>
              <a:stCxn id="24" idx="6"/>
              <a:endCxn id="28" idx="2"/>
            </p:cNvCxnSpPr>
            <p:nvPr/>
          </p:nvCxnSpPr>
          <p:spPr>
            <a:xfrm>
              <a:off x="2483768" y="4242741"/>
              <a:ext cx="1070629" cy="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9" name="18 Grupo"/>
            <p:cNvGrpSpPr/>
            <p:nvPr/>
          </p:nvGrpSpPr>
          <p:grpSpPr>
            <a:xfrm>
              <a:off x="467544" y="3296017"/>
              <a:ext cx="1152128" cy="1135452"/>
              <a:chOff x="-108520" y="2719953"/>
              <a:chExt cx="1152128" cy="1135452"/>
            </a:xfrm>
          </p:grpSpPr>
          <p:sp>
            <p:nvSpPr>
              <p:cNvPr id="20" name="19 Conector"/>
              <p:cNvSpPr/>
              <p:nvPr/>
            </p:nvSpPr>
            <p:spPr>
              <a:xfrm>
                <a:off x="337009" y="3486657"/>
                <a:ext cx="369531" cy="360040"/>
              </a:xfrm>
              <a:prstGeom prst="flowChartConnector">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1" name="Picture 2" descr="http://www.up.ac.pa/ftp/2010/d_informatica/imagenes/credito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504" y="3453631"/>
                <a:ext cx="638581" cy="401774"/>
              </a:xfrm>
              <a:prstGeom prst="rect">
                <a:avLst/>
              </a:prstGeom>
              <a:noFill/>
              <a:extLst>
                <a:ext uri="{909E8E84-426E-40DD-AFC4-6F175D3DCCD1}">
                  <a14:hiddenFill xmlns:a14="http://schemas.microsoft.com/office/drawing/2010/main">
                    <a:solidFill>
                      <a:srgbClr val="FFFFFF"/>
                    </a:solidFill>
                  </a14:hiddenFill>
                </a:ext>
              </a:extLst>
            </p:spPr>
          </p:pic>
          <p:sp>
            <p:nvSpPr>
              <p:cNvPr id="22" name="21 CuadroTexto"/>
              <p:cNvSpPr txBox="1"/>
              <p:nvPr/>
            </p:nvSpPr>
            <p:spPr>
              <a:xfrm>
                <a:off x="-108520" y="2719953"/>
                <a:ext cx="1152128" cy="461665"/>
              </a:xfrm>
              <a:prstGeom prst="rect">
                <a:avLst/>
              </a:prstGeom>
              <a:noFill/>
            </p:spPr>
            <p:txBody>
              <a:bodyPr wrap="square" rtlCol="0">
                <a:spAutoFit/>
              </a:bodyPr>
              <a:lstStyle/>
              <a:p>
                <a:pPr algn="ctr"/>
                <a:r>
                  <a:rPr lang="es-MX" sz="1200" dirty="0" smtClean="0">
                    <a:solidFill>
                      <a:srgbClr val="0070C0"/>
                    </a:solidFill>
                  </a:rPr>
                  <a:t>De oficio o denuncia</a:t>
                </a:r>
                <a:endParaRPr lang="es-MX" sz="1200" dirty="0">
                  <a:solidFill>
                    <a:srgbClr val="0070C0"/>
                  </a:solidFill>
                </a:endParaRPr>
              </a:p>
            </p:txBody>
          </p:sp>
        </p:grpSp>
        <p:grpSp>
          <p:nvGrpSpPr>
            <p:cNvPr id="23" name="22 Grupo"/>
            <p:cNvGrpSpPr/>
            <p:nvPr/>
          </p:nvGrpSpPr>
          <p:grpSpPr>
            <a:xfrm>
              <a:off x="1619672" y="3172951"/>
              <a:ext cx="1399410" cy="1353571"/>
              <a:chOff x="1043608" y="2596887"/>
              <a:chExt cx="1399410" cy="1353571"/>
            </a:xfrm>
          </p:grpSpPr>
          <p:sp>
            <p:nvSpPr>
              <p:cNvPr id="24" name="23 Conector"/>
              <p:cNvSpPr/>
              <p:nvPr/>
            </p:nvSpPr>
            <p:spPr>
              <a:xfrm>
                <a:off x="1538173" y="3486657"/>
                <a:ext cx="369531" cy="360040"/>
              </a:xfrm>
              <a:prstGeom prst="flowChartConnector">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5" name="Picture 4" descr="http://www.cph.cl/v2/imagenes/204_documento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59803" y="3381623"/>
                <a:ext cx="526269" cy="568835"/>
              </a:xfrm>
              <a:prstGeom prst="rect">
                <a:avLst/>
              </a:prstGeom>
              <a:noFill/>
              <a:extLst>
                <a:ext uri="{909E8E84-426E-40DD-AFC4-6F175D3DCCD1}">
                  <a14:hiddenFill xmlns:a14="http://schemas.microsoft.com/office/drawing/2010/main">
                    <a:solidFill>
                      <a:srgbClr val="FFFFFF"/>
                    </a:solidFill>
                  </a14:hiddenFill>
                </a:ext>
              </a:extLst>
            </p:spPr>
          </p:pic>
          <p:sp>
            <p:nvSpPr>
              <p:cNvPr id="26" name="25 CuadroTexto"/>
              <p:cNvSpPr txBox="1"/>
              <p:nvPr/>
            </p:nvSpPr>
            <p:spPr>
              <a:xfrm>
                <a:off x="1043608" y="2596887"/>
                <a:ext cx="1399410" cy="461665"/>
              </a:xfrm>
              <a:prstGeom prst="rect">
                <a:avLst/>
              </a:prstGeom>
              <a:noFill/>
            </p:spPr>
            <p:txBody>
              <a:bodyPr wrap="square" rtlCol="0">
                <a:spAutoFit/>
              </a:bodyPr>
              <a:lstStyle/>
              <a:p>
                <a:pPr algn="ctr"/>
                <a:r>
                  <a:rPr lang="es-MX" sz="1200" dirty="0" smtClean="0">
                    <a:solidFill>
                      <a:srgbClr val="0070C0"/>
                    </a:solidFill>
                  </a:rPr>
                  <a:t>Inicio del procedimiento</a:t>
                </a:r>
                <a:endParaRPr lang="es-MX" sz="1200" dirty="0">
                  <a:solidFill>
                    <a:srgbClr val="0070C0"/>
                  </a:solidFill>
                </a:endParaRPr>
              </a:p>
            </p:txBody>
          </p:sp>
        </p:grpSp>
        <p:grpSp>
          <p:nvGrpSpPr>
            <p:cNvPr id="27" name="26 Grupo"/>
            <p:cNvGrpSpPr/>
            <p:nvPr/>
          </p:nvGrpSpPr>
          <p:grpSpPr>
            <a:xfrm>
              <a:off x="3131840" y="2879232"/>
              <a:ext cx="1224136" cy="1701896"/>
              <a:chOff x="2555776" y="2303168"/>
              <a:chExt cx="1224136" cy="1701896"/>
            </a:xfrm>
          </p:grpSpPr>
          <p:sp>
            <p:nvSpPr>
              <p:cNvPr id="28" name="27 Conector"/>
              <p:cNvSpPr/>
              <p:nvPr/>
            </p:nvSpPr>
            <p:spPr>
              <a:xfrm>
                <a:off x="2978333" y="3486657"/>
                <a:ext cx="369531" cy="360040"/>
              </a:xfrm>
              <a:prstGeom prst="flowChartConnector">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9" name="Picture 6" descr="http://www.reporteroshoy.mx/wp/wp-content/uploads/2010/08/comparecenci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95517" y="3381623"/>
                <a:ext cx="935161" cy="623441"/>
              </a:xfrm>
              <a:prstGeom prst="rect">
                <a:avLst/>
              </a:prstGeom>
              <a:noFill/>
              <a:extLst>
                <a:ext uri="{909E8E84-426E-40DD-AFC4-6F175D3DCCD1}">
                  <a14:hiddenFill xmlns:a14="http://schemas.microsoft.com/office/drawing/2010/main">
                    <a:solidFill>
                      <a:srgbClr val="FFFFFF"/>
                    </a:solidFill>
                  </a14:hiddenFill>
                </a:ext>
              </a:extLst>
            </p:spPr>
          </p:pic>
          <p:sp>
            <p:nvSpPr>
              <p:cNvPr id="30" name="29 CuadroTexto"/>
              <p:cNvSpPr txBox="1"/>
              <p:nvPr/>
            </p:nvSpPr>
            <p:spPr>
              <a:xfrm>
                <a:off x="2555776" y="2303168"/>
                <a:ext cx="1224136" cy="1015663"/>
              </a:xfrm>
              <a:prstGeom prst="rect">
                <a:avLst/>
              </a:prstGeom>
              <a:noFill/>
            </p:spPr>
            <p:txBody>
              <a:bodyPr wrap="square" rtlCol="0">
                <a:spAutoFit/>
              </a:bodyPr>
              <a:lstStyle/>
              <a:p>
                <a:pPr algn="ctr"/>
                <a:r>
                  <a:rPr lang="es-MX" sz="1200" dirty="0" smtClean="0">
                    <a:solidFill>
                      <a:srgbClr val="0070C0"/>
                    </a:solidFill>
                  </a:rPr>
                  <a:t>Derecho de Audiencia y Admisión de Pruebas</a:t>
                </a:r>
              </a:p>
              <a:p>
                <a:pPr algn="ctr"/>
                <a:r>
                  <a:rPr lang="es-MX" sz="1200" dirty="0" smtClean="0"/>
                  <a:t>(15 días hábiles)</a:t>
                </a:r>
                <a:endParaRPr lang="es-MX" sz="1200" dirty="0"/>
              </a:p>
            </p:txBody>
          </p:sp>
        </p:grpSp>
        <p:grpSp>
          <p:nvGrpSpPr>
            <p:cNvPr id="31" name="30 Grupo"/>
            <p:cNvGrpSpPr/>
            <p:nvPr/>
          </p:nvGrpSpPr>
          <p:grpSpPr>
            <a:xfrm>
              <a:off x="4572000" y="3183359"/>
              <a:ext cx="1152128" cy="1385505"/>
              <a:chOff x="3995936" y="2607295"/>
              <a:chExt cx="1152128" cy="1385505"/>
            </a:xfrm>
          </p:grpSpPr>
          <p:sp>
            <p:nvSpPr>
              <p:cNvPr id="32" name="31 Conector"/>
              <p:cNvSpPr/>
              <p:nvPr/>
            </p:nvSpPr>
            <p:spPr>
              <a:xfrm>
                <a:off x="4346485" y="3486657"/>
                <a:ext cx="369531" cy="360040"/>
              </a:xfrm>
              <a:prstGeom prst="flowChartConnector">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3" name="Picture 8" descr="http://actualicese.com/_ig/img/fotos/revisando_cuentas_325w.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58453" y="3381623"/>
                <a:ext cx="923872" cy="611177"/>
              </a:xfrm>
              <a:prstGeom prst="rect">
                <a:avLst/>
              </a:prstGeom>
              <a:noFill/>
              <a:extLst>
                <a:ext uri="{909E8E84-426E-40DD-AFC4-6F175D3DCCD1}">
                  <a14:hiddenFill xmlns:a14="http://schemas.microsoft.com/office/drawing/2010/main">
                    <a:solidFill>
                      <a:srgbClr val="FFFFFF"/>
                    </a:solidFill>
                  </a14:hiddenFill>
                </a:ext>
              </a:extLst>
            </p:spPr>
          </p:pic>
          <p:sp>
            <p:nvSpPr>
              <p:cNvPr id="34" name="33 CuadroTexto"/>
              <p:cNvSpPr txBox="1"/>
              <p:nvPr/>
            </p:nvSpPr>
            <p:spPr>
              <a:xfrm>
                <a:off x="3995936" y="2607295"/>
                <a:ext cx="1152128" cy="461665"/>
              </a:xfrm>
              <a:prstGeom prst="rect">
                <a:avLst/>
              </a:prstGeom>
              <a:noFill/>
            </p:spPr>
            <p:txBody>
              <a:bodyPr wrap="square" rtlCol="0">
                <a:spAutoFit/>
              </a:bodyPr>
              <a:lstStyle/>
              <a:p>
                <a:pPr algn="ctr"/>
                <a:r>
                  <a:rPr lang="es-MX" sz="1200" dirty="0" smtClean="0">
                    <a:solidFill>
                      <a:srgbClr val="0070C0"/>
                    </a:solidFill>
                  </a:rPr>
                  <a:t>Desahogo de Pruebas</a:t>
                </a:r>
                <a:endParaRPr lang="es-MX" sz="1200" dirty="0">
                  <a:solidFill>
                    <a:srgbClr val="0070C0"/>
                  </a:solidFill>
                </a:endParaRPr>
              </a:p>
            </p:txBody>
          </p:sp>
        </p:grpSp>
        <p:grpSp>
          <p:nvGrpSpPr>
            <p:cNvPr id="35" name="34 Grupo"/>
            <p:cNvGrpSpPr/>
            <p:nvPr/>
          </p:nvGrpSpPr>
          <p:grpSpPr>
            <a:xfrm>
              <a:off x="6084168" y="3183359"/>
              <a:ext cx="1152128" cy="1332854"/>
              <a:chOff x="5508104" y="2607295"/>
              <a:chExt cx="1152128" cy="1332854"/>
            </a:xfrm>
          </p:grpSpPr>
          <p:sp>
            <p:nvSpPr>
              <p:cNvPr id="36" name="35 Conector"/>
              <p:cNvSpPr/>
              <p:nvPr/>
            </p:nvSpPr>
            <p:spPr>
              <a:xfrm>
                <a:off x="5858653" y="3486657"/>
                <a:ext cx="369531" cy="360040"/>
              </a:xfrm>
              <a:prstGeom prst="flowChartConnector">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7" name="Picture 10" descr="http://www.actualicese.com/_ig/img/fotos/peleatrabajofamilia.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1436" y="3381623"/>
                <a:ext cx="1023964" cy="558526"/>
              </a:xfrm>
              <a:prstGeom prst="rect">
                <a:avLst/>
              </a:prstGeom>
              <a:noFill/>
              <a:extLst>
                <a:ext uri="{909E8E84-426E-40DD-AFC4-6F175D3DCCD1}">
                  <a14:hiddenFill xmlns:a14="http://schemas.microsoft.com/office/drawing/2010/main">
                    <a:solidFill>
                      <a:srgbClr val="FFFFFF"/>
                    </a:solidFill>
                  </a14:hiddenFill>
                </a:ext>
              </a:extLst>
            </p:spPr>
          </p:pic>
          <p:sp>
            <p:nvSpPr>
              <p:cNvPr id="38" name="37 CuadroTexto"/>
              <p:cNvSpPr txBox="1"/>
              <p:nvPr/>
            </p:nvSpPr>
            <p:spPr>
              <a:xfrm>
                <a:off x="5508104" y="2607295"/>
                <a:ext cx="1152128" cy="830997"/>
              </a:xfrm>
              <a:prstGeom prst="rect">
                <a:avLst/>
              </a:prstGeom>
              <a:noFill/>
            </p:spPr>
            <p:txBody>
              <a:bodyPr wrap="square" rtlCol="0">
                <a:spAutoFit/>
              </a:bodyPr>
              <a:lstStyle/>
              <a:p>
                <a:pPr algn="ctr"/>
                <a:r>
                  <a:rPr lang="es-MX" sz="1200" dirty="0" smtClean="0">
                    <a:solidFill>
                      <a:srgbClr val="0070C0"/>
                    </a:solidFill>
                  </a:rPr>
                  <a:t>Formulación de Alegatos</a:t>
                </a:r>
              </a:p>
              <a:p>
                <a:pPr algn="ctr"/>
                <a:r>
                  <a:rPr lang="es-MX" sz="1200" dirty="0" smtClean="0"/>
                  <a:t>(5 a 10 días hábiles)</a:t>
                </a:r>
                <a:endParaRPr lang="es-MX" sz="1200" dirty="0"/>
              </a:p>
            </p:txBody>
          </p:sp>
        </p:grpSp>
        <p:grpSp>
          <p:nvGrpSpPr>
            <p:cNvPr id="39" name="38 Grupo"/>
            <p:cNvGrpSpPr/>
            <p:nvPr/>
          </p:nvGrpSpPr>
          <p:grpSpPr>
            <a:xfrm>
              <a:off x="7380312" y="3296017"/>
              <a:ext cx="1152128" cy="1242665"/>
              <a:chOff x="6804248" y="2719953"/>
              <a:chExt cx="1152128" cy="1242665"/>
            </a:xfrm>
          </p:grpSpPr>
          <p:sp>
            <p:nvSpPr>
              <p:cNvPr id="40" name="39 Conector"/>
              <p:cNvSpPr/>
              <p:nvPr/>
            </p:nvSpPr>
            <p:spPr>
              <a:xfrm>
                <a:off x="7289322" y="3486657"/>
                <a:ext cx="369531" cy="360040"/>
              </a:xfrm>
              <a:prstGeom prst="flowChartConnector">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1" name="Picture 12" descr="http://1.bp.blogspot.com/_352xV8C14UE/SmfG7EKP3dI/AAAAAAAAEXM/Ghh3zwxQ3Ok/s320/juez%5B1%5D.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04057" y="3381623"/>
                <a:ext cx="580995" cy="580995"/>
              </a:xfrm>
              <a:prstGeom prst="rect">
                <a:avLst/>
              </a:prstGeom>
              <a:noFill/>
              <a:extLst>
                <a:ext uri="{909E8E84-426E-40DD-AFC4-6F175D3DCCD1}">
                  <a14:hiddenFill xmlns:a14="http://schemas.microsoft.com/office/drawing/2010/main">
                    <a:solidFill>
                      <a:srgbClr val="FFFFFF"/>
                    </a:solidFill>
                  </a14:hiddenFill>
                </a:ext>
              </a:extLst>
            </p:spPr>
          </p:pic>
          <p:sp>
            <p:nvSpPr>
              <p:cNvPr id="42" name="41 CuadroTexto"/>
              <p:cNvSpPr txBox="1"/>
              <p:nvPr/>
            </p:nvSpPr>
            <p:spPr>
              <a:xfrm>
                <a:off x="6804248" y="2719953"/>
                <a:ext cx="1152128" cy="276999"/>
              </a:xfrm>
              <a:prstGeom prst="rect">
                <a:avLst/>
              </a:prstGeom>
              <a:noFill/>
            </p:spPr>
            <p:txBody>
              <a:bodyPr wrap="square" rtlCol="0">
                <a:spAutoFit/>
              </a:bodyPr>
              <a:lstStyle/>
              <a:p>
                <a:pPr algn="ctr"/>
                <a:r>
                  <a:rPr lang="es-MX" sz="1200" dirty="0" smtClean="0">
                    <a:solidFill>
                      <a:srgbClr val="0070C0"/>
                    </a:solidFill>
                  </a:rPr>
                  <a:t>Resolución</a:t>
                </a:r>
                <a:endParaRPr lang="es-MX" sz="1200" dirty="0">
                  <a:solidFill>
                    <a:srgbClr val="0070C0"/>
                  </a:solidFill>
                </a:endParaRPr>
              </a:p>
            </p:txBody>
          </p:sp>
        </p:grpSp>
      </p:grpSp>
      <p:sp>
        <p:nvSpPr>
          <p:cNvPr id="43" name="42 Rectángulo"/>
          <p:cNvSpPr/>
          <p:nvPr/>
        </p:nvSpPr>
        <p:spPr>
          <a:xfrm>
            <a:off x="-540568" y="764704"/>
            <a:ext cx="5699514" cy="1569660"/>
          </a:xfrm>
          <a:prstGeom prst="rect">
            <a:avLst/>
          </a:prstGeom>
          <a:noFill/>
        </p:spPr>
        <p:txBody>
          <a:bodyPr wrap="square" lIns="91440" tIns="45720" rIns="91440" bIns="45720">
            <a:spAutoFit/>
          </a:bodyPr>
          <a:lstStyle/>
          <a:p>
            <a:pPr algn="ctr"/>
            <a:r>
              <a:rPr lang="es-ES" sz="3200" b="1" dirty="0" smtClean="0">
                <a:ln w="19050">
                  <a:solidFill>
                    <a:schemeClr val="tx2">
                      <a:tint val="1000"/>
                    </a:schemeClr>
                  </a:solidFill>
                  <a:prstDash val="solid"/>
                </a:ln>
                <a:solidFill>
                  <a:schemeClr val="bg1">
                    <a:lumMod val="50000"/>
                  </a:schemeClr>
                </a:solidFill>
                <a:effectLst>
                  <a:glow rad="101600">
                    <a:schemeClr val="accent1">
                      <a:satMod val="175000"/>
                      <a:alpha val="40000"/>
                    </a:schemeClr>
                  </a:glow>
                  <a:outerShdw blurRad="50000" dist="50800" dir="7500000" algn="tl">
                    <a:srgbClr val="000000">
                      <a:shade val="5000"/>
                      <a:alpha val="35000"/>
                    </a:srgbClr>
                  </a:outerShdw>
                </a:effectLst>
              </a:rPr>
              <a:t>Procedimiento de</a:t>
            </a:r>
          </a:p>
          <a:p>
            <a:pPr algn="ctr"/>
            <a:r>
              <a:rPr lang="es-ES" sz="3200" b="1" dirty="0" smtClean="0">
                <a:ln w="19050">
                  <a:solidFill>
                    <a:schemeClr val="tx2">
                      <a:tint val="1000"/>
                    </a:schemeClr>
                  </a:solidFill>
                  <a:prstDash val="solid"/>
                </a:ln>
                <a:solidFill>
                  <a:schemeClr val="bg1">
                    <a:lumMod val="50000"/>
                  </a:schemeClr>
                </a:solidFill>
                <a:effectLst>
                  <a:glow rad="101600">
                    <a:schemeClr val="accent1">
                      <a:satMod val="175000"/>
                      <a:alpha val="40000"/>
                    </a:schemeClr>
                  </a:glow>
                  <a:outerShdw blurRad="50000" dist="50800" dir="7500000" algn="tl">
                    <a:srgbClr val="000000">
                      <a:shade val="5000"/>
                      <a:alpha val="35000"/>
                    </a:srgbClr>
                  </a:outerShdw>
                </a:effectLst>
              </a:rPr>
              <a:t>Sanción</a:t>
            </a:r>
          </a:p>
          <a:p>
            <a:pPr algn="ctr"/>
            <a:r>
              <a:rPr lang="es-ES" sz="3200" b="1" dirty="0" smtClean="0">
                <a:ln w="19050">
                  <a:solidFill>
                    <a:schemeClr val="tx2">
                      <a:tint val="1000"/>
                    </a:schemeClr>
                  </a:solidFill>
                  <a:prstDash val="solid"/>
                </a:ln>
                <a:solidFill>
                  <a:schemeClr val="bg1">
                    <a:lumMod val="50000"/>
                  </a:schemeClr>
                </a:solidFill>
                <a:effectLst>
                  <a:glow rad="101600">
                    <a:schemeClr val="accent1">
                      <a:satMod val="175000"/>
                      <a:alpha val="40000"/>
                    </a:schemeClr>
                  </a:glow>
                  <a:outerShdw blurRad="50000" dist="50800" dir="7500000" algn="tl">
                    <a:srgbClr val="000000">
                      <a:shade val="5000"/>
                      <a:alpha val="35000"/>
                    </a:srgbClr>
                  </a:outerShdw>
                </a:effectLst>
              </a:rPr>
              <a:t> a Proveedores</a:t>
            </a:r>
            <a:endParaRPr lang="es-ES" sz="3200" b="1" dirty="0">
              <a:ln w="19050">
                <a:solidFill>
                  <a:schemeClr val="tx2">
                    <a:tint val="1000"/>
                  </a:schemeClr>
                </a:solidFill>
                <a:prstDash val="solid"/>
              </a:ln>
              <a:solidFill>
                <a:schemeClr val="bg1">
                  <a:lumMod val="50000"/>
                </a:schemeClr>
              </a:solidFill>
              <a:effectLst>
                <a:glow rad="101600">
                  <a:schemeClr val="accent1">
                    <a:satMod val="175000"/>
                    <a:alpha val="40000"/>
                  </a:schemeClr>
                </a:glow>
                <a:outerShdw blurRad="50000" dist="50800" dir="7500000" algn="tl">
                  <a:srgbClr val="000000">
                    <a:shade val="5000"/>
                    <a:alpha val="35000"/>
                  </a:srgbClr>
                </a:outerShdw>
              </a:effectLst>
            </a:endParaRPr>
          </a:p>
        </p:txBody>
      </p:sp>
      <p:graphicFrame>
        <p:nvGraphicFramePr>
          <p:cNvPr id="44" name="Diagram 1"/>
          <p:cNvGraphicFramePr/>
          <p:nvPr>
            <p:extLst>
              <p:ext uri="{D42A27DB-BD31-4B8C-83A1-F6EECF244321}">
                <p14:modId xmlns:p14="http://schemas.microsoft.com/office/powerpoint/2010/main" val="3846375917"/>
              </p:ext>
            </p:extLst>
          </p:nvPr>
        </p:nvGraphicFramePr>
        <p:xfrm>
          <a:off x="-1116632" y="3973512"/>
          <a:ext cx="4930391" cy="291187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48" name="47 Diagrama"/>
          <p:cNvGraphicFramePr/>
          <p:nvPr>
            <p:extLst>
              <p:ext uri="{D42A27DB-BD31-4B8C-83A1-F6EECF244321}">
                <p14:modId xmlns:p14="http://schemas.microsoft.com/office/powerpoint/2010/main" val="1802396447"/>
              </p:ext>
            </p:extLst>
          </p:nvPr>
        </p:nvGraphicFramePr>
        <p:xfrm>
          <a:off x="4857055" y="908720"/>
          <a:ext cx="4095254" cy="1616159"/>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3" name="2 Diagrama"/>
          <p:cNvGraphicFramePr/>
          <p:nvPr>
            <p:extLst>
              <p:ext uri="{D42A27DB-BD31-4B8C-83A1-F6EECF244321}">
                <p14:modId xmlns:p14="http://schemas.microsoft.com/office/powerpoint/2010/main" val="1069675108"/>
              </p:ext>
            </p:extLst>
          </p:nvPr>
        </p:nvGraphicFramePr>
        <p:xfrm>
          <a:off x="1043608" y="4293096"/>
          <a:ext cx="6096000" cy="230425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45" name="44 Llamada de nube"/>
          <p:cNvSpPr/>
          <p:nvPr/>
        </p:nvSpPr>
        <p:spPr>
          <a:xfrm>
            <a:off x="6434717" y="4293096"/>
            <a:ext cx="2664837" cy="1008112"/>
          </a:xfrm>
          <a:prstGeom prst="cloudCallout">
            <a:avLst>
              <a:gd name="adj1" fmla="val -83431"/>
              <a:gd name="adj2" fmla="val -5835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dirty="0" smtClean="0"/>
              <a:t>La prescripción de las facultades para imponer sanciones es de </a:t>
            </a:r>
            <a:r>
              <a:rPr lang="es-MX" sz="1000" dirty="0" smtClean="0">
                <a:solidFill>
                  <a:schemeClr val="tx1"/>
                </a:solidFill>
              </a:rPr>
              <a:t>5 años </a:t>
            </a:r>
            <a:r>
              <a:rPr lang="es-MX" sz="1000" dirty="0" smtClean="0"/>
              <a:t>contados a partir de que se cometió la infracción.</a:t>
            </a:r>
            <a:endParaRPr lang="es-MX" sz="1000" dirty="0"/>
          </a:p>
        </p:txBody>
      </p:sp>
      <p:sp>
        <p:nvSpPr>
          <p:cNvPr id="46"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11</a:t>
            </a:r>
            <a:endParaRPr lang="es-ES" sz="1400" dirty="0"/>
          </a:p>
        </p:txBody>
      </p:sp>
      <p:sp>
        <p:nvSpPr>
          <p:cNvPr id="2" name="1 Llamada de flecha hacia arriba"/>
          <p:cNvSpPr/>
          <p:nvPr/>
        </p:nvSpPr>
        <p:spPr>
          <a:xfrm>
            <a:off x="3347864" y="5085184"/>
            <a:ext cx="2232248" cy="864096"/>
          </a:xfrm>
          <a:prstGeom prst="upArrowCallout">
            <a:avLst>
              <a:gd name="adj1" fmla="val 25000"/>
              <a:gd name="adj2" fmla="val 30512"/>
              <a:gd name="adj3" fmla="val 25000"/>
              <a:gd name="adj4" fmla="val 64977"/>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solidFill>
                  <a:schemeClr val="tx1"/>
                </a:solidFill>
              </a:rPr>
              <a:t>Ejemplo: Si la infracción se cometiera en este mes la multa equivaldría a $93,495.00 hasta $1,869,900.00</a:t>
            </a:r>
            <a:endParaRPr lang="es-MX" sz="1050" dirty="0">
              <a:solidFill>
                <a:schemeClr val="tx1"/>
              </a:solidFill>
            </a:endParaRPr>
          </a:p>
        </p:txBody>
      </p:sp>
      <p:sp>
        <p:nvSpPr>
          <p:cNvPr id="47" name="46 Flecha arriba"/>
          <p:cNvSpPr/>
          <p:nvPr/>
        </p:nvSpPr>
        <p:spPr>
          <a:xfrm>
            <a:off x="6120026" y="5517232"/>
            <a:ext cx="1689101" cy="1224136"/>
          </a:xfrm>
          <a:prstGeom prst="upArrow">
            <a:avLst>
              <a:gd name="adj1" fmla="val 50000"/>
              <a:gd name="adj2" fmla="val 47165"/>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solidFill>
                  <a:schemeClr val="tx1"/>
                </a:solidFill>
              </a:rPr>
              <a:t>Tiempo promedio para instruir y resolver </a:t>
            </a:r>
            <a:r>
              <a:rPr lang="es-MX" sz="1050" dirty="0" smtClean="0">
                <a:solidFill>
                  <a:schemeClr val="tx1"/>
                </a:solidFill>
              </a:rPr>
              <a:t>3 </a:t>
            </a:r>
            <a:r>
              <a:rPr lang="es-MX" sz="1050" dirty="0">
                <a:solidFill>
                  <a:schemeClr val="tx1"/>
                </a:solidFill>
              </a:rPr>
              <a:t>meses</a:t>
            </a:r>
            <a:r>
              <a:rPr lang="es-MX" sz="1050" dirty="0" smtClean="0">
                <a:solidFill>
                  <a:schemeClr val="tx1"/>
                </a:solidFill>
              </a:rPr>
              <a:t>.</a:t>
            </a:r>
            <a:endParaRPr lang="es-MX" sz="1050" dirty="0">
              <a:solidFill>
                <a:schemeClr val="tx1"/>
              </a:solidFill>
            </a:endParaRPr>
          </a:p>
        </p:txBody>
      </p:sp>
    </p:spTree>
    <p:extLst>
      <p:ext uri="{BB962C8B-B14F-4D97-AF65-F5344CB8AC3E}">
        <p14:creationId xmlns:p14="http://schemas.microsoft.com/office/powerpoint/2010/main" val="80271888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sp>
        <p:nvSpPr>
          <p:cNvPr id="63" name="62 Rectángulo"/>
          <p:cNvSpPr/>
          <p:nvPr/>
        </p:nvSpPr>
        <p:spPr>
          <a:xfrm>
            <a:off x="1152724" y="908720"/>
            <a:ext cx="6872395" cy="584775"/>
          </a:xfrm>
          <a:prstGeom prst="rect">
            <a:avLst/>
          </a:prstGeom>
          <a:noFill/>
        </p:spPr>
        <p:txBody>
          <a:bodyPr wrap="none" lIns="91440" tIns="45720" rIns="91440" bIns="45720">
            <a:spAutoFit/>
          </a:bodyPr>
          <a:lstStyle/>
          <a:p>
            <a:pPr algn="ctr"/>
            <a:r>
              <a:rPr lang="es-ES" sz="3200" b="1" dirty="0" smtClean="0">
                <a:ln w="19050">
                  <a:solidFill>
                    <a:schemeClr val="tx2">
                      <a:tint val="1000"/>
                    </a:schemeClr>
                  </a:solidFill>
                  <a:prstDash val="solid"/>
                </a:ln>
                <a:solidFill>
                  <a:schemeClr val="tx1">
                    <a:lumMod val="50000"/>
                    <a:lumOff val="50000"/>
                  </a:schemeClr>
                </a:solidFill>
                <a:effectLst>
                  <a:glow rad="139700">
                    <a:schemeClr val="accent2">
                      <a:satMod val="175000"/>
                      <a:alpha val="40000"/>
                    </a:schemeClr>
                  </a:glow>
                  <a:outerShdw blurRad="50000" dist="50800" dir="7500000" algn="tl">
                    <a:srgbClr val="000000">
                      <a:shade val="5000"/>
                      <a:alpha val="35000"/>
                    </a:srgbClr>
                  </a:outerShdw>
                </a:effectLst>
              </a:rPr>
              <a:t>Participación en Comités Internos</a:t>
            </a:r>
            <a:endParaRPr lang="es-ES" sz="3200" b="1" dirty="0">
              <a:ln w="19050">
                <a:solidFill>
                  <a:schemeClr val="tx2">
                    <a:tint val="1000"/>
                  </a:schemeClr>
                </a:solidFill>
                <a:prstDash val="solid"/>
              </a:ln>
              <a:solidFill>
                <a:schemeClr val="tx1">
                  <a:lumMod val="50000"/>
                  <a:lumOff val="50000"/>
                </a:schemeClr>
              </a:solidFill>
              <a:effectLst>
                <a:glow rad="139700">
                  <a:schemeClr val="accent2">
                    <a:satMod val="175000"/>
                    <a:alpha val="40000"/>
                  </a:schemeClr>
                </a:glow>
                <a:outerShdw blurRad="50000" dist="50800" dir="7500000" algn="tl">
                  <a:srgbClr val="000000">
                    <a:shade val="5000"/>
                    <a:alpha val="35000"/>
                  </a:srgbClr>
                </a:outerShdw>
              </a:effectLst>
            </a:endParaRPr>
          </a:p>
        </p:txBody>
      </p:sp>
      <p:pic>
        <p:nvPicPr>
          <p:cNvPr id="2050" name="Picture 2" descr="http://1.bp.blogspot.com/-OtOtU_YEajg/UBhFroK3HII/AAAAAAAAB_o/hIxcMuH9FB0/s1600/reuniones-de-trabajo.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080" y="2276872"/>
            <a:ext cx="3743503" cy="314325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1620688" y="1785159"/>
            <a:ext cx="8097812" cy="4968551"/>
          </a:xfrm>
          <a:prstGeom prst="rect">
            <a:avLst/>
          </a:prstGeom>
        </p:spPr>
        <p:txBody>
          <a:bodyPr/>
          <a:lstStyle/>
          <a:p>
            <a:pPr lvl="0" algn="ctr" defTabSz="444500">
              <a:lnSpc>
                <a:spcPct val="90000"/>
              </a:lnSpc>
              <a:spcBef>
                <a:spcPct val="0"/>
              </a:spcBef>
              <a:spcAft>
                <a:spcPct val="35000"/>
              </a:spcAft>
              <a:buChar char="•"/>
            </a:pPr>
            <a:endParaRPr lang="es-MX" sz="1100" dirty="0"/>
          </a:p>
          <a:p>
            <a:pPr lvl="0" algn="ctr" defTabSz="444500">
              <a:lnSpc>
                <a:spcPct val="90000"/>
              </a:lnSpc>
              <a:spcBef>
                <a:spcPct val="0"/>
              </a:spcBef>
              <a:spcAft>
                <a:spcPct val="35000"/>
              </a:spcAft>
              <a:buChar char="•"/>
            </a:pPr>
            <a:endParaRPr lang="es-MX" sz="1100" dirty="0"/>
          </a:p>
          <a:p>
            <a:pPr marL="0" marR="0" lvl="0" indent="0" algn="ctr" defTabSz="914400" eaLnBrk="1" fontAlgn="auto" latinLnBrk="0" hangingPunct="1">
              <a:lnSpc>
                <a:spcPct val="100000"/>
              </a:lnSpc>
              <a:spcBef>
                <a:spcPts val="0"/>
              </a:spcBef>
              <a:spcAft>
                <a:spcPts val="0"/>
              </a:spcAft>
              <a:buClrTx/>
              <a:buSzTx/>
              <a:tabLst/>
              <a:defRPr/>
            </a:pPr>
            <a:endParaRPr lang="es-MX" sz="1100" dirty="0"/>
          </a:p>
        </p:txBody>
      </p:sp>
      <p:graphicFrame>
        <p:nvGraphicFramePr>
          <p:cNvPr id="4" name="3 Diagrama"/>
          <p:cNvGraphicFramePr/>
          <p:nvPr>
            <p:extLst>
              <p:ext uri="{D42A27DB-BD31-4B8C-83A1-F6EECF244321}">
                <p14:modId xmlns:p14="http://schemas.microsoft.com/office/powerpoint/2010/main" val="4091076625"/>
              </p:ext>
            </p:extLst>
          </p:nvPr>
        </p:nvGraphicFramePr>
        <p:xfrm>
          <a:off x="-1404664" y="1478687"/>
          <a:ext cx="8288924" cy="53793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12</a:t>
            </a:r>
            <a:endParaRPr lang="es-ES" sz="1400" dirty="0"/>
          </a:p>
        </p:txBody>
      </p:sp>
    </p:spTree>
    <p:extLst>
      <p:ext uri="{BB962C8B-B14F-4D97-AF65-F5344CB8AC3E}">
        <p14:creationId xmlns:p14="http://schemas.microsoft.com/office/powerpoint/2010/main" val="96644141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24 Marcador de pie de página"/>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eaLnBrk="1" hangingPunct="1"/>
            <a:endParaRPr lang="es-MX" smtClean="0">
              <a:solidFill>
                <a:srgbClr val="000000"/>
              </a:solidFill>
            </a:endParaRPr>
          </a:p>
        </p:txBody>
      </p:sp>
      <p:sp>
        <p:nvSpPr>
          <p:cNvPr id="2050" name="1 Título"/>
          <p:cNvSpPr>
            <a:spLocks noGrp="1"/>
          </p:cNvSpPr>
          <p:nvPr>
            <p:ph type="ctrTitle" idx="4294967295"/>
          </p:nvPr>
        </p:nvSpPr>
        <p:spPr>
          <a:xfrm>
            <a:off x="0" y="908050"/>
            <a:ext cx="8459788" cy="1225550"/>
          </a:xfrm>
        </p:spPr>
        <p:txBody>
          <a:bodyPr/>
          <a:lstStyle/>
          <a:p>
            <a:pPr marL="484188" eaLnBrk="1" hangingPunct="1"/>
            <a:r>
              <a:rPr lang="es-ES" sz="2400" b="1" dirty="0" smtClean="0">
                <a:ln w="6350">
                  <a:solidFill>
                    <a:schemeClr val="accent3"/>
                  </a:solidFill>
                </a:ln>
                <a:solidFill>
                  <a:schemeClr val="accent3"/>
                </a:solidFill>
              </a:rPr>
              <a:t>En México, las autoridades encargadas de fiscalizar a la Administración Pública Federal son:</a:t>
            </a:r>
            <a:br>
              <a:rPr lang="es-ES" sz="2400" b="1" dirty="0" smtClean="0">
                <a:ln w="6350">
                  <a:solidFill>
                    <a:schemeClr val="accent3"/>
                  </a:solidFill>
                </a:ln>
                <a:solidFill>
                  <a:schemeClr val="accent3"/>
                </a:solidFill>
              </a:rPr>
            </a:br>
            <a:endParaRPr lang="es-ES" sz="2400" b="1" dirty="0" smtClean="0">
              <a:ln w="6350">
                <a:solidFill>
                  <a:schemeClr val="accent3"/>
                </a:solidFill>
              </a:ln>
              <a:solidFill>
                <a:schemeClr val="accent3"/>
              </a:solidFill>
            </a:endParaRPr>
          </a:p>
        </p:txBody>
      </p:sp>
      <p:pic>
        <p:nvPicPr>
          <p:cNvPr id="2053" name="9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225" y="0"/>
            <a:ext cx="866775" cy="836613"/>
          </a:xfrm>
          <a:prstGeom prst="rect">
            <a:avLst/>
          </a:prstGeom>
          <a:solidFill>
            <a:schemeClr val="accent4">
              <a:lumMod val="40000"/>
              <a:lumOff val="60000"/>
            </a:schemeClr>
          </a:solidFill>
        </p:spPr>
      </p:pic>
      <p:pic>
        <p:nvPicPr>
          <p:cNvPr id="2055" name="3 Imagen" descr="firma_sfp.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1955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1 Título"/>
          <p:cNvSpPr txBox="1">
            <a:spLocks/>
          </p:cNvSpPr>
          <p:nvPr/>
        </p:nvSpPr>
        <p:spPr bwMode="auto">
          <a:xfrm>
            <a:off x="3419475" y="188913"/>
            <a:ext cx="38163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algn="ctr" eaLnBrk="1" hangingPunct="1"/>
            <a:endParaRPr lang="es-MX" sz="2400" b="1">
              <a:solidFill>
                <a:srgbClr val="000000"/>
              </a:solidFill>
              <a:ea typeface="EurekaSans-Medium"/>
              <a:cs typeface="EurekaSans-Medium"/>
            </a:endParaRPr>
          </a:p>
          <a:p>
            <a:pPr algn="ctr" eaLnBrk="1" hangingPunct="1"/>
            <a:r>
              <a:rPr lang="es-MX" sz="2400" b="1">
                <a:solidFill>
                  <a:srgbClr val="FFFFFF"/>
                </a:solidFill>
              </a:rPr>
              <a:t>Órgano Interno de Control en el IFAI</a:t>
            </a:r>
            <a:endParaRPr lang="es-MX" sz="2400" b="1">
              <a:solidFill>
                <a:srgbClr val="FFFFFF"/>
              </a:solidFill>
              <a:ea typeface="EurekaSans-Medium"/>
              <a:cs typeface="EurekaSans-Medium"/>
            </a:endParaRPr>
          </a:p>
          <a:p>
            <a:pPr algn="ctr" eaLnBrk="1" hangingPunct="1"/>
            <a:endParaRPr lang="es-MX" b="1">
              <a:solidFill>
                <a:srgbClr val="000000"/>
              </a:solidFill>
            </a:endParaRPr>
          </a:p>
        </p:txBody>
      </p:sp>
      <p:grpSp>
        <p:nvGrpSpPr>
          <p:cNvPr id="2057" name="11 Grupo"/>
          <p:cNvGrpSpPr>
            <a:grpSpLocks/>
          </p:cNvGrpSpPr>
          <p:nvPr/>
        </p:nvGrpSpPr>
        <p:grpSpPr bwMode="auto">
          <a:xfrm>
            <a:off x="806450" y="1854200"/>
            <a:ext cx="7635875" cy="4449763"/>
            <a:chOff x="3073305" y="1774764"/>
            <a:chExt cx="3994966" cy="4592930"/>
          </a:xfrm>
        </p:grpSpPr>
        <p:sp>
          <p:nvSpPr>
            <p:cNvPr id="23" name="22 Forma libre"/>
            <p:cNvSpPr/>
            <p:nvPr/>
          </p:nvSpPr>
          <p:spPr>
            <a:xfrm>
              <a:off x="3073305" y="1915682"/>
              <a:ext cx="1203473" cy="1158474"/>
            </a:xfrm>
            <a:custGeom>
              <a:avLst/>
              <a:gdLst>
                <a:gd name="connsiteX0" fmla="*/ 0 w 1307179"/>
                <a:gd name="connsiteY0" fmla="*/ 653590 h 1307179"/>
                <a:gd name="connsiteX1" fmla="*/ 653590 w 1307179"/>
                <a:gd name="connsiteY1" fmla="*/ 0 h 1307179"/>
                <a:gd name="connsiteX2" fmla="*/ 1307180 w 1307179"/>
                <a:gd name="connsiteY2" fmla="*/ 653590 h 1307179"/>
                <a:gd name="connsiteX3" fmla="*/ 653590 w 1307179"/>
                <a:gd name="connsiteY3" fmla="*/ 1307180 h 1307179"/>
                <a:gd name="connsiteX4" fmla="*/ 0 w 1307179"/>
                <a:gd name="connsiteY4" fmla="*/ 653590 h 130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7179" h="1307179">
                  <a:moveTo>
                    <a:pt x="0" y="653590"/>
                  </a:moveTo>
                  <a:cubicBezTo>
                    <a:pt x="0" y="292622"/>
                    <a:pt x="292622" y="0"/>
                    <a:pt x="653590" y="0"/>
                  </a:cubicBezTo>
                  <a:cubicBezTo>
                    <a:pt x="1014558" y="0"/>
                    <a:pt x="1307180" y="292622"/>
                    <a:pt x="1307180" y="653590"/>
                  </a:cubicBezTo>
                  <a:cubicBezTo>
                    <a:pt x="1307180" y="1014558"/>
                    <a:pt x="1014558" y="1307180"/>
                    <a:pt x="653590" y="1307180"/>
                  </a:cubicBezTo>
                  <a:cubicBezTo>
                    <a:pt x="292622" y="1307180"/>
                    <a:pt x="0" y="1014558"/>
                    <a:pt x="0" y="653590"/>
                  </a:cubicBezTo>
                  <a:close/>
                </a:path>
              </a:pathLst>
            </a:custGeom>
            <a:blipFill rotWithShape="0">
              <a:blip r:embed="rId6"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04767" tIns="204767" rIns="204767" bIns="204767" spcCol="1270" anchor="ctr"/>
            <a:lstStyle/>
            <a:p>
              <a:pPr algn="ctr" defTabSz="933450">
                <a:lnSpc>
                  <a:spcPct val="90000"/>
                </a:lnSpc>
                <a:spcAft>
                  <a:spcPct val="35000"/>
                </a:spcAft>
                <a:defRPr/>
              </a:pPr>
              <a:endParaRPr lang="es-MX" sz="2100" dirty="0"/>
            </a:p>
          </p:txBody>
        </p:sp>
        <p:sp>
          <p:nvSpPr>
            <p:cNvPr id="26" name="25 Forma libre"/>
            <p:cNvSpPr/>
            <p:nvPr/>
          </p:nvSpPr>
          <p:spPr>
            <a:xfrm>
              <a:off x="5106502" y="1774764"/>
              <a:ext cx="1892833" cy="1387875"/>
            </a:xfrm>
            <a:custGeom>
              <a:avLst/>
              <a:gdLst>
                <a:gd name="connsiteX0" fmla="*/ 0 w 1960769"/>
                <a:gd name="connsiteY0" fmla="*/ 0 h 1307179"/>
                <a:gd name="connsiteX1" fmla="*/ 1960769 w 1960769"/>
                <a:gd name="connsiteY1" fmla="*/ 0 h 1307179"/>
                <a:gd name="connsiteX2" fmla="*/ 1960769 w 1960769"/>
                <a:gd name="connsiteY2" fmla="*/ 1307179 h 1307179"/>
                <a:gd name="connsiteX3" fmla="*/ 0 w 1960769"/>
                <a:gd name="connsiteY3" fmla="*/ 1307179 h 1307179"/>
                <a:gd name="connsiteX4" fmla="*/ 0 w 1960769"/>
                <a:gd name="connsiteY4" fmla="*/ 0 h 130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0769" h="1307179">
                  <a:moveTo>
                    <a:pt x="0" y="0"/>
                  </a:moveTo>
                  <a:lnTo>
                    <a:pt x="1960769" y="0"/>
                  </a:lnTo>
                  <a:lnTo>
                    <a:pt x="1960769" y="1307179"/>
                  </a:lnTo>
                  <a:lnTo>
                    <a:pt x="0" y="1307179"/>
                  </a:lnTo>
                  <a:lnTo>
                    <a:pt x="0" y="0"/>
                  </a:lnTo>
                  <a:close/>
                </a:path>
              </a:pathLst>
            </a:custGeom>
            <a:blipFill rotWithShape="0">
              <a:blip r:embed="rId7" cstate="print"/>
              <a:stretch>
                <a:fillRect/>
              </a:stretch>
            </a:blip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lIns="0" tIns="0" rIns="0" bIns="0" spcCol="1270" anchor="ctr"/>
            <a:lstStyle/>
            <a:p>
              <a:pPr marL="285750" lvl="1" indent="-285750" defTabSz="1778000">
                <a:lnSpc>
                  <a:spcPct val="90000"/>
                </a:lnSpc>
                <a:spcAft>
                  <a:spcPct val="15000"/>
                </a:spcAft>
                <a:buFontTx/>
                <a:buChar char="••"/>
                <a:defRPr/>
              </a:pPr>
              <a:endParaRPr lang="es-MX" sz="4000" dirty="0"/>
            </a:p>
          </p:txBody>
        </p:sp>
        <p:sp>
          <p:nvSpPr>
            <p:cNvPr id="27" name="26 Forma libre"/>
            <p:cNvSpPr/>
            <p:nvPr/>
          </p:nvSpPr>
          <p:spPr>
            <a:xfrm>
              <a:off x="3087425" y="3536234"/>
              <a:ext cx="1189354" cy="1261704"/>
            </a:xfrm>
            <a:custGeom>
              <a:avLst/>
              <a:gdLst>
                <a:gd name="connsiteX0" fmla="*/ 0 w 1307179"/>
                <a:gd name="connsiteY0" fmla="*/ 653590 h 1307179"/>
                <a:gd name="connsiteX1" fmla="*/ 653590 w 1307179"/>
                <a:gd name="connsiteY1" fmla="*/ 0 h 1307179"/>
                <a:gd name="connsiteX2" fmla="*/ 1307180 w 1307179"/>
                <a:gd name="connsiteY2" fmla="*/ 653590 h 1307179"/>
                <a:gd name="connsiteX3" fmla="*/ 653590 w 1307179"/>
                <a:gd name="connsiteY3" fmla="*/ 1307180 h 1307179"/>
                <a:gd name="connsiteX4" fmla="*/ 0 w 1307179"/>
                <a:gd name="connsiteY4" fmla="*/ 653590 h 130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7179" h="1307179">
                  <a:moveTo>
                    <a:pt x="0" y="653590"/>
                  </a:moveTo>
                  <a:cubicBezTo>
                    <a:pt x="0" y="292622"/>
                    <a:pt x="292622" y="0"/>
                    <a:pt x="653590" y="0"/>
                  </a:cubicBezTo>
                  <a:cubicBezTo>
                    <a:pt x="1014558" y="0"/>
                    <a:pt x="1307180" y="292622"/>
                    <a:pt x="1307180" y="653590"/>
                  </a:cubicBezTo>
                  <a:cubicBezTo>
                    <a:pt x="1307180" y="1014558"/>
                    <a:pt x="1014558" y="1307180"/>
                    <a:pt x="653590" y="1307180"/>
                  </a:cubicBezTo>
                  <a:cubicBezTo>
                    <a:pt x="292622" y="1307180"/>
                    <a:pt x="0" y="1014558"/>
                    <a:pt x="0" y="653590"/>
                  </a:cubicBezTo>
                  <a:close/>
                </a:path>
              </a:pathLst>
            </a:custGeom>
            <a:blipFill rotWithShape="0">
              <a:blip r:embed="rId8"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04767" tIns="204767" rIns="204767" bIns="204767" spcCol="1270" anchor="ctr"/>
            <a:lstStyle/>
            <a:p>
              <a:pPr algn="ctr" defTabSz="933450">
                <a:lnSpc>
                  <a:spcPct val="90000"/>
                </a:lnSpc>
                <a:spcAft>
                  <a:spcPct val="35000"/>
                </a:spcAft>
                <a:defRPr/>
              </a:pPr>
              <a:endParaRPr lang="es-MX" sz="2100" dirty="0"/>
            </a:p>
          </p:txBody>
        </p:sp>
        <p:sp>
          <p:nvSpPr>
            <p:cNvPr id="28" name="27 Forma libre"/>
            <p:cNvSpPr/>
            <p:nvPr/>
          </p:nvSpPr>
          <p:spPr>
            <a:xfrm>
              <a:off x="5275105" y="3387123"/>
              <a:ext cx="1793166" cy="1307584"/>
            </a:xfrm>
            <a:custGeom>
              <a:avLst/>
              <a:gdLst>
                <a:gd name="connsiteX0" fmla="*/ 0 w 1960769"/>
                <a:gd name="connsiteY0" fmla="*/ 0 h 1307179"/>
                <a:gd name="connsiteX1" fmla="*/ 1960769 w 1960769"/>
                <a:gd name="connsiteY1" fmla="*/ 0 h 1307179"/>
                <a:gd name="connsiteX2" fmla="*/ 1960769 w 1960769"/>
                <a:gd name="connsiteY2" fmla="*/ 1307179 h 1307179"/>
                <a:gd name="connsiteX3" fmla="*/ 0 w 1960769"/>
                <a:gd name="connsiteY3" fmla="*/ 1307179 h 1307179"/>
                <a:gd name="connsiteX4" fmla="*/ 0 w 1960769"/>
                <a:gd name="connsiteY4" fmla="*/ 0 h 130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0769" h="1307179">
                  <a:moveTo>
                    <a:pt x="0" y="0"/>
                  </a:moveTo>
                  <a:lnTo>
                    <a:pt x="1960769" y="0"/>
                  </a:lnTo>
                  <a:lnTo>
                    <a:pt x="1960769" y="1307179"/>
                  </a:lnTo>
                  <a:lnTo>
                    <a:pt x="0" y="1307179"/>
                  </a:lnTo>
                  <a:lnTo>
                    <a:pt x="0" y="0"/>
                  </a:lnTo>
                  <a:close/>
                </a:path>
              </a:pathLst>
            </a:custGeom>
            <a:blipFill rotWithShape="0">
              <a:blip r:embed="rId9" cstate="print"/>
              <a:stretch>
                <a:fillRect/>
              </a:stretch>
            </a:blip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lIns="0" tIns="0" rIns="0" bIns="0" spcCol="1270" anchor="ctr"/>
            <a:lstStyle/>
            <a:p>
              <a:pPr marL="285750" lvl="1" indent="-285750" defTabSz="1778000">
                <a:lnSpc>
                  <a:spcPct val="90000"/>
                </a:lnSpc>
                <a:spcAft>
                  <a:spcPct val="15000"/>
                </a:spcAft>
                <a:buFontTx/>
                <a:buChar char="••"/>
                <a:defRPr/>
              </a:pPr>
              <a:endParaRPr lang="es-MX" sz="4000" dirty="0"/>
            </a:p>
          </p:txBody>
        </p:sp>
        <p:sp>
          <p:nvSpPr>
            <p:cNvPr id="29" name="28 Forma libre"/>
            <p:cNvSpPr/>
            <p:nvPr/>
          </p:nvSpPr>
          <p:spPr>
            <a:xfrm>
              <a:off x="3224466" y="5060110"/>
              <a:ext cx="1102976" cy="1186329"/>
            </a:xfrm>
            <a:custGeom>
              <a:avLst/>
              <a:gdLst>
                <a:gd name="connsiteX0" fmla="*/ 0 w 1307179"/>
                <a:gd name="connsiteY0" fmla="*/ 653590 h 1307179"/>
                <a:gd name="connsiteX1" fmla="*/ 653590 w 1307179"/>
                <a:gd name="connsiteY1" fmla="*/ 0 h 1307179"/>
                <a:gd name="connsiteX2" fmla="*/ 1307180 w 1307179"/>
                <a:gd name="connsiteY2" fmla="*/ 653590 h 1307179"/>
                <a:gd name="connsiteX3" fmla="*/ 653590 w 1307179"/>
                <a:gd name="connsiteY3" fmla="*/ 1307180 h 1307179"/>
                <a:gd name="connsiteX4" fmla="*/ 0 w 1307179"/>
                <a:gd name="connsiteY4" fmla="*/ 653590 h 130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7179" h="1307179">
                  <a:moveTo>
                    <a:pt x="0" y="653590"/>
                  </a:moveTo>
                  <a:cubicBezTo>
                    <a:pt x="0" y="292622"/>
                    <a:pt x="292622" y="0"/>
                    <a:pt x="653590" y="0"/>
                  </a:cubicBezTo>
                  <a:cubicBezTo>
                    <a:pt x="1014558" y="0"/>
                    <a:pt x="1307180" y="292622"/>
                    <a:pt x="1307180" y="653590"/>
                  </a:cubicBezTo>
                  <a:cubicBezTo>
                    <a:pt x="1307180" y="1014558"/>
                    <a:pt x="1014558" y="1307180"/>
                    <a:pt x="653590" y="1307180"/>
                  </a:cubicBezTo>
                  <a:cubicBezTo>
                    <a:pt x="292622" y="1307180"/>
                    <a:pt x="0" y="1014558"/>
                    <a:pt x="0" y="653590"/>
                  </a:cubicBezTo>
                  <a:close/>
                </a:path>
              </a:pathLst>
            </a:custGeom>
            <a:blipFill rotWithShape="0">
              <a:blip r:embed="rId10"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04767" tIns="204767" rIns="204767" bIns="204767" spcCol="1270" anchor="ctr"/>
            <a:lstStyle/>
            <a:p>
              <a:pPr algn="ctr" defTabSz="933450">
                <a:lnSpc>
                  <a:spcPct val="90000"/>
                </a:lnSpc>
                <a:spcAft>
                  <a:spcPct val="35000"/>
                </a:spcAft>
                <a:defRPr/>
              </a:pPr>
              <a:endParaRPr lang="es-MX" sz="2100" dirty="0"/>
            </a:p>
          </p:txBody>
        </p:sp>
        <p:sp>
          <p:nvSpPr>
            <p:cNvPr id="30" name="29 Forma libre"/>
            <p:cNvSpPr/>
            <p:nvPr/>
          </p:nvSpPr>
          <p:spPr>
            <a:xfrm>
              <a:off x="5155505" y="5060110"/>
              <a:ext cx="1892003" cy="1307584"/>
            </a:xfrm>
            <a:custGeom>
              <a:avLst/>
              <a:gdLst>
                <a:gd name="connsiteX0" fmla="*/ 0 w 1960769"/>
                <a:gd name="connsiteY0" fmla="*/ 0 h 1307179"/>
                <a:gd name="connsiteX1" fmla="*/ 1960769 w 1960769"/>
                <a:gd name="connsiteY1" fmla="*/ 0 h 1307179"/>
                <a:gd name="connsiteX2" fmla="*/ 1960769 w 1960769"/>
                <a:gd name="connsiteY2" fmla="*/ 1307179 h 1307179"/>
                <a:gd name="connsiteX3" fmla="*/ 0 w 1960769"/>
                <a:gd name="connsiteY3" fmla="*/ 1307179 h 1307179"/>
                <a:gd name="connsiteX4" fmla="*/ 0 w 1960769"/>
                <a:gd name="connsiteY4" fmla="*/ 0 h 130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0769" h="1307179">
                  <a:moveTo>
                    <a:pt x="0" y="0"/>
                  </a:moveTo>
                  <a:lnTo>
                    <a:pt x="1960769" y="0"/>
                  </a:lnTo>
                  <a:lnTo>
                    <a:pt x="1960769" y="1307179"/>
                  </a:lnTo>
                  <a:lnTo>
                    <a:pt x="0" y="1307179"/>
                  </a:lnTo>
                  <a:lnTo>
                    <a:pt x="0" y="0"/>
                  </a:lnTo>
                  <a:close/>
                </a:path>
              </a:pathLst>
            </a:custGeom>
            <a:blipFill rotWithShape="0">
              <a:blip r:embed="rId11" cstate="print"/>
              <a:stretch>
                <a:fillRect/>
              </a:stretch>
            </a:blipFill>
          </p:spPr>
          <p:style>
            <a:lnRef idx="0">
              <a:schemeClr val="dk1">
                <a:alpha val="0"/>
                <a:hueOff val="0"/>
                <a:satOff val="0"/>
                <a:lumOff val="0"/>
                <a:alphaOff val="0"/>
              </a:schemeClr>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lIns="0" tIns="0" rIns="0" bIns="0" spcCol="1270" anchor="ctr"/>
            <a:lstStyle/>
            <a:p>
              <a:pPr marL="285750" lvl="1" indent="-285750" defTabSz="1778000">
                <a:lnSpc>
                  <a:spcPct val="90000"/>
                </a:lnSpc>
                <a:spcAft>
                  <a:spcPct val="15000"/>
                </a:spcAft>
                <a:buFontTx/>
                <a:buChar char="••"/>
                <a:defRPr/>
              </a:pPr>
              <a:endParaRPr lang="es-MX" sz="4000" dirty="0"/>
            </a:p>
          </p:txBody>
        </p:sp>
      </p:grpSp>
      <p:sp>
        <p:nvSpPr>
          <p:cNvPr id="4" name="3 Flecha derecha"/>
          <p:cNvSpPr/>
          <p:nvPr/>
        </p:nvSpPr>
        <p:spPr>
          <a:xfrm>
            <a:off x="3635375" y="2276475"/>
            <a:ext cx="792163" cy="27622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accent1">
                  <a:lumMod val="40000"/>
                  <a:lumOff val="60000"/>
                </a:schemeClr>
              </a:solidFill>
            </a:endParaRPr>
          </a:p>
        </p:txBody>
      </p:sp>
      <p:sp>
        <p:nvSpPr>
          <p:cNvPr id="31" name="30 Flecha derecha"/>
          <p:cNvSpPr/>
          <p:nvPr/>
        </p:nvSpPr>
        <p:spPr>
          <a:xfrm>
            <a:off x="3635375" y="3911600"/>
            <a:ext cx="792163" cy="27622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2" name="31 Flecha derecha"/>
          <p:cNvSpPr/>
          <p:nvPr/>
        </p:nvSpPr>
        <p:spPr>
          <a:xfrm>
            <a:off x="3635375" y="5473700"/>
            <a:ext cx="792163" cy="27622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9"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1</a:t>
            </a:r>
            <a:endParaRPr lang="es-ES" sz="1400" dirty="0"/>
          </a:p>
        </p:txBody>
      </p:sp>
    </p:spTree>
    <p:extLst>
      <p:ext uri="{BB962C8B-B14F-4D97-AF65-F5344CB8AC3E}">
        <p14:creationId xmlns:p14="http://schemas.microsoft.com/office/powerpoint/2010/main" val="236608558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ctrTitle" idx="4294967295"/>
          </p:nvPr>
        </p:nvSpPr>
        <p:spPr>
          <a:xfrm>
            <a:off x="0" y="1125538"/>
            <a:ext cx="7704138" cy="935037"/>
          </a:xfrm>
        </p:spPr>
        <p:txBody>
          <a:bodyPr>
            <a:normAutofit fontScale="90000"/>
          </a:bodyPr>
          <a:lstStyle/>
          <a:p>
            <a:pPr marL="484188" eaLnBrk="1" hangingPunct="1"/>
            <a:r>
              <a:rPr lang="es-ES" sz="2800" b="1" smtClean="0">
                <a:solidFill>
                  <a:srgbClr val="00B050"/>
                </a:solidFill>
              </a:rPr>
              <a:t/>
            </a:r>
            <a:br>
              <a:rPr lang="es-ES" sz="2800" b="1" smtClean="0">
                <a:solidFill>
                  <a:srgbClr val="00B050"/>
                </a:solidFill>
              </a:rPr>
            </a:br>
            <a:r>
              <a:rPr lang="es-ES" sz="2800" b="1" smtClean="0">
                <a:solidFill>
                  <a:srgbClr val="00B050"/>
                </a:solidFill>
              </a:rPr>
              <a:t/>
            </a:r>
            <a:br>
              <a:rPr lang="es-ES" sz="2800" b="1" smtClean="0">
                <a:solidFill>
                  <a:srgbClr val="00B050"/>
                </a:solidFill>
              </a:rPr>
            </a:br>
            <a:r>
              <a:rPr lang="es-ES" sz="2800" b="1" smtClean="0">
                <a:solidFill>
                  <a:srgbClr val="00B050"/>
                </a:solidFill>
              </a:rPr>
              <a:t>				</a:t>
            </a:r>
          </a:p>
        </p:txBody>
      </p:sp>
      <p:pic>
        <p:nvPicPr>
          <p:cNvPr id="3076" name="9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225" y="0"/>
            <a:ext cx="866775" cy="836613"/>
          </a:xfrm>
          <a:prstGeom prst="rect">
            <a:avLst/>
          </a:prstGeom>
          <a:solidFill>
            <a:schemeClr val="accent4">
              <a:lumMod val="40000"/>
              <a:lumOff val="60000"/>
            </a:schemeClr>
          </a:solidFill>
        </p:spPr>
      </p:pic>
      <p:pic>
        <p:nvPicPr>
          <p:cNvPr id="3078" name="3 Imagen" descr="firma_sfp.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1955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1 Título"/>
          <p:cNvSpPr txBox="1">
            <a:spLocks/>
          </p:cNvSpPr>
          <p:nvPr/>
        </p:nvSpPr>
        <p:spPr bwMode="auto">
          <a:xfrm>
            <a:off x="3419475" y="188913"/>
            <a:ext cx="38163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algn="ctr" eaLnBrk="1" hangingPunct="1"/>
            <a:endParaRPr lang="es-MX" sz="2400" b="1">
              <a:ea typeface="EurekaSans-Medium"/>
              <a:cs typeface="EurekaSans-Medium"/>
            </a:endParaRPr>
          </a:p>
          <a:p>
            <a:pPr algn="ctr" eaLnBrk="1" hangingPunct="1"/>
            <a:r>
              <a:rPr lang="es-MX" sz="2400" b="1">
                <a:solidFill>
                  <a:schemeClr val="bg1"/>
                </a:solidFill>
              </a:rPr>
              <a:t>Órgano Interno de Control en el IFAI</a:t>
            </a:r>
            <a:endParaRPr lang="es-MX" sz="2400" b="1">
              <a:solidFill>
                <a:schemeClr val="bg1"/>
              </a:solidFill>
              <a:ea typeface="EurekaSans-Medium"/>
              <a:cs typeface="EurekaSans-Medium"/>
            </a:endParaRPr>
          </a:p>
          <a:p>
            <a:pPr algn="ctr" eaLnBrk="1" hangingPunct="1"/>
            <a:endParaRPr lang="es-MX" b="1"/>
          </a:p>
        </p:txBody>
      </p:sp>
      <p:graphicFrame>
        <p:nvGraphicFramePr>
          <p:cNvPr id="4" name="3 Diagrama"/>
          <p:cNvGraphicFramePr/>
          <p:nvPr>
            <p:extLst>
              <p:ext uri="{D42A27DB-BD31-4B8C-83A1-F6EECF244321}">
                <p14:modId xmlns:p14="http://schemas.microsoft.com/office/powerpoint/2010/main" val="3388849752"/>
              </p:ext>
            </p:extLst>
          </p:nvPr>
        </p:nvGraphicFramePr>
        <p:xfrm>
          <a:off x="215516" y="980728"/>
          <a:ext cx="8712968" cy="568863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2</a:t>
            </a:r>
            <a:endParaRPr lang="es-ES" sz="1400" dirty="0"/>
          </a:p>
        </p:txBody>
      </p:sp>
    </p:spTree>
    <p:extLst>
      <p:ext uri="{BB962C8B-B14F-4D97-AF65-F5344CB8AC3E}">
        <p14:creationId xmlns:p14="http://schemas.microsoft.com/office/powerpoint/2010/main" val="1041821930"/>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0" y="457200"/>
            <a:ext cx="8243888" cy="6140450"/>
          </a:xfrm>
        </p:spPr>
        <p:txBody>
          <a:bodyPr>
            <a:noAutofit/>
          </a:bodyPr>
          <a:lstStyle/>
          <a:p>
            <a:pPr marL="484632" indent="0" algn="l" eaLnBrk="1" fontAlgn="auto" hangingPunct="1">
              <a:spcAft>
                <a:spcPts val="0"/>
              </a:spcAft>
              <a:defRPr/>
            </a:pPr>
            <a:r>
              <a:rPr lang="es-ES" sz="2800" b="1" dirty="0">
                <a:solidFill>
                  <a:srgbClr val="00B050"/>
                </a:solidFill>
              </a:rPr>
              <a:t/>
            </a:r>
            <a:br>
              <a:rPr lang="es-ES" sz="2800" b="1" dirty="0">
                <a:solidFill>
                  <a:srgbClr val="00B050"/>
                </a:solidFill>
              </a:rPr>
            </a:br>
            <a:r>
              <a:rPr lang="es-ES" sz="2800" b="1" dirty="0" smtClean="0">
                <a:solidFill>
                  <a:srgbClr val="00B050"/>
                </a:solidFill>
              </a:rPr>
              <a:t/>
            </a:r>
            <a:br>
              <a:rPr lang="es-ES" sz="2800" b="1" dirty="0" smtClean="0">
                <a:solidFill>
                  <a:srgbClr val="00B050"/>
                </a:solidFill>
              </a:rPr>
            </a:br>
            <a:r>
              <a:rPr lang="es-ES" sz="2800" b="1" dirty="0">
                <a:solidFill>
                  <a:srgbClr val="00B050"/>
                </a:solidFill>
              </a:rPr>
              <a:t/>
            </a:r>
            <a:br>
              <a:rPr lang="es-ES" sz="2800" b="1" dirty="0">
                <a:solidFill>
                  <a:srgbClr val="00B050"/>
                </a:solidFill>
              </a:rPr>
            </a:br>
            <a:r>
              <a:rPr lang="es-ES" sz="2800" b="1" dirty="0" smtClean="0">
                <a:solidFill>
                  <a:srgbClr val="00B050"/>
                </a:solidFill>
              </a:rPr>
              <a:t/>
            </a:r>
            <a:br>
              <a:rPr lang="es-ES" sz="2800" b="1" dirty="0" smtClean="0">
                <a:solidFill>
                  <a:srgbClr val="00B050"/>
                </a:solidFill>
              </a:rPr>
            </a:br>
            <a:r>
              <a:rPr lang="es-ES" sz="2800" b="1" dirty="0">
                <a:solidFill>
                  <a:srgbClr val="00B050"/>
                </a:solidFill>
              </a:rPr>
              <a:t/>
            </a:r>
            <a:br>
              <a:rPr lang="es-ES" sz="2800" b="1" dirty="0">
                <a:solidFill>
                  <a:srgbClr val="00B050"/>
                </a:solidFill>
              </a:rPr>
            </a:br>
            <a:r>
              <a:rPr lang="es-ES" sz="2800" b="1" dirty="0" smtClean="0">
                <a:solidFill>
                  <a:srgbClr val="00B050"/>
                </a:solidFill>
              </a:rPr>
              <a:t/>
            </a:r>
            <a:br>
              <a:rPr lang="es-ES" sz="2800" b="1" dirty="0" smtClean="0">
                <a:solidFill>
                  <a:srgbClr val="00B050"/>
                </a:solidFill>
              </a:rPr>
            </a:br>
            <a:r>
              <a:rPr lang="es-ES" sz="2800" b="1" dirty="0">
                <a:solidFill>
                  <a:srgbClr val="00B050"/>
                </a:solidFill>
              </a:rPr>
              <a:t/>
            </a:r>
            <a:br>
              <a:rPr lang="es-ES" sz="2800" b="1" dirty="0">
                <a:solidFill>
                  <a:srgbClr val="00B050"/>
                </a:solidFill>
              </a:rPr>
            </a:br>
            <a:r>
              <a:rPr lang="es-ES" sz="2800" b="1" dirty="0" smtClean="0">
                <a:solidFill>
                  <a:srgbClr val="00B050"/>
                </a:solidFill>
              </a:rPr>
              <a:t/>
            </a:r>
            <a:br>
              <a:rPr lang="es-ES" sz="2800" b="1" dirty="0" smtClean="0">
                <a:solidFill>
                  <a:srgbClr val="00B050"/>
                </a:solidFill>
              </a:rPr>
            </a:br>
            <a:r>
              <a:rPr lang="es-ES" sz="2800" b="1" dirty="0" smtClean="0">
                <a:solidFill>
                  <a:srgbClr val="00B050"/>
                </a:solidFill>
              </a:rPr>
              <a:t/>
            </a:r>
            <a:br>
              <a:rPr lang="es-ES" sz="2800" b="1" dirty="0" smtClean="0">
                <a:solidFill>
                  <a:srgbClr val="00B050"/>
                </a:solidFill>
              </a:rPr>
            </a:br>
            <a:r>
              <a:rPr lang="es-ES" sz="2800" b="1" dirty="0" smtClean="0">
                <a:solidFill>
                  <a:srgbClr val="00B050"/>
                </a:solidFill>
              </a:rPr>
              <a:t/>
            </a:r>
            <a:br>
              <a:rPr lang="es-ES" sz="2800" b="1" dirty="0" smtClean="0">
                <a:solidFill>
                  <a:srgbClr val="00B050"/>
                </a:solidFill>
              </a:rPr>
            </a:br>
            <a:r>
              <a:rPr lang="es-ES" sz="2800" b="1" dirty="0">
                <a:solidFill>
                  <a:srgbClr val="00B050"/>
                </a:solidFill>
              </a:rPr>
              <a:t/>
            </a:r>
            <a:br>
              <a:rPr lang="es-ES" sz="2800" b="1" dirty="0">
                <a:solidFill>
                  <a:srgbClr val="00B050"/>
                </a:solidFill>
              </a:rPr>
            </a:br>
            <a:r>
              <a:rPr lang="es-ES" sz="2800" b="1" dirty="0" smtClean="0">
                <a:solidFill>
                  <a:srgbClr val="00B050"/>
                </a:solidFill>
              </a:rPr>
              <a:t/>
            </a:r>
            <a:br>
              <a:rPr lang="es-ES" sz="2800" b="1" dirty="0" smtClean="0">
                <a:solidFill>
                  <a:srgbClr val="00B050"/>
                </a:solidFill>
              </a:rPr>
            </a:br>
            <a:r>
              <a:rPr lang="es-ES" sz="2800" b="1" dirty="0">
                <a:solidFill>
                  <a:srgbClr val="00B050"/>
                </a:solidFill>
              </a:rPr>
              <a:t/>
            </a:r>
            <a:br>
              <a:rPr lang="es-ES" sz="2800" b="1" dirty="0">
                <a:solidFill>
                  <a:srgbClr val="00B050"/>
                </a:solidFill>
              </a:rPr>
            </a:br>
            <a:r>
              <a:rPr lang="es-ES" sz="2800" b="1" dirty="0" smtClean="0">
                <a:solidFill>
                  <a:srgbClr val="00B050"/>
                </a:solidFill>
              </a:rPr>
              <a:t/>
            </a:r>
            <a:br>
              <a:rPr lang="es-ES" sz="2800" b="1" dirty="0" smtClean="0">
                <a:solidFill>
                  <a:srgbClr val="00B050"/>
                </a:solidFill>
              </a:rPr>
            </a:br>
            <a:r>
              <a:rPr lang="es-ES" sz="1800" b="1" dirty="0" smtClean="0">
                <a:solidFill>
                  <a:schemeClr val="accent1">
                    <a:lumMod val="50000"/>
                  </a:schemeClr>
                </a:solidFill>
              </a:rPr>
              <a:t>17 plazas</a:t>
            </a:r>
            <a:endParaRPr lang="es-ES" sz="1800" b="1" dirty="0">
              <a:solidFill>
                <a:schemeClr val="accent1">
                  <a:lumMod val="50000"/>
                </a:schemeClr>
              </a:solidFill>
            </a:endParaRPr>
          </a:p>
        </p:txBody>
      </p:sp>
      <p:pic>
        <p:nvPicPr>
          <p:cNvPr id="12291" name="9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225" y="0"/>
            <a:ext cx="866775" cy="836613"/>
          </a:xfrm>
          <a:prstGeom prst="rect">
            <a:avLst/>
          </a:prstGeom>
          <a:solidFill>
            <a:schemeClr val="accent4">
              <a:lumMod val="40000"/>
              <a:lumOff val="60000"/>
            </a:schemeClr>
          </a:solidFill>
        </p:spPr>
      </p:pic>
      <p:pic>
        <p:nvPicPr>
          <p:cNvPr id="12293" name="3 Imagen" descr="firma_sfp.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875" y="7938"/>
            <a:ext cx="21955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1 Título"/>
          <p:cNvSpPr txBox="1">
            <a:spLocks/>
          </p:cNvSpPr>
          <p:nvPr/>
        </p:nvSpPr>
        <p:spPr bwMode="auto">
          <a:xfrm>
            <a:off x="3419475" y="188913"/>
            <a:ext cx="38163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algn="ctr" eaLnBrk="1" hangingPunct="1"/>
            <a:endParaRPr lang="es-MX" sz="2400" b="1">
              <a:ea typeface="EurekaSans-Medium"/>
              <a:cs typeface="EurekaSans-Medium"/>
            </a:endParaRPr>
          </a:p>
          <a:p>
            <a:pPr algn="ctr" eaLnBrk="1" hangingPunct="1"/>
            <a:r>
              <a:rPr lang="es-MX" sz="2400" b="1">
                <a:solidFill>
                  <a:schemeClr val="bg1"/>
                </a:solidFill>
              </a:rPr>
              <a:t>Estructura Orgánica</a:t>
            </a:r>
            <a:endParaRPr lang="es-MX" sz="2400" b="1">
              <a:solidFill>
                <a:schemeClr val="bg1"/>
              </a:solidFill>
              <a:ea typeface="EurekaSans-Medium"/>
              <a:cs typeface="EurekaSans-Medium"/>
            </a:endParaRPr>
          </a:p>
          <a:p>
            <a:pPr algn="ctr" eaLnBrk="1" hangingPunct="1"/>
            <a:endParaRPr lang="es-MX" b="1"/>
          </a:p>
        </p:txBody>
      </p:sp>
      <p:sp>
        <p:nvSpPr>
          <p:cNvPr id="18" name="17 Rectángulo redondeado"/>
          <p:cNvSpPr/>
          <p:nvPr/>
        </p:nvSpPr>
        <p:spPr>
          <a:xfrm>
            <a:off x="3079750" y="1154113"/>
            <a:ext cx="2303463" cy="771525"/>
          </a:xfrm>
          <a:prstGeom prst="roundRect">
            <a:avLst/>
          </a:prstGeom>
          <a:solidFill>
            <a:schemeClr val="tx2">
              <a:lumMod val="20000"/>
              <a:lumOff val="8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b="1" dirty="0">
              <a:solidFill>
                <a:schemeClr val="tx1"/>
              </a:solidFill>
              <a:latin typeface="Calibri" pitchFamily="34" charset="0"/>
              <a:cs typeface="Arial" charset="0"/>
            </a:endParaRPr>
          </a:p>
          <a:p>
            <a:pPr algn="ctr" fontAlgn="auto">
              <a:spcBef>
                <a:spcPts val="0"/>
              </a:spcBef>
              <a:spcAft>
                <a:spcPts val="0"/>
              </a:spcAft>
              <a:defRPr/>
            </a:pPr>
            <a:r>
              <a:rPr lang="es-MX" b="1" dirty="0">
                <a:solidFill>
                  <a:schemeClr val="tx2"/>
                </a:solidFill>
                <a:cs typeface="Arial" charset="0"/>
              </a:rPr>
              <a:t>TITULAR DEL OIC </a:t>
            </a:r>
          </a:p>
          <a:p>
            <a:pPr algn="ctr" fontAlgn="auto">
              <a:spcBef>
                <a:spcPts val="0"/>
              </a:spcBef>
              <a:spcAft>
                <a:spcPts val="0"/>
              </a:spcAft>
              <a:defRPr/>
            </a:pPr>
            <a:endParaRPr lang="es-MX" sz="800" dirty="0"/>
          </a:p>
        </p:txBody>
      </p:sp>
      <p:sp>
        <p:nvSpPr>
          <p:cNvPr id="21" name="20 Rectángulo redondeado"/>
          <p:cNvSpPr/>
          <p:nvPr/>
        </p:nvSpPr>
        <p:spPr>
          <a:xfrm>
            <a:off x="6011863" y="1749425"/>
            <a:ext cx="1368425" cy="37465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b="1" dirty="0">
              <a:solidFill>
                <a:schemeClr val="tx2"/>
              </a:solidFill>
              <a:latin typeface="Calibri" pitchFamily="34" charset="0"/>
              <a:cs typeface="Arial" charset="0"/>
            </a:endParaRPr>
          </a:p>
          <a:p>
            <a:pPr algn="ctr" fontAlgn="auto">
              <a:spcBef>
                <a:spcPts val="0"/>
              </a:spcBef>
              <a:spcAft>
                <a:spcPts val="0"/>
              </a:spcAft>
              <a:defRPr/>
            </a:pPr>
            <a:endParaRPr lang="es-MX" sz="1200" dirty="0">
              <a:solidFill>
                <a:schemeClr val="tx2"/>
              </a:solidFill>
              <a:cs typeface="Arial" charset="0"/>
            </a:endParaRPr>
          </a:p>
          <a:p>
            <a:pPr algn="ctr" fontAlgn="auto">
              <a:spcBef>
                <a:spcPts val="0"/>
              </a:spcBef>
              <a:spcAft>
                <a:spcPts val="0"/>
              </a:spcAft>
              <a:defRPr/>
            </a:pPr>
            <a:r>
              <a:rPr lang="es-MX" sz="1100" b="1" dirty="0" smtClean="0">
                <a:solidFill>
                  <a:schemeClr val="tx2"/>
                </a:solidFill>
                <a:cs typeface="Arial" charset="0"/>
              </a:rPr>
              <a:t>Enlace</a:t>
            </a:r>
            <a:endParaRPr lang="es-MX" sz="1100" b="1" dirty="0">
              <a:solidFill>
                <a:schemeClr val="tx2"/>
              </a:solidFill>
              <a:cs typeface="Arial" charset="0"/>
            </a:endParaRPr>
          </a:p>
          <a:p>
            <a:pPr algn="ctr" fontAlgn="auto">
              <a:spcBef>
                <a:spcPts val="0"/>
              </a:spcBef>
              <a:spcAft>
                <a:spcPts val="0"/>
              </a:spcAft>
              <a:defRPr/>
            </a:pPr>
            <a:endParaRPr lang="es-MX" dirty="0">
              <a:solidFill>
                <a:schemeClr val="tx2"/>
              </a:solidFill>
            </a:endParaRPr>
          </a:p>
        </p:txBody>
      </p:sp>
      <p:sp>
        <p:nvSpPr>
          <p:cNvPr id="23" name="22 Rectángulo redondeado"/>
          <p:cNvSpPr/>
          <p:nvPr/>
        </p:nvSpPr>
        <p:spPr>
          <a:xfrm>
            <a:off x="736600" y="2411413"/>
            <a:ext cx="3495675" cy="73025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b="1" dirty="0">
              <a:solidFill>
                <a:schemeClr val="tx1"/>
              </a:solidFill>
              <a:latin typeface="Calibri" pitchFamily="34" charset="0"/>
              <a:cs typeface="Arial" charset="0"/>
            </a:endParaRPr>
          </a:p>
          <a:p>
            <a:pPr algn="ctr" fontAlgn="auto">
              <a:spcBef>
                <a:spcPts val="0"/>
              </a:spcBef>
              <a:spcAft>
                <a:spcPts val="0"/>
              </a:spcAft>
              <a:defRPr/>
            </a:pPr>
            <a:r>
              <a:rPr lang="es-MX" sz="1300" b="1" dirty="0">
                <a:solidFill>
                  <a:schemeClr val="tx2"/>
                </a:solidFill>
                <a:cs typeface="Arial" charset="0"/>
              </a:rPr>
              <a:t>Titular del Área de Auditoría Interna y para Desarrollo y Mejora de la Gestión Pública</a:t>
            </a:r>
          </a:p>
          <a:p>
            <a:pPr algn="ctr" fontAlgn="auto">
              <a:spcBef>
                <a:spcPts val="0"/>
              </a:spcBef>
              <a:spcAft>
                <a:spcPts val="0"/>
              </a:spcAft>
              <a:defRPr/>
            </a:pPr>
            <a:endParaRPr lang="es-MX" sz="1000" b="1" dirty="0">
              <a:solidFill>
                <a:schemeClr val="accent6">
                  <a:lumMod val="50000"/>
                </a:schemeClr>
              </a:solidFill>
              <a:latin typeface="Calibri" pitchFamily="34" charset="0"/>
              <a:cs typeface="Arial" charset="0"/>
            </a:endParaRPr>
          </a:p>
        </p:txBody>
      </p:sp>
      <p:sp>
        <p:nvSpPr>
          <p:cNvPr id="24" name="23 Rectángulo redondeado"/>
          <p:cNvSpPr/>
          <p:nvPr/>
        </p:nvSpPr>
        <p:spPr>
          <a:xfrm>
            <a:off x="4859338" y="2411413"/>
            <a:ext cx="3241675" cy="73025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dirty="0">
              <a:solidFill>
                <a:schemeClr val="tx1"/>
              </a:solidFill>
              <a:cs typeface="Arial" charset="0"/>
            </a:endParaRPr>
          </a:p>
          <a:p>
            <a:pPr algn="ctr" fontAlgn="auto">
              <a:spcBef>
                <a:spcPts val="0"/>
              </a:spcBef>
              <a:spcAft>
                <a:spcPts val="0"/>
              </a:spcAft>
              <a:defRPr/>
            </a:pPr>
            <a:r>
              <a:rPr lang="es-MX" sz="1300" b="1" dirty="0">
                <a:solidFill>
                  <a:schemeClr val="tx2"/>
                </a:solidFill>
                <a:cs typeface="Arial" charset="0"/>
              </a:rPr>
              <a:t>Titular del Área de Responsabilidades y de Quejas</a:t>
            </a:r>
          </a:p>
          <a:p>
            <a:pPr algn="ctr" fontAlgn="auto">
              <a:spcBef>
                <a:spcPts val="0"/>
              </a:spcBef>
              <a:spcAft>
                <a:spcPts val="0"/>
              </a:spcAft>
              <a:defRPr/>
            </a:pPr>
            <a:endParaRPr lang="es-MX" sz="1000" b="1" dirty="0">
              <a:solidFill>
                <a:schemeClr val="tx1"/>
              </a:solidFill>
              <a:latin typeface="Calibri" pitchFamily="34" charset="0"/>
              <a:cs typeface="Arial" charset="0"/>
            </a:endParaRPr>
          </a:p>
        </p:txBody>
      </p:sp>
      <p:cxnSp>
        <p:nvCxnSpPr>
          <p:cNvPr id="6" name="5 Conector recto"/>
          <p:cNvCxnSpPr/>
          <p:nvPr/>
        </p:nvCxnSpPr>
        <p:spPr>
          <a:xfrm flipH="1">
            <a:off x="3419475" y="1935163"/>
            <a:ext cx="4763" cy="476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5100638" y="1935163"/>
            <a:ext cx="0" cy="476250"/>
          </a:xfrm>
          <a:prstGeom prst="line">
            <a:avLst/>
          </a:prstGeom>
        </p:spPr>
        <p:style>
          <a:lnRef idx="1">
            <a:schemeClr val="accent1"/>
          </a:lnRef>
          <a:fillRef idx="0">
            <a:schemeClr val="accent1"/>
          </a:fillRef>
          <a:effectRef idx="0">
            <a:schemeClr val="accent1"/>
          </a:effectRef>
          <a:fontRef idx="minor">
            <a:schemeClr val="tx1"/>
          </a:fontRef>
        </p:style>
      </p:cxnSp>
      <p:sp>
        <p:nvSpPr>
          <p:cNvPr id="27" name="26 Rectángulo redondeado"/>
          <p:cNvSpPr/>
          <p:nvPr/>
        </p:nvSpPr>
        <p:spPr>
          <a:xfrm>
            <a:off x="2579688" y="3314700"/>
            <a:ext cx="1512887" cy="6064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2"/>
                </a:solidFill>
                <a:cs typeface="Arial" charset="0"/>
              </a:rPr>
              <a:t>Director </a:t>
            </a:r>
            <a:endParaRPr lang="es-MX" sz="1000" b="1" dirty="0">
              <a:solidFill>
                <a:schemeClr val="accent6">
                  <a:lumMod val="50000"/>
                </a:schemeClr>
              </a:solidFill>
              <a:latin typeface="Calibri" pitchFamily="34" charset="0"/>
              <a:cs typeface="Arial" charset="0"/>
            </a:endParaRPr>
          </a:p>
        </p:txBody>
      </p:sp>
      <p:sp>
        <p:nvSpPr>
          <p:cNvPr id="36" name="35 Rectángulo redondeado"/>
          <p:cNvSpPr/>
          <p:nvPr/>
        </p:nvSpPr>
        <p:spPr>
          <a:xfrm>
            <a:off x="4872038" y="4146550"/>
            <a:ext cx="1417637" cy="52863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b="1" dirty="0">
              <a:solidFill>
                <a:schemeClr val="bg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r>
              <a:rPr lang="es-MX" sz="1200" b="1" dirty="0">
                <a:solidFill>
                  <a:schemeClr val="bg1"/>
                </a:solidFill>
                <a:cs typeface="Arial" charset="0"/>
              </a:rPr>
              <a:t> </a:t>
            </a:r>
          </a:p>
        </p:txBody>
      </p:sp>
      <p:sp>
        <p:nvSpPr>
          <p:cNvPr id="37" name="36 Rectángulo redondeado"/>
          <p:cNvSpPr/>
          <p:nvPr/>
        </p:nvSpPr>
        <p:spPr>
          <a:xfrm>
            <a:off x="4919663" y="4922838"/>
            <a:ext cx="1370012" cy="5111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dirty="0">
              <a:solidFill>
                <a:schemeClr val="tx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endParaRPr lang="es-MX" sz="1200" dirty="0">
              <a:solidFill>
                <a:schemeClr val="tx1"/>
              </a:solidFill>
              <a:cs typeface="Arial" charset="0"/>
            </a:endParaRPr>
          </a:p>
        </p:txBody>
      </p:sp>
      <p:sp>
        <p:nvSpPr>
          <p:cNvPr id="38" name="37 Rectángulo redondeado"/>
          <p:cNvSpPr/>
          <p:nvPr/>
        </p:nvSpPr>
        <p:spPr>
          <a:xfrm>
            <a:off x="6805613" y="4154488"/>
            <a:ext cx="1328737" cy="5207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2"/>
                </a:solidFill>
                <a:cs typeface="Arial" charset="0"/>
              </a:rPr>
              <a:t>Subdirector  </a:t>
            </a:r>
            <a:endParaRPr lang="es-MX" sz="1000" b="1" dirty="0">
              <a:solidFill>
                <a:schemeClr val="bg1"/>
              </a:solidFill>
              <a:cs typeface="Arial" charset="0"/>
            </a:endParaRPr>
          </a:p>
        </p:txBody>
      </p:sp>
      <p:sp>
        <p:nvSpPr>
          <p:cNvPr id="40" name="39 Rectángulo redondeado"/>
          <p:cNvSpPr/>
          <p:nvPr/>
        </p:nvSpPr>
        <p:spPr>
          <a:xfrm>
            <a:off x="6805613" y="4929188"/>
            <a:ext cx="1328737" cy="5111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b="1" dirty="0">
              <a:solidFill>
                <a:schemeClr val="tx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endParaRPr lang="es-MX" sz="1000" b="1" dirty="0">
              <a:solidFill>
                <a:schemeClr val="bg1"/>
              </a:solidFill>
              <a:cs typeface="Arial" charset="0"/>
            </a:endParaRPr>
          </a:p>
        </p:txBody>
      </p:sp>
      <p:cxnSp>
        <p:nvCxnSpPr>
          <p:cNvPr id="45" name="44 Conector recto"/>
          <p:cNvCxnSpPr/>
          <p:nvPr/>
        </p:nvCxnSpPr>
        <p:spPr>
          <a:xfrm flipH="1">
            <a:off x="1476375" y="3141663"/>
            <a:ext cx="4763" cy="204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5580063" y="3141663"/>
            <a:ext cx="0" cy="204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7451725" y="3141663"/>
            <a:ext cx="0" cy="492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a:off x="1466850" y="3943350"/>
            <a:ext cx="9525" cy="40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74 Conector recto"/>
          <p:cNvCxnSpPr/>
          <p:nvPr/>
        </p:nvCxnSpPr>
        <p:spPr>
          <a:xfrm>
            <a:off x="7451725" y="3921125"/>
            <a:ext cx="0" cy="2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3 Conector angular"/>
          <p:cNvCxnSpPr>
            <a:stCxn id="18" idx="3"/>
            <a:endCxn id="21" idx="1"/>
          </p:cNvCxnSpPr>
          <p:nvPr/>
        </p:nvCxnSpPr>
        <p:spPr>
          <a:xfrm>
            <a:off x="5383213" y="1539875"/>
            <a:ext cx="628650" cy="396875"/>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64" name="63 Rectángulo redondeado"/>
          <p:cNvSpPr/>
          <p:nvPr/>
        </p:nvSpPr>
        <p:spPr>
          <a:xfrm>
            <a:off x="2640013" y="5626100"/>
            <a:ext cx="1368425" cy="51276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dirty="0">
              <a:solidFill>
                <a:schemeClr val="tx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endParaRPr lang="es-MX" sz="1200" dirty="0">
              <a:solidFill>
                <a:schemeClr val="tx1"/>
              </a:solidFill>
              <a:cs typeface="Arial" charset="0"/>
            </a:endParaRPr>
          </a:p>
        </p:txBody>
      </p:sp>
      <p:sp>
        <p:nvSpPr>
          <p:cNvPr id="65" name="64 Rectángulo redondeado"/>
          <p:cNvSpPr/>
          <p:nvPr/>
        </p:nvSpPr>
        <p:spPr>
          <a:xfrm>
            <a:off x="733425" y="4146550"/>
            <a:ext cx="1417638" cy="52863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b="1" dirty="0">
              <a:solidFill>
                <a:schemeClr val="bg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r>
              <a:rPr lang="es-MX" sz="1200" b="1" dirty="0">
                <a:solidFill>
                  <a:schemeClr val="bg1"/>
                </a:solidFill>
                <a:cs typeface="Arial" charset="0"/>
              </a:rPr>
              <a:t> </a:t>
            </a:r>
          </a:p>
        </p:txBody>
      </p:sp>
      <p:sp>
        <p:nvSpPr>
          <p:cNvPr id="66" name="65 Rectángulo redondeado"/>
          <p:cNvSpPr/>
          <p:nvPr/>
        </p:nvSpPr>
        <p:spPr>
          <a:xfrm>
            <a:off x="762000" y="4900613"/>
            <a:ext cx="1417638" cy="52705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b="1" dirty="0">
              <a:solidFill>
                <a:schemeClr val="bg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r>
              <a:rPr lang="es-MX" sz="1200" b="1" dirty="0">
                <a:solidFill>
                  <a:schemeClr val="bg1"/>
                </a:solidFill>
                <a:cs typeface="Arial" charset="0"/>
              </a:rPr>
              <a:t> </a:t>
            </a:r>
          </a:p>
        </p:txBody>
      </p:sp>
      <p:sp>
        <p:nvSpPr>
          <p:cNvPr id="68" name="67 Rectángulo redondeado"/>
          <p:cNvSpPr/>
          <p:nvPr/>
        </p:nvSpPr>
        <p:spPr>
          <a:xfrm>
            <a:off x="2657475" y="4146550"/>
            <a:ext cx="1416050" cy="52863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b="1" dirty="0">
              <a:solidFill>
                <a:schemeClr val="bg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r>
              <a:rPr lang="es-MX" sz="1200" b="1" dirty="0">
                <a:solidFill>
                  <a:schemeClr val="bg1"/>
                </a:solidFill>
                <a:cs typeface="Arial" charset="0"/>
              </a:rPr>
              <a:t> </a:t>
            </a:r>
          </a:p>
        </p:txBody>
      </p:sp>
      <p:sp>
        <p:nvSpPr>
          <p:cNvPr id="70" name="69 Rectángulo redondeado"/>
          <p:cNvSpPr/>
          <p:nvPr/>
        </p:nvSpPr>
        <p:spPr>
          <a:xfrm>
            <a:off x="2627313" y="4906963"/>
            <a:ext cx="1417637" cy="52705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200" b="1" dirty="0">
              <a:solidFill>
                <a:schemeClr val="bg1"/>
              </a:solidFill>
              <a:cs typeface="Arial" charset="0"/>
            </a:endParaRPr>
          </a:p>
          <a:p>
            <a:pPr algn="ctr" fontAlgn="auto">
              <a:spcBef>
                <a:spcPts val="0"/>
              </a:spcBef>
              <a:spcAft>
                <a:spcPts val="0"/>
              </a:spcAft>
              <a:defRPr/>
            </a:pPr>
            <a:r>
              <a:rPr lang="es-MX" sz="1200" b="1" dirty="0">
                <a:solidFill>
                  <a:schemeClr val="tx2"/>
                </a:solidFill>
                <a:cs typeface="Arial" charset="0"/>
              </a:rPr>
              <a:t>Subdirector </a:t>
            </a:r>
          </a:p>
          <a:p>
            <a:pPr algn="ctr" fontAlgn="auto">
              <a:spcBef>
                <a:spcPts val="0"/>
              </a:spcBef>
              <a:spcAft>
                <a:spcPts val="0"/>
              </a:spcAft>
              <a:defRPr/>
            </a:pPr>
            <a:r>
              <a:rPr lang="es-MX" sz="1200" b="1" dirty="0">
                <a:solidFill>
                  <a:schemeClr val="bg1"/>
                </a:solidFill>
                <a:cs typeface="Arial" charset="0"/>
              </a:rPr>
              <a:t> </a:t>
            </a:r>
          </a:p>
        </p:txBody>
      </p:sp>
      <p:sp>
        <p:nvSpPr>
          <p:cNvPr id="76" name="75 Rectángulo redondeado"/>
          <p:cNvSpPr/>
          <p:nvPr/>
        </p:nvSpPr>
        <p:spPr>
          <a:xfrm>
            <a:off x="733425" y="3330575"/>
            <a:ext cx="1512888" cy="6064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2"/>
                </a:solidFill>
                <a:cs typeface="Arial" charset="0"/>
              </a:rPr>
              <a:t>Director </a:t>
            </a:r>
            <a:endParaRPr lang="es-MX" sz="1000" b="1" dirty="0">
              <a:solidFill>
                <a:schemeClr val="accent6">
                  <a:lumMod val="50000"/>
                </a:schemeClr>
              </a:solidFill>
              <a:latin typeface="Calibri" pitchFamily="34" charset="0"/>
              <a:cs typeface="Arial" charset="0"/>
            </a:endParaRPr>
          </a:p>
        </p:txBody>
      </p:sp>
      <p:sp>
        <p:nvSpPr>
          <p:cNvPr id="77" name="76 Rectángulo redondeado"/>
          <p:cNvSpPr/>
          <p:nvPr/>
        </p:nvSpPr>
        <p:spPr>
          <a:xfrm>
            <a:off x="4859338" y="3336925"/>
            <a:ext cx="1511300" cy="6064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2"/>
                </a:solidFill>
                <a:cs typeface="Arial" charset="0"/>
              </a:rPr>
              <a:t>Director </a:t>
            </a:r>
            <a:endParaRPr lang="es-MX" sz="1000" b="1" dirty="0">
              <a:solidFill>
                <a:schemeClr val="accent6">
                  <a:lumMod val="50000"/>
                </a:schemeClr>
              </a:solidFill>
              <a:latin typeface="Calibri" pitchFamily="34" charset="0"/>
              <a:cs typeface="Arial" charset="0"/>
            </a:endParaRPr>
          </a:p>
        </p:txBody>
      </p:sp>
      <p:sp>
        <p:nvSpPr>
          <p:cNvPr id="78" name="77 Rectángulo redondeado"/>
          <p:cNvSpPr/>
          <p:nvPr/>
        </p:nvSpPr>
        <p:spPr>
          <a:xfrm>
            <a:off x="6696075" y="3330575"/>
            <a:ext cx="1511300" cy="6064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2"/>
                </a:solidFill>
                <a:cs typeface="Arial" charset="0"/>
              </a:rPr>
              <a:t>Director </a:t>
            </a:r>
            <a:endParaRPr lang="es-MX" sz="1000" b="1" dirty="0">
              <a:solidFill>
                <a:schemeClr val="accent6">
                  <a:lumMod val="50000"/>
                </a:schemeClr>
              </a:solidFill>
              <a:latin typeface="Calibri" pitchFamily="34" charset="0"/>
              <a:cs typeface="Arial" charset="0"/>
            </a:endParaRPr>
          </a:p>
        </p:txBody>
      </p:sp>
      <p:cxnSp>
        <p:nvCxnSpPr>
          <p:cNvPr id="100" name="99 Conector recto"/>
          <p:cNvCxnSpPr/>
          <p:nvPr/>
        </p:nvCxnSpPr>
        <p:spPr>
          <a:xfrm>
            <a:off x="5580063" y="3929063"/>
            <a:ext cx="0" cy="2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a:off x="3365500" y="3921125"/>
            <a:ext cx="0" cy="2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101 Conector recto"/>
          <p:cNvCxnSpPr/>
          <p:nvPr/>
        </p:nvCxnSpPr>
        <p:spPr>
          <a:xfrm>
            <a:off x="3379788" y="3132138"/>
            <a:ext cx="0" cy="204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102 Conector recto"/>
          <p:cNvCxnSpPr/>
          <p:nvPr/>
        </p:nvCxnSpPr>
        <p:spPr>
          <a:xfrm>
            <a:off x="1490663" y="4697413"/>
            <a:ext cx="0" cy="2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103 Conector recto"/>
          <p:cNvCxnSpPr/>
          <p:nvPr/>
        </p:nvCxnSpPr>
        <p:spPr>
          <a:xfrm>
            <a:off x="3348038" y="4703763"/>
            <a:ext cx="0" cy="2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106 Conector recto"/>
          <p:cNvCxnSpPr/>
          <p:nvPr/>
        </p:nvCxnSpPr>
        <p:spPr>
          <a:xfrm>
            <a:off x="3335338" y="5440363"/>
            <a:ext cx="0" cy="227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107 Conector recto"/>
          <p:cNvCxnSpPr/>
          <p:nvPr/>
        </p:nvCxnSpPr>
        <p:spPr>
          <a:xfrm>
            <a:off x="5580063" y="4703763"/>
            <a:ext cx="0" cy="2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108 Conector recto"/>
          <p:cNvCxnSpPr>
            <a:stCxn id="38" idx="2"/>
            <a:endCxn id="40" idx="0"/>
          </p:cNvCxnSpPr>
          <p:nvPr/>
        </p:nvCxnSpPr>
        <p:spPr>
          <a:xfrm>
            <a:off x="7469188" y="4675188"/>
            <a:ext cx="0" cy="254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19 Marcador de número de diapositiva"/>
          <p:cNvSpPr>
            <a:spLocks noGrp="1"/>
          </p:cNvSpPr>
          <p:nvPr>
            <p:ph type="sldNum" sz="quarter" idx="12"/>
          </p:nvPr>
        </p:nvSpPr>
        <p:spPr>
          <a:xfrm>
            <a:off x="8624530" y="6528573"/>
            <a:ext cx="502920" cy="301752"/>
          </a:xfrm>
        </p:spPr>
        <p:txBody>
          <a:bodyPr/>
          <a:lstStyle/>
          <a:p>
            <a:pPr>
              <a:defRPr/>
            </a:pPr>
            <a:r>
              <a:rPr lang="es-ES" sz="1400" dirty="0"/>
              <a:t>3</a:t>
            </a:r>
          </a:p>
        </p:txBody>
      </p:sp>
    </p:spTree>
    <p:extLst>
      <p:ext uri="{BB962C8B-B14F-4D97-AF65-F5344CB8AC3E}">
        <p14:creationId xmlns:p14="http://schemas.microsoft.com/office/powerpoint/2010/main" val="9437689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9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172450" y="0"/>
            <a:ext cx="971550" cy="836613"/>
          </a:xfrm>
          <a:prstGeom prst="rect">
            <a:avLst/>
          </a:prstGeom>
          <a:solidFill>
            <a:schemeClr val="accent4">
              <a:lumMod val="40000"/>
              <a:lumOff val="60000"/>
            </a:schemeClr>
          </a:solidFill>
        </p:spPr>
      </p:pic>
      <p:pic>
        <p:nvPicPr>
          <p:cNvPr id="13316" name="3 Imagen" descr="firma_sfp.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195513"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1 Título"/>
          <p:cNvSpPr txBox="1">
            <a:spLocks/>
          </p:cNvSpPr>
          <p:nvPr/>
        </p:nvSpPr>
        <p:spPr bwMode="auto">
          <a:xfrm>
            <a:off x="2339975" y="0"/>
            <a:ext cx="5472113"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algn="ctr" eaLnBrk="1" hangingPunct="1"/>
            <a:endParaRPr lang="es-MX" sz="2400" b="1" dirty="0">
              <a:ea typeface="EurekaSans-Medium"/>
              <a:cs typeface="EurekaSans-Medium"/>
            </a:endParaRPr>
          </a:p>
          <a:p>
            <a:pPr algn="ctr" eaLnBrk="1" hangingPunct="1"/>
            <a:r>
              <a:rPr lang="es-MX" sz="2000" b="1" dirty="0" smtClean="0">
                <a:solidFill>
                  <a:schemeClr val="bg1"/>
                </a:solidFill>
              </a:rPr>
              <a:t>Auditoría </a:t>
            </a:r>
            <a:r>
              <a:rPr lang="es-MX" sz="2000" b="1" dirty="0">
                <a:solidFill>
                  <a:schemeClr val="bg1"/>
                </a:solidFill>
              </a:rPr>
              <a:t>Interna</a:t>
            </a:r>
          </a:p>
          <a:p>
            <a:pPr algn="ctr" eaLnBrk="1" hangingPunct="1"/>
            <a:r>
              <a:rPr lang="es-MX" sz="2000" b="1" dirty="0" smtClean="0">
                <a:solidFill>
                  <a:schemeClr val="bg1"/>
                </a:solidFill>
              </a:rPr>
              <a:t>Atribuciones</a:t>
            </a:r>
            <a:endParaRPr lang="es-MX" sz="2000" b="1" dirty="0">
              <a:solidFill>
                <a:schemeClr val="bg1"/>
              </a:solidFill>
            </a:endParaRPr>
          </a:p>
        </p:txBody>
      </p:sp>
      <p:grpSp>
        <p:nvGrpSpPr>
          <p:cNvPr id="2" name="1 Grupo"/>
          <p:cNvGrpSpPr/>
          <p:nvPr/>
        </p:nvGrpSpPr>
        <p:grpSpPr>
          <a:xfrm>
            <a:off x="467544" y="1124744"/>
            <a:ext cx="8424936" cy="5112568"/>
            <a:chOff x="467544" y="1124744"/>
            <a:chExt cx="8424936" cy="5112568"/>
          </a:xfrm>
        </p:grpSpPr>
        <p:graphicFrame>
          <p:nvGraphicFramePr>
            <p:cNvPr id="13" name="12 Diagrama"/>
            <p:cNvGraphicFramePr/>
            <p:nvPr>
              <p:extLst>
                <p:ext uri="{D42A27DB-BD31-4B8C-83A1-F6EECF244321}">
                  <p14:modId xmlns:p14="http://schemas.microsoft.com/office/powerpoint/2010/main" val="2098255095"/>
                </p:ext>
              </p:extLst>
            </p:nvPr>
          </p:nvGraphicFramePr>
          <p:xfrm>
            <a:off x="539552" y="1124744"/>
            <a:ext cx="8352928" cy="23042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2" name="21 Flecha derecha"/>
            <p:cNvSpPr/>
            <p:nvPr/>
          </p:nvSpPr>
          <p:spPr>
            <a:xfrm rot="5400000">
              <a:off x="1628241" y="2091086"/>
              <a:ext cx="342900" cy="2492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3" name="32 Rectángulo redondeado"/>
            <p:cNvSpPr/>
            <p:nvPr/>
          </p:nvSpPr>
          <p:spPr>
            <a:xfrm>
              <a:off x="2041205" y="1747676"/>
              <a:ext cx="1152525" cy="468028"/>
            </a:xfrm>
            <a:prstGeom prst="roundRect">
              <a:avLst/>
            </a:prstGeom>
            <a:solidFill>
              <a:srgbClr val="92D050"/>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MX" sz="1200" b="1" dirty="0" smtClean="0">
                  <a:solidFill>
                    <a:schemeClr val="bg1"/>
                  </a:solidFill>
                </a:rPr>
                <a:t>Correctivo </a:t>
              </a:r>
              <a:endParaRPr lang="es-MX" sz="1200" b="1" dirty="0">
                <a:solidFill>
                  <a:schemeClr val="bg1"/>
                </a:solidFill>
              </a:endParaRPr>
            </a:p>
          </p:txBody>
        </p:sp>
        <p:sp>
          <p:nvSpPr>
            <p:cNvPr id="34" name="33 Rectángulo redondeado"/>
            <p:cNvSpPr/>
            <p:nvPr/>
          </p:nvSpPr>
          <p:spPr>
            <a:xfrm>
              <a:off x="4859462" y="1756916"/>
              <a:ext cx="1079500" cy="503238"/>
            </a:xfrm>
            <a:prstGeom prst="roundRect">
              <a:avLst/>
            </a:prstGeom>
            <a:solidFill>
              <a:schemeClr val="accent1">
                <a:lumMod val="60000"/>
                <a:lumOff val="40000"/>
              </a:schemeClr>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MX" sz="1200" b="1" dirty="0">
                  <a:solidFill>
                    <a:schemeClr val="bg1"/>
                  </a:solidFill>
                </a:rPr>
                <a:t>Preventivo</a:t>
              </a:r>
            </a:p>
          </p:txBody>
        </p:sp>
        <p:sp>
          <p:nvSpPr>
            <p:cNvPr id="35" name="34 Rectángulo redondeado"/>
            <p:cNvSpPr/>
            <p:nvPr/>
          </p:nvSpPr>
          <p:spPr>
            <a:xfrm>
              <a:off x="7629690" y="1792635"/>
              <a:ext cx="1152525" cy="503238"/>
            </a:xfrm>
            <a:prstGeom prst="roundRect">
              <a:avLst/>
            </a:prstGeom>
            <a:solidFill>
              <a:schemeClr val="accent4">
                <a:lumMod val="60000"/>
                <a:lumOff val="40000"/>
              </a:schemeClr>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MX" sz="1200" b="1" dirty="0">
                  <a:solidFill>
                    <a:schemeClr val="bg1"/>
                  </a:solidFill>
                </a:rPr>
                <a:t>Preventivo</a:t>
              </a:r>
            </a:p>
            <a:p>
              <a:pPr algn="ctr" fontAlgn="auto">
                <a:spcBef>
                  <a:spcPts val="0"/>
                </a:spcBef>
                <a:spcAft>
                  <a:spcPts val="0"/>
                </a:spcAft>
                <a:defRPr/>
              </a:pPr>
              <a:r>
                <a:rPr lang="es-MX" sz="1200" b="1" dirty="0">
                  <a:solidFill>
                    <a:schemeClr val="bg1"/>
                  </a:solidFill>
                </a:rPr>
                <a:t>Correctivo</a:t>
              </a:r>
            </a:p>
          </p:txBody>
        </p:sp>
        <p:sp>
          <p:nvSpPr>
            <p:cNvPr id="24" name="23 Rectángulo redondeado"/>
            <p:cNvSpPr/>
            <p:nvPr/>
          </p:nvSpPr>
          <p:spPr>
            <a:xfrm flipH="1">
              <a:off x="592162" y="2492896"/>
              <a:ext cx="2664296" cy="1008112"/>
            </a:xfrm>
            <a:prstGeom prst="roundRect">
              <a:avLst>
                <a:gd name="adj" fmla="val 50000"/>
              </a:avLst>
            </a:prstGeom>
            <a:solidFill>
              <a:srgbClr val="92D050"/>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s-MX" sz="1400" b="1" dirty="0" smtClean="0">
                  <a:solidFill>
                    <a:schemeClr val="tx2">
                      <a:lumMod val="50000"/>
                    </a:schemeClr>
                  </a:solidFill>
                  <a:ea typeface="EurekaSans-Medium"/>
                  <a:cs typeface="EurekaSans-Medium"/>
                </a:rPr>
                <a:t>Prevenir </a:t>
              </a:r>
              <a:r>
                <a:rPr lang="es-MX" sz="1400" b="1" dirty="0">
                  <a:solidFill>
                    <a:schemeClr val="tx2">
                      <a:lumMod val="50000"/>
                    </a:schemeClr>
                  </a:solidFill>
                  <a:ea typeface="EurekaSans-Medium"/>
                  <a:cs typeface="EurekaSans-Medium"/>
                </a:rPr>
                <a:t>y combatir </a:t>
              </a:r>
              <a:r>
                <a:rPr lang="es-MX" sz="1400" b="1" dirty="0" smtClean="0">
                  <a:solidFill>
                    <a:schemeClr val="tx2">
                      <a:lumMod val="50000"/>
                    </a:schemeClr>
                  </a:solidFill>
                  <a:ea typeface="EurekaSans-Medium"/>
                  <a:cs typeface="EurekaSans-Medium"/>
                </a:rPr>
                <a:t>a la </a:t>
              </a:r>
              <a:r>
                <a:rPr lang="es-MX" sz="1400" b="1" dirty="0">
                  <a:solidFill>
                    <a:schemeClr val="tx2">
                      <a:lumMod val="50000"/>
                    </a:schemeClr>
                  </a:solidFill>
                  <a:ea typeface="EurekaSans-Medium"/>
                  <a:cs typeface="EurekaSans-Medium"/>
                </a:rPr>
                <a:t>corrupción y </a:t>
              </a:r>
              <a:r>
                <a:rPr lang="es-MX" sz="1400" b="1" dirty="0" smtClean="0">
                  <a:solidFill>
                    <a:schemeClr val="tx2">
                      <a:lumMod val="50000"/>
                    </a:schemeClr>
                  </a:solidFill>
                  <a:ea typeface="EurekaSans-Medium"/>
                  <a:cs typeface="EurekaSans-Medium"/>
                </a:rPr>
                <a:t> el abatimiento de </a:t>
              </a:r>
              <a:r>
                <a:rPr lang="es-MX" sz="1400" b="1" dirty="0">
                  <a:solidFill>
                    <a:schemeClr val="tx2">
                      <a:lumMod val="50000"/>
                    </a:schemeClr>
                  </a:solidFill>
                  <a:ea typeface="EurekaSans-Medium"/>
                  <a:cs typeface="EurekaSans-Medium"/>
                </a:rPr>
                <a:t>la impunidad </a:t>
              </a:r>
              <a:endParaRPr lang="es-MX" sz="1400" dirty="0">
                <a:solidFill>
                  <a:schemeClr val="tx2">
                    <a:lumMod val="50000"/>
                  </a:schemeClr>
                </a:solidFill>
              </a:endParaRPr>
            </a:p>
          </p:txBody>
        </p:sp>
        <p:sp>
          <p:nvSpPr>
            <p:cNvPr id="29" name="28 Rectángulo redondeado"/>
            <p:cNvSpPr/>
            <p:nvPr/>
          </p:nvSpPr>
          <p:spPr>
            <a:xfrm flipH="1">
              <a:off x="3346674" y="2492896"/>
              <a:ext cx="2592288" cy="1008112"/>
            </a:xfrm>
            <a:prstGeom prst="roundRect">
              <a:avLst>
                <a:gd name="adj" fmla="val 50000"/>
              </a:avLst>
            </a:prstGeom>
            <a:solidFill>
              <a:schemeClr val="accent1">
                <a:lumMod val="60000"/>
                <a:lumOff val="40000"/>
              </a:schemeClr>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s-MX" sz="1400" b="1" dirty="0" smtClean="0">
                  <a:solidFill>
                    <a:schemeClr val="tx2">
                      <a:lumMod val="50000"/>
                    </a:schemeClr>
                  </a:solidFill>
                  <a:ea typeface="EurekaSans-Medium"/>
                  <a:cs typeface="EurekaSans-Medium"/>
                </a:rPr>
                <a:t>Prevenir </a:t>
              </a:r>
              <a:r>
                <a:rPr lang="es-MX" sz="1400" b="1" dirty="0">
                  <a:solidFill>
                    <a:schemeClr val="tx2">
                      <a:lumMod val="50000"/>
                    </a:schemeClr>
                  </a:solidFill>
                  <a:ea typeface="EurekaSans-Medium"/>
                  <a:cs typeface="EurekaSans-Medium"/>
                </a:rPr>
                <a:t>posibles actos de </a:t>
              </a:r>
              <a:r>
                <a:rPr lang="es-MX" sz="1400" b="1" dirty="0" smtClean="0">
                  <a:solidFill>
                    <a:schemeClr val="tx2">
                      <a:lumMod val="50000"/>
                    </a:schemeClr>
                  </a:solidFill>
                  <a:ea typeface="EurekaSans-Medium"/>
                  <a:cs typeface="EurekaSans-Medium"/>
                </a:rPr>
                <a:t>corrupción</a:t>
              </a:r>
              <a:endParaRPr lang="es-MX" sz="1400" dirty="0">
                <a:solidFill>
                  <a:schemeClr val="tx2">
                    <a:lumMod val="50000"/>
                  </a:schemeClr>
                </a:solidFill>
              </a:endParaRPr>
            </a:p>
          </p:txBody>
        </p:sp>
        <p:sp>
          <p:nvSpPr>
            <p:cNvPr id="30" name="29 Flecha derecha"/>
            <p:cNvSpPr/>
            <p:nvPr/>
          </p:nvSpPr>
          <p:spPr>
            <a:xfrm rot="5400000">
              <a:off x="4400550" y="2091085"/>
              <a:ext cx="342900" cy="249238"/>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31" name="30 Rectángulo redondeado"/>
            <p:cNvSpPr/>
            <p:nvPr/>
          </p:nvSpPr>
          <p:spPr>
            <a:xfrm flipH="1">
              <a:off x="6156176" y="2420888"/>
              <a:ext cx="2592288" cy="1008112"/>
            </a:xfrm>
            <a:prstGeom prst="roundRect">
              <a:avLst>
                <a:gd name="adj" fmla="val 50000"/>
              </a:avLst>
            </a:prstGeom>
            <a:solidFill>
              <a:schemeClr val="accent4">
                <a:lumMod val="60000"/>
                <a:lumOff val="40000"/>
              </a:schemeClr>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s-MX" sz="1400" b="1" dirty="0" smtClean="0">
                  <a:solidFill>
                    <a:schemeClr val="tx2">
                      <a:lumMod val="50000"/>
                    </a:schemeClr>
                  </a:solidFill>
                  <a:ea typeface="EurekaSans-Medium"/>
                  <a:cs typeface="EurekaSans-Medium"/>
                </a:rPr>
                <a:t>Objetivo </a:t>
              </a:r>
              <a:r>
                <a:rPr lang="es-MX" sz="1400" b="1" dirty="0">
                  <a:solidFill>
                    <a:schemeClr val="tx2">
                      <a:lumMod val="50000"/>
                    </a:schemeClr>
                  </a:solidFill>
                  <a:ea typeface="EurekaSans-Medium"/>
                  <a:cs typeface="EurekaSans-Medium"/>
                </a:rPr>
                <a:t>específico </a:t>
              </a:r>
              <a:endParaRPr lang="es-MX" sz="1400" dirty="0">
                <a:solidFill>
                  <a:schemeClr val="tx2">
                    <a:lumMod val="50000"/>
                  </a:schemeClr>
                </a:solidFill>
              </a:endParaRPr>
            </a:p>
          </p:txBody>
        </p:sp>
        <p:sp>
          <p:nvSpPr>
            <p:cNvPr id="32" name="31 Flecha derecha"/>
            <p:cNvSpPr/>
            <p:nvPr/>
          </p:nvSpPr>
          <p:spPr>
            <a:xfrm rot="5400000">
              <a:off x="7280076" y="2054573"/>
              <a:ext cx="342900" cy="25082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9" name="38 Rectángulo redondeado"/>
            <p:cNvSpPr/>
            <p:nvPr/>
          </p:nvSpPr>
          <p:spPr>
            <a:xfrm>
              <a:off x="588638" y="3965703"/>
              <a:ext cx="2376487" cy="720080"/>
            </a:xfrm>
            <a:prstGeom prst="roundRect">
              <a:avLst/>
            </a:prstGeom>
            <a:solidFill>
              <a:srgbClr val="92D050"/>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MX" sz="1400" b="1" dirty="0" smtClean="0">
                  <a:solidFill>
                    <a:schemeClr val="tx2">
                      <a:lumMod val="50000"/>
                    </a:schemeClr>
                  </a:solidFill>
                </a:rPr>
                <a:t>Observaciones</a:t>
              </a:r>
              <a:endParaRPr lang="es-MX" sz="1400" b="1" dirty="0">
                <a:solidFill>
                  <a:schemeClr val="tx2">
                    <a:lumMod val="50000"/>
                  </a:schemeClr>
                </a:solidFill>
              </a:endParaRPr>
            </a:p>
          </p:txBody>
        </p:sp>
        <p:sp>
          <p:nvSpPr>
            <p:cNvPr id="41" name="40 Rectángulo redondeado"/>
            <p:cNvSpPr/>
            <p:nvPr/>
          </p:nvSpPr>
          <p:spPr>
            <a:xfrm>
              <a:off x="3289508" y="3965703"/>
              <a:ext cx="2519362" cy="719311"/>
            </a:xfrm>
            <a:prstGeom prst="roundRect">
              <a:avLst/>
            </a:prstGeom>
            <a:solidFill>
              <a:schemeClr val="accent1">
                <a:lumMod val="60000"/>
                <a:lumOff val="40000"/>
              </a:schemeClr>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MX" sz="1400" b="1" dirty="0">
                  <a:solidFill>
                    <a:schemeClr val="tx2">
                      <a:lumMod val="50000"/>
                    </a:schemeClr>
                  </a:solidFill>
                </a:rPr>
                <a:t>Acciones de Mejora </a:t>
              </a:r>
            </a:p>
          </p:txBody>
        </p:sp>
        <p:sp>
          <p:nvSpPr>
            <p:cNvPr id="43" name="42 Rectángulo redondeado"/>
            <p:cNvSpPr/>
            <p:nvPr/>
          </p:nvSpPr>
          <p:spPr>
            <a:xfrm>
              <a:off x="6205547" y="3965703"/>
              <a:ext cx="2447925" cy="719311"/>
            </a:xfrm>
            <a:prstGeom prst="roundRect">
              <a:avLst/>
            </a:prstGeom>
            <a:solidFill>
              <a:schemeClr val="accent4">
                <a:lumMod val="60000"/>
                <a:lumOff val="40000"/>
              </a:schemeClr>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MX" sz="1400" b="1" dirty="0">
                  <a:solidFill>
                    <a:schemeClr val="tx2">
                      <a:lumMod val="50000"/>
                    </a:schemeClr>
                  </a:solidFill>
                  <a:ea typeface="EurekaSans-Medium"/>
                  <a:cs typeface="EurekaSans-Medium"/>
                </a:rPr>
                <a:t>Acciones Concretas y viables de </a:t>
              </a:r>
              <a:r>
                <a:rPr lang="es-MX" sz="1400" b="1" dirty="0" smtClean="0">
                  <a:solidFill>
                    <a:schemeClr val="tx2">
                      <a:lumMod val="50000"/>
                    </a:schemeClr>
                  </a:solidFill>
                  <a:ea typeface="EurekaSans-Medium"/>
                  <a:cs typeface="EurekaSans-Medium"/>
                </a:rPr>
                <a:t>solución</a:t>
              </a:r>
              <a:endParaRPr lang="es-MX" sz="1400" b="1" dirty="0">
                <a:solidFill>
                  <a:schemeClr val="tx2">
                    <a:lumMod val="50000"/>
                  </a:schemeClr>
                </a:solidFill>
              </a:endParaRPr>
            </a:p>
          </p:txBody>
        </p:sp>
        <p:sp>
          <p:nvSpPr>
            <p:cNvPr id="44" name="43 Flecha derecha"/>
            <p:cNvSpPr/>
            <p:nvPr/>
          </p:nvSpPr>
          <p:spPr>
            <a:xfrm rot="5400000">
              <a:off x="7258059" y="3669635"/>
              <a:ext cx="342900" cy="2492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schemeClr val="tx2">
                    <a:lumMod val="50000"/>
                  </a:schemeClr>
                </a:solidFill>
              </a:endParaRPr>
            </a:p>
          </p:txBody>
        </p:sp>
        <p:sp>
          <p:nvSpPr>
            <p:cNvPr id="47" name="46 Rectángulo"/>
            <p:cNvSpPr/>
            <p:nvPr/>
          </p:nvSpPr>
          <p:spPr>
            <a:xfrm>
              <a:off x="467544" y="5013350"/>
              <a:ext cx="8137525" cy="12239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38100" tIns="38100" rIns="38100" bIns="38100" spcCol="1270" anchor="ctr"/>
            <a:lstStyle/>
            <a:p>
              <a:pPr algn="just" defTabSz="666750">
                <a:lnSpc>
                  <a:spcPct val="90000"/>
                </a:lnSpc>
                <a:spcAft>
                  <a:spcPct val="35000"/>
                </a:spcAft>
                <a:defRPr/>
              </a:pPr>
              <a:r>
                <a:rPr lang="es-MX" sz="1600" b="1" dirty="0">
                  <a:solidFill>
                    <a:srgbClr val="C00000"/>
                  </a:solidFill>
                </a:rPr>
                <a:t>Los rubros susceptibles de </a:t>
              </a:r>
              <a:r>
                <a:rPr lang="es-MX" sz="1600" b="1" dirty="0" smtClean="0">
                  <a:solidFill>
                    <a:srgbClr val="C00000"/>
                  </a:solidFill>
                </a:rPr>
                <a:t>revisión: </a:t>
              </a:r>
              <a:r>
                <a:rPr lang="es-MX" sz="1600" b="1" dirty="0">
                  <a:solidFill>
                    <a:schemeClr val="accent5">
                      <a:lumMod val="50000"/>
                    </a:schemeClr>
                  </a:solidFill>
                </a:rPr>
                <a:t>Adquisiciones, Arrendamientos y Servicios; Recursos Humanos, Materiales y Financieros; </a:t>
              </a:r>
              <a:r>
                <a:rPr lang="es-MX" sz="1600" b="1" dirty="0" smtClean="0">
                  <a:solidFill>
                    <a:schemeClr val="accent5">
                      <a:lumMod val="50000"/>
                    </a:schemeClr>
                  </a:solidFill>
                </a:rPr>
                <a:t>Gasto Corriente; al Desempeño orientadas a comprobar si los </a:t>
              </a:r>
              <a:r>
                <a:rPr lang="es-MX" sz="1600" b="1" dirty="0">
                  <a:solidFill>
                    <a:schemeClr val="accent5">
                      <a:lumMod val="50000"/>
                    </a:schemeClr>
                  </a:solidFill>
                </a:rPr>
                <a:t>recursos se están utilizando de manera económica, eficiente, eficaz, con efectividad, honestidad, transparencia y rendición de cuentas y en apego a la normatividad; entre otros.</a:t>
              </a:r>
            </a:p>
          </p:txBody>
        </p:sp>
        <p:sp>
          <p:nvSpPr>
            <p:cNvPr id="26" name="25 Flecha derecha"/>
            <p:cNvSpPr/>
            <p:nvPr/>
          </p:nvSpPr>
          <p:spPr>
            <a:xfrm rot="5400000">
              <a:off x="4377738" y="3669635"/>
              <a:ext cx="342900" cy="2492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schemeClr val="tx2">
                    <a:lumMod val="50000"/>
                  </a:schemeClr>
                </a:solidFill>
              </a:endParaRPr>
            </a:p>
          </p:txBody>
        </p:sp>
        <p:sp>
          <p:nvSpPr>
            <p:cNvPr id="27" name="26 Flecha derecha"/>
            <p:cNvSpPr/>
            <p:nvPr/>
          </p:nvSpPr>
          <p:spPr>
            <a:xfrm rot="5400000">
              <a:off x="1605430" y="3669635"/>
              <a:ext cx="342900" cy="2492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schemeClr val="tx2">
                    <a:lumMod val="50000"/>
                  </a:schemeClr>
                </a:solidFill>
              </a:endParaRPr>
            </a:p>
          </p:txBody>
        </p:sp>
      </p:grpSp>
      <p:sp>
        <p:nvSpPr>
          <p:cNvPr id="28"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4</a:t>
            </a:r>
            <a:endParaRPr lang="es-ES" sz="1400" dirty="0"/>
          </a:p>
        </p:txBody>
      </p:sp>
    </p:spTree>
    <p:extLst>
      <p:ext uri="{BB962C8B-B14F-4D97-AF65-F5344CB8AC3E}">
        <p14:creationId xmlns:p14="http://schemas.microsoft.com/office/powerpoint/2010/main" val="40250721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9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43888" y="0"/>
            <a:ext cx="900112" cy="836613"/>
          </a:xfrm>
          <a:prstGeom prst="rect">
            <a:avLst/>
          </a:prstGeom>
          <a:solidFill>
            <a:schemeClr val="accent4">
              <a:lumMod val="40000"/>
              <a:lumOff val="60000"/>
            </a:schemeClr>
          </a:solidFill>
        </p:spPr>
      </p:pic>
      <p:pic>
        <p:nvPicPr>
          <p:cNvPr id="15364" name="3 Imagen" descr="firma_sfp.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195513"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1 Título"/>
          <p:cNvSpPr txBox="1">
            <a:spLocks/>
          </p:cNvSpPr>
          <p:nvPr/>
        </p:nvSpPr>
        <p:spPr bwMode="auto">
          <a:xfrm>
            <a:off x="2411413" y="44450"/>
            <a:ext cx="547211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eaLnBrk="0" hangingPunct="0">
              <a:defRPr>
                <a:solidFill>
                  <a:schemeClr val="tx1"/>
                </a:solidFill>
                <a:latin typeface="Century Gothic" pitchFamily="34" charset="0"/>
                <a:cs typeface="Arial" pitchFamily="34" charset="0"/>
              </a:defRPr>
            </a:lvl1pPr>
            <a:lvl2pPr marL="742950" indent="-285750" eaLnBrk="0" hangingPunct="0">
              <a:defRPr>
                <a:solidFill>
                  <a:schemeClr val="tx1"/>
                </a:solidFill>
                <a:latin typeface="Century Gothic" pitchFamily="34" charset="0"/>
                <a:cs typeface="Arial" pitchFamily="34" charset="0"/>
              </a:defRPr>
            </a:lvl2pPr>
            <a:lvl3pPr marL="1143000" indent="-228600" eaLnBrk="0" hangingPunct="0">
              <a:defRPr>
                <a:solidFill>
                  <a:schemeClr val="tx1"/>
                </a:solidFill>
                <a:latin typeface="Century Gothic" pitchFamily="34" charset="0"/>
                <a:cs typeface="Arial" pitchFamily="34" charset="0"/>
              </a:defRPr>
            </a:lvl3pPr>
            <a:lvl4pPr marL="1600200" indent="-228600" eaLnBrk="0" hangingPunct="0">
              <a:defRPr>
                <a:solidFill>
                  <a:schemeClr val="tx1"/>
                </a:solidFill>
                <a:latin typeface="Century Gothic" pitchFamily="34" charset="0"/>
                <a:cs typeface="Arial" pitchFamily="34" charset="0"/>
              </a:defRPr>
            </a:lvl4pPr>
            <a:lvl5pPr marL="2057400" indent="-228600" eaLnBrk="0" hangingPunct="0">
              <a:defRPr>
                <a:solidFill>
                  <a:schemeClr val="tx1"/>
                </a:solidFill>
                <a:latin typeface="Century Gothic" pitchFamily="34" charset="0"/>
                <a:cs typeface="Arial" pitchFamily="34" charset="0"/>
              </a:defRPr>
            </a:lvl5pPr>
            <a:lvl6pPr marL="2514600" indent="-228600" eaLnBrk="0" fontAlgn="base" hangingPunct="0">
              <a:spcBef>
                <a:spcPct val="0"/>
              </a:spcBef>
              <a:spcAft>
                <a:spcPct val="0"/>
              </a:spcAft>
              <a:defRPr>
                <a:solidFill>
                  <a:schemeClr val="tx1"/>
                </a:solidFill>
                <a:latin typeface="Century Gothic" pitchFamily="34" charset="0"/>
                <a:cs typeface="Arial" pitchFamily="34" charset="0"/>
              </a:defRPr>
            </a:lvl6pPr>
            <a:lvl7pPr marL="2971800" indent="-228600" eaLnBrk="0" fontAlgn="base" hangingPunct="0">
              <a:spcBef>
                <a:spcPct val="0"/>
              </a:spcBef>
              <a:spcAft>
                <a:spcPct val="0"/>
              </a:spcAft>
              <a:defRPr>
                <a:solidFill>
                  <a:schemeClr val="tx1"/>
                </a:solidFill>
                <a:latin typeface="Century Gothic" pitchFamily="34" charset="0"/>
                <a:cs typeface="Arial" pitchFamily="34" charset="0"/>
              </a:defRPr>
            </a:lvl7pPr>
            <a:lvl8pPr marL="3429000" indent="-228600" eaLnBrk="0" fontAlgn="base" hangingPunct="0">
              <a:spcBef>
                <a:spcPct val="0"/>
              </a:spcBef>
              <a:spcAft>
                <a:spcPct val="0"/>
              </a:spcAft>
              <a:defRPr>
                <a:solidFill>
                  <a:schemeClr val="tx1"/>
                </a:solidFill>
                <a:latin typeface="Century Gothic" pitchFamily="34" charset="0"/>
                <a:cs typeface="Arial" pitchFamily="34" charset="0"/>
              </a:defRPr>
            </a:lvl8pPr>
            <a:lvl9pPr marL="3886200" indent="-228600" eaLnBrk="0" fontAlgn="base" hangingPunct="0">
              <a:spcBef>
                <a:spcPct val="0"/>
              </a:spcBef>
              <a:spcAft>
                <a:spcPct val="0"/>
              </a:spcAft>
              <a:defRPr>
                <a:solidFill>
                  <a:schemeClr val="tx1"/>
                </a:solidFill>
                <a:latin typeface="Century Gothic" pitchFamily="34" charset="0"/>
                <a:cs typeface="Arial" pitchFamily="34" charset="0"/>
              </a:defRPr>
            </a:lvl9pPr>
          </a:lstStyle>
          <a:p>
            <a:pPr algn="ctr" eaLnBrk="1" hangingPunct="1"/>
            <a:endParaRPr lang="es-MX" sz="2400" b="1">
              <a:ea typeface="EurekaSans-Medium"/>
              <a:cs typeface="EurekaSans-Medium"/>
            </a:endParaRPr>
          </a:p>
          <a:p>
            <a:pPr algn="ctr" eaLnBrk="1" hangingPunct="1"/>
            <a:r>
              <a:rPr lang="es-MX" sz="2400" b="1">
                <a:solidFill>
                  <a:schemeClr val="bg1"/>
                </a:solidFill>
              </a:rPr>
              <a:t>Mejora de la Gestión</a:t>
            </a:r>
          </a:p>
          <a:p>
            <a:pPr algn="ctr" eaLnBrk="1" hangingPunct="1"/>
            <a:r>
              <a:rPr lang="es-MX" b="1">
                <a:solidFill>
                  <a:schemeClr val="bg1"/>
                </a:solidFill>
              </a:rPr>
              <a:t>Atribuciones</a:t>
            </a:r>
            <a:endParaRPr lang="es-MX" sz="2800" b="1"/>
          </a:p>
        </p:txBody>
      </p:sp>
      <p:sp>
        <p:nvSpPr>
          <p:cNvPr id="20" name="19 Marcador de número de diapositiva"/>
          <p:cNvSpPr>
            <a:spLocks noGrp="1"/>
          </p:cNvSpPr>
          <p:nvPr>
            <p:ph type="sldNum" sz="quarter" idx="12"/>
          </p:nvPr>
        </p:nvSpPr>
        <p:spPr/>
        <p:txBody>
          <a:bodyPr/>
          <a:lstStyle/>
          <a:p>
            <a:pPr>
              <a:defRPr/>
            </a:pPr>
            <a:r>
              <a:rPr lang="es-ES" b="1" dirty="0" smtClean="0"/>
              <a:t>6</a:t>
            </a:r>
            <a:endParaRPr lang="es-ES" b="1" dirty="0"/>
          </a:p>
        </p:txBody>
      </p:sp>
      <p:sp>
        <p:nvSpPr>
          <p:cNvPr id="21" name="Freeform 4"/>
          <p:cNvSpPr>
            <a:spLocks/>
          </p:cNvSpPr>
          <p:nvPr/>
        </p:nvSpPr>
        <p:spPr bwMode="auto">
          <a:xfrm>
            <a:off x="117475" y="1466850"/>
            <a:ext cx="5297488" cy="2863444"/>
          </a:xfrm>
          <a:custGeom>
            <a:avLst/>
            <a:gdLst>
              <a:gd name="T0" fmla="*/ 0 w 2312"/>
              <a:gd name="T1" fmla="*/ 0 h 1823"/>
              <a:gd name="T2" fmla="*/ 178 w 2312"/>
              <a:gd name="T3" fmla="*/ 0 h 1823"/>
              <a:gd name="T4" fmla="*/ 178 w 2312"/>
              <a:gd name="T5" fmla="*/ 43 h 1823"/>
              <a:gd name="T6" fmla="*/ 198 w 2312"/>
              <a:gd name="T7" fmla="*/ 39 h 1823"/>
              <a:gd name="T8" fmla="*/ 226 w 2312"/>
              <a:gd name="T9" fmla="*/ 60 h 1823"/>
              <a:gd name="T10" fmla="*/ 202 w 2312"/>
              <a:gd name="T11" fmla="*/ 77 h 1823"/>
              <a:gd name="T12" fmla="*/ 178 w 2312"/>
              <a:gd name="T13" fmla="*/ 75 h 1823"/>
              <a:gd name="T14" fmla="*/ 178 w 2312"/>
              <a:gd name="T15" fmla="*/ 118 h 1823"/>
              <a:gd name="T16" fmla="*/ 112 w 2312"/>
              <a:gd name="T17" fmla="*/ 118 h 1823"/>
              <a:gd name="T18" fmla="*/ 118 w 2312"/>
              <a:gd name="T19" fmla="*/ 102 h 1823"/>
              <a:gd name="T20" fmla="*/ 90 w 2312"/>
              <a:gd name="T21" fmla="*/ 87 h 1823"/>
              <a:gd name="T22" fmla="*/ 60 w 2312"/>
              <a:gd name="T23" fmla="*/ 105 h 1823"/>
              <a:gd name="T24" fmla="*/ 66 w 2312"/>
              <a:gd name="T25" fmla="*/ 118 h 1823"/>
              <a:gd name="T26" fmla="*/ 0 w 2312"/>
              <a:gd name="T27" fmla="*/ 118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chemeClr val="accent1">
              <a:lumMod val="60000"/>
              <a:lumOff val="40000"/>
            </a:schemeClr>
          </a:solidFill>
          <a:ln w="12700">
            <a:solidFill>
              <a:srgbClr val="FFFFFF"/>
            </a:solidFill>
            <a:round/>
            <a:headEnd/>
            <a:tailEnd/>
          </a:ln>
        </p:spPr>
        <p:txBody>
          <a:bodyPr wrap="none" lIns="0" tIns="0" rIns="0" bIns="0" anchor="ctr"/>
          <a:lstStyle/>
          <a:p>
            <a:pPr>
              <a:defRPr/>
            </a:pPr>
            <a:endParaRPr lang="en-GB" dirty="0"/>
          </a:p>
        </p:txBody>
      </p:sp>
      <p:sp>
        <p:nvSpPr>
          <p:cNvPr id="15368" name="Freeform 5"/>
          <p:cNvSpPr>
            <a:spLocks/>
          </p:cNvSpPr>
          <p:nvPr/>
        </p:nvSpPr>
        <p:spPr bwMode="auto">
          <a:xfrm rot="-5400000">
            <a:off x="527050" y="2981325"/>
            <a:ext cx="3346450" cy="4171950"/>
          </a:xfrm>
          <a:custGeom>
            <a:avLst/>
            <a:gdLst>
              <a:gd name="T0" fmla="*/ 0 w 2312"/>
              <a:gd name="T1" fmla="*/ 0 h 1823"/>
              <a:gd name="T2" fmla="*/ 1525140 w 2312"/>
              <a:gd name="T3" fmla="*/ 0 h 1823"/>
              <a:gd name="T4" fmla="*/ 1525140 w 2312"/>
              <a:gd name="T5" fmla="*/ 965529 h 1823"/>
              <a:gd name="T6" fmla="*/ 1690098 w 2312"/>
              <a:gd name="T7" fmla="*/ 869434 h 1823"/>
              <a:gd name="T8" fmla="*/ 1931747 w 2312"/>
              <a:gd name="T9" fmla="*/ 1322455 h 1823"/>
              <a:gd name="T10" fmla="*/ 1721932 w 2312"/>
              <a:gd name="T11" fmla="*/ 1727428 h 1823"/>
              <a:gd name="T12" fmla="*/ 1525140 w 2312"/>
              <a:gd name="T13" fmla="*/ 1663365 h 1823"/>
              <a:gd name="T14" fmla="*/ 1525140 w 2312"/>
              <a:gd name="T15" fmla="*/ 2617454 h 1823"/>
              <a:gd name="T16" fmla="*/ 963703 w 2312"/>
              <a:gd name="T17" fmla="*/ 2617454 h 1823"/>
              <a:gd name="T18" fmla="*/ 1004219 w 2312"/>
              <a:gd name="T19" fmla="*/ 2274256 h 1823"/>
              <a:gd name="T20" fmla="*/ 766911 w 2312"/>
              <a:gd name="T21" fmla="*/ 1928771 h 1823"/>
              <a:gd name="T22" fmla="*/ 509345 w 2312"/>
              <a:gd name="T23" fmla="*/ 2326880 h 1823"/>
              <a:gd name="T24" fmla="*/ 561437 w 2312"/>
              <a:gd name="T25" fmla="*/ 2617454 h 1823"/>
              <a:gd name="T26" fmla="*/ 0 w 2312"/>
              <a:gd name="T27" fmla="*/ 2617454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noFill/>
          <a:ln w="127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s-MX"/>
          </a:p>
        </p:txBody>
      </p:sp>
      <p:sp>
        <p:nvSpPr>
          <p:cNvPr id="23" name="Freeform 6"/>
          <p:cNvSpPr>
            <a:spLocks/>
          </p:cNvSpPr>
          <p:nvPr/>
        </p:nvSpPr>
        <p:spPr bwMode="auto">
          <a:xfrm rot="10800000">
            <a:off x="3176588" y="4103688"/>
            <a:ext cx="5292725" cy="2638425"/>
          </a:xfrm>
          <a:custGeom>
            <a:avLst/>
            <a:gdLst>
              <a:gd name="T0" fmla="*/ 0 w 2312"/>
              <a:gd name="T1" fmla="*/ 0 h 1823"/>
              <a:gd name="T2" fmla="*/ 1144 w 2312"/>
              <a:gd name="T3" fmla="*/ 0 h 1823"/>
              <a:gd name="T4" fmla="*/ 1144 w 2312"/>
              <a:gd name="T5" fmla="*/ 389 h 1823"/>
              <a:gd name="T6" fmla="*/ 1269 w 2312"/>
              <a:gd name="T7" fmla="*/ 350 h 1823"/>
              <a:gd name="T8" fmla="*/ 1449 w 2312"/>
              <a:gd name="T9" fmla="*/ 532 h 1823"/>
              <a:gd name="T10" fmla="*/ 1292 w 2312"/>
              <a:gd name="T11" fmla="*/ 696 h 1823"/>
              <a:gd name="T12" fmla="*/ 1144 w 2312"/>
              <a:gd name="T13" fmla="*/ 670 h 1823"/>
              <a:gd name="T14" fmla="*/ 1144 w 2312"/>
              <a:gd name="T15" fmla="*/ 1054 h 1823"/>
              <a:gd name="T16" fmla="*/ 723 w 2312"/>
              <a:gd name="T17" fmla="*/ 1054 h 1823"/>
              <a:gd name="T18" fmla="*/ 754 w 2312"/>
              <a:gd name="T19" fmla="*/ 916 h 1823"/>
              <a:gd name="T20" fmla="*/ 575 w 2312"/>
              <a:gd name="T21" fmla="*/ 777 h 1823"/>
              <a:gd name="T22" fmla="*/ 382 w 2312"/>
              <a:gd name="T23" fmla="*/ 937 h 1823"/>
              <a:gd name="T24" fmla="*/ 421 w 2312"/>
              <a:gd name="T25" fmla="*/ 1054 h 1823"/>
              <a:gd name="T26" fmla="*/ 0 w 2312"/>
              <a:gd name="T27" fmla="*/ 1054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chemeClr val="accent1">
              <a:lumMod val="20000"/>
              <a:lumOff val="80000"/>
            </a:schemeClr>
          </a:solidFill>
          <a:ln w="12700">
            <a:solidFill>
              <a:srgbClr val="FFFFFF"/>
            </a:solidFill>
            <a:round/>
            <a:headEnd/>
            <a:tailEnd/>
          </a:ln>
        </p:spPr>
        <p:txBody>
          <a:bodyPr wrap="none" lIns="0" tIns="0" rIns="0" bIns="0" anchor="ctr"/>
          <a:lstStyle/>
          <a:p>
            <a:pPr>
              <a:defRPr/>
            </a:pPr>
            <a:endParaRPr lang="en-GB" dirty="0"/>
          </a:p>
        </p:txBody>
      </p:sp>
      <p:sp>
        <p:nvSpPr>
          <p:cNvPr id="24" name="Freeform 7"/>
          <p:cNvSpPr>
            <a:spLocks/>
          </p:cNvSpPr>
          <p:nvPr/>
        </p:nvSpPr>
        <p:spPr bwMode="auto">
          <a:xfrm rot="5400000">
            <a:off x="4695130" y="1073622"/>
            <a:ext cx="3344863" cy="4167188"/>
          </a:xfrm>
          <a:custGeom>
            <a:avLst/>
            <a:gdLst>
              <a:gd name="T0" fmla="*/ 0 w 2312"/>
              <a:gd name="T1" fmla="*/ 0 h 1823"/>
              <a:gd name="T2" fmla="*/ 118 w 2312"/>
              <a:gd name="T3" fmla="*/ 0 h 1823"/>
              <a:gd name="T4" fmla="*/ 118 w 2312"/>
              <a:gd name="T5" fmla="*/ 65 h 1823"/>
              <a:gd name="T6" fmla="*/ 131 w 2312"/>
              <a:gd name="T7" fmla="*/ 58 h 1823"/>
              <a:gd name="T8" fmla="*/ 149 w 2312"/>
              <a:gd name="T9" fmla="*/ 89 h 1823"/>
              <a:gd name="T10" fmla="*/ 133 w 2312"/>
              <a:gd name="T11" fmla="*/ 117 h 1823"/>
              <a:gd name="T12" fmla="*/ 118 w 2312"/>
              <a:gd name="T13" fmla="*/ 112 h 1823"/>
              <a:gd name="T14" fmla="*/ 118 w 2312"/>
              <a:gd name="T15" fmla="*/ 177 h 1823"/>
              <a:gd name="T16" fmla="*/ 75 w 2312"/>
              <a:gd name="T17" fmla="*/ 177 h 1823"/>
              <a:gd name="T18" fmla="*/ 77 w 2312"/>
              <a:gd name="T19" fmla="*/ 154 h 1823"/>
              <a:gd name="T20" fmla="*/ 59 w 2312"/>
              <a:gd name="T21" fmla="*/ 130 h 1823"/>
              <a:gd name="T22" fmla="*/ 39 w 2312"/>
              <a:gd name="T23" fmla="*/ 157 h 1823"/>
              <a:gd name="T24" fmla="*/ 43 w 2312"/>
              <a:gd name="T25" fmla="*/ 177 h 1823"/>
              <a:gd name="T26" fmla="*/ 0 w 2312"/>
              <a:gd name="T27" fmla="*/ 177 h 1823"/>
              <a:gd name="T28" fmla="*/ 0 w 2312"/>
              <a:gd name="T29" fmla="*/ 0 h 18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12"/>
              <a:gd name="T46" fmla="*/ 0 h 1823"/>
              <a:gd name="T47" fmla="*/ 2312 w 2312"/>
              <a:gd name="T48" fmla="*/ 1823 h 18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12" h="1823">
                <a:moveTo>
                  <a:pt x="0" y="0"/>
                </a:moveTo>
                <a:lnTo>
                  <a:pt x="1822" y="0"/>
                </a:lnTo>
                <a:lnTo>
                  <a:pt x="1822" y="672"/>
                </a:lnTo>
                <a:cubicBezTo>
                  <a:pt x="1854" y="772"/>
                  <a:pt x="1882" y="612"/>
                  <a:pt x="2020" y="606"/>
                </a:cubicBezTo>
                <a:cubicBezTo>
                  <a:pt x="2158" y="600"/>
                  <a:pt x="2312" y="738"/>
                  <a:pt x="2308" y="921"/>
                </a:cubicBezTo>
                <a:cubicBezTo>
                  <a:pt x="2304" y="1105"/>
                  <a:pt x="2194" y="1195"/>
                  <a:pt x="2058" y="1203"/>
                </a:cubicBezTo>
                <a:cubicBezTo>
                  <a:pt x="1922" y="1211"/>
                  <a:pt x="1864" y="1053"/>
                  <a:pt x="1822" y="1159"/>
                </a:cubicBezTo>
                <a:lnTo>
                  <a:pt x="1822" y="1823"/>
                </a:lnTo>
                <a:lnTo>
                  <a:pt x="1151" y="1823"/>
                </a:lnTo>
                <a:cubicBezTo>
                  <a:pt x="1047" y="1783"/>
                  <a:pt x="1204" y="1736"/>
                  <a:pt x="1200" y="1584"/>
                </a:cubicBezTo>
                <a:cubicBezTo>
                  <a:pt x="1196" y="1432"/>
                  <a:pt x="1085" y="1343"/>
                  <a:pt x="916" y="1344"/>
                </a:cubicBezTo>
                <a:cubicBezTo>
                  <a:pt x="747" y="1345"/>
                  <a:pt x="608" y="1468"/>
                  <a:pt x="608" y="1620"/>
                </a:cubicBezTo>
                <a:cubicBezTo>
                  <a:pt x="608" y="1772"/>
                  <a:pt x="767" y="1791"/>
                  <a:pt x="671" y="1823"/>
                </a:cubicBezTo>
                <a:lnTo>
                  <a:pt x="0" y="1823"/>
                </a:lnTo>
                <a:lnTo>
                  <a:pt x="0" y="0"/>
                </a:lnTo>
                <a:close/>
              </a:path>
            </a:pathLst>
          </a:custGeom>
          <a:solidFill>
            <a:schemeClr val="accent1">
              <a:lumMod val="40000"/>
              <a:lumOff val="60000"/>
            </a:schemeClr>
          </a:solidFill>
          <a:ln w="12700">
            <a:solidFill>
              <a:srgbClr val="FFFFFF"/>
            </a:solidFill>
            <a:round/>
            <a:headEnd/>
            <a:tailEnd/>
          </a:ln>
        </p:spPr>
        <p:txBody>
          <a:bodyPr vert="vert" wrap="none" lIns="0" tIns="0" rIns="0" bIns="0" anchor="ctr"/>
          <a:lstStyle/>
          <a:p>
            <a:pPr>
              <a:defRPr/>
            </a:pPr>
            <a:endParaRPr lang="en-GB" dirty="0"/>
          </a:p>
        </p:txBody>
      </p:sp>
      <p:sp>
        <p:nvSpPr>
          <p:cNvPr id="3" name="2 CuadroTexto"/>
          <p:cNvSpPr txBox="1"/>
          <p:nvPr/>
        </p:nvSpPr>
        <p:spPr>
          <a:xfrm>
            <a:off x="146023" y="1468955"/>
            <a:ext cx="3984377" cy="3031599"/>
          </a:xfrm>
          <a:prstGeom prst="rect">
            <a:avLst/>
          </a:prstGeom>
          <a:noFill/>
        </p:spPr>
        <p:txBody>
          <a:bodyPr wrap="square">
            <a:spAutoFit/>
          </a:bodyPr>
          <a:lstStyle/>
          <a:p>
            <a:pPr algn="just">
              <a:defRPr/>
            </a:pPr>
            <a:r>
              <a:rPr lang="es-MX" sz="1200" b="1" dirty="0">
                <a:solidFill>
                  <a:schemeClr val="accent5">
                    <a:lumMod val="50000"/>
                  </a:schemeClr>
                </a:solidFill>
                <a:ea typeface="EurekaSans-Medium"/>
                <a:cs typeface="EurekaSans-Medium"/>
              </a:rPr>
              <a:t>Evaluar los  </a:t>
            </a:r>
            <a:r>
              <a:rPr lang="es-MX" sz="1200" b="1" u="sng" dirty="0" smtClean="0">
                <a:solidFill>
                  <a:schemeClr val="accent5">
                    <a:lumMod val="50000"/>
                  </a:schemeClr>
                </a:solidFill>
                <a:ea typeface="EurekaSans-Medium"/>
                <a:cs typeface="EurekaSans-Medium"/>
              </a:rPr>
              <a:t>Riesgos</a:t>
            </a:r>
            <a:r>
              <a:rPr lang="es-MX" sz="1200" b="1" dirty="0">
                <a:solidFill>
                  <a:schemeClr val="accent5">
                    <a:lumMod val="50000"/>
                  </a:schemeClr>
                </a:solidFill>
                <a:ea typeface="EurekaSans-Medium"/>
                <a:cs typeface="EurekaSans-Medium"/>
              </a:rPr>
              <a:t>,  que son eventos que pueden obstaculizar el logro de objetivos y metas de la institución, como:</a:t>
            </a:r>
          </a:p>
          <a:p>
            <a:pPr marL="285750" indent="-285750" algn="just">
              <a:buFont typeface="Arial" pitchFamily="34" charset="0"/>
              <a:buChar char="•"/>
              <a:defRPr/>
            </a:pPr>
            <a:r>
              <a:rPr lang="es-ES" sz="1200" b="1" dirty="0">
                <a:solidFill>
                  <a:schemeClr val="accent5">
                    <a:lumMod val="50000"/>
                  </a:schemeClr>
                </a:solidFill>
                <a:ea typeface="EurekaSans-Medium"/>
                <a:cs typeface="EurekaSans-Medium"/>
              </a:rPr>
              <a:t>Parámetros de autorregulación no generados en tiempo y forma. </a:t>
            </a:r>
          </a:p>
          <a:p>
            <a:pPr marL="285750" indent="-285750" algn="just">
              <a:buFont typeface="Arial" pitchFamily="34" charset="0"/>
              <a:buChar char="•"/>
              <a:defRPr/>
            </a:pPr>
            <a:r>
              <a:rPr lang="es-ES_tradnl" sz="1200" b="1" dirty="0">
                <a:solidFill>
                  <a:schemeClr val="accent5">
                    <a:lumMod val="50000"/>
                  </a:schemeClr>
                </a:solidFill>
                <a:ea typeface="EurekaSans-Medium"/>
                <a:cs typeface="EurekaSans-Medium"/>
              </a:rPr>
              <a:t>Servicios informáticos y de telecomunicaciones afectados y/o no disponibles debido a ataques cibernéticos.</a:t>
            </a:r>
          </a:p>
          <a:p>
            <a:pPr marL="285750" indent="-285750" algn="just">
              <a:buFont typeface="Arial" pitchFamily="34" charset="0"/>
              <a:buChar char="•"/>
              <a:defRPr/>
            </a:pPr>
            <a:endParaRPr lang="es-ES_tradnl" sz="1200" b="1" dirty="0">
              <a:solidFill>
                <a:schemeClr val="accent5">
                  <a:lumMod val="50000"/>
                </a:schemeClr>
              </a:solidFill>
              <a:ea typeface="EurekaSans-Medium"/>
              <a:cs typeface="EurekaSans-Medium"/>
            </a:endParaRPr>
          </a:p>
          <a:p>
            <a:pPr algn="just">
              <a:defRPr/>
            </a:pPr>
            <a:r>
              <a:rPr lang="es-ES_tradnl" sz="1200" b="1" dirty="0">
                <a:solidFill>
                  <a:schemeClr val="accent5">
                    <a:lumMod val="50000"/>
                  </a:schemeClr>
                </a:solidFill>
                <a:ea typeface="EurekaSans-Medium"/>
                <a:cs typeface="EurekaSans-Medium"/>
              </a:rPr>
              <a:t>Evaluar el </a:t>
            </a:r>
            <a:r>
              <a:rPr lang="es-ES_tradnl" sz="1200" b="1" u="sng" dirty="0">
                <a:solidFill>
                  <a:schemeClr val="accent5">
                    <a:lumMod val="50000"/>
                  </a:schemeClr>
                </a:solidFill>
                <a:ea typeface="EurekaSans-Medium"/>
                <a:cs typeface="EurekaSans-Medium"/>
              </a:rPr>
              <a:t>Control Interno</a:t>
            </a:r>
            <a:r>
              <a:rPr lang="es-ES_tradnl" sz="1200" b="1" dirty="0">
                <a:solidFill>
                  <a:schemeClr val="accent5">
                    <a:lumMod val="50000"/>
                  </a:schemeClr>
                </a:solidFill>
                <a:ea typeface="EurekaSans-Medium"/>
                <a:cs typeface="EurekaSans-Medium"/>
              </a:rPr>
              <a:t>, que es </a:t>
            </a:r>
            <a:r>
              <a:rPr lang="es-MX" sz="1200" b="1" dirty="0">
                <a:solidFill>
                  <a:schemeClr val="accent5">
                    <a:lumMod val="50000"/>
                  </a:schemeClr>
                </a:solidFill>
                <a:ea typeface="EurekaSans-Medium"/>
                <a:cs typeface="EurekaSans-Medium"/>
              </a:rPr>
              <a:t>el proceso que tiene como fin proporcionar un grado de seguridad razonable en la consecución de los objetivos de la institución mediante las evaluaciones anuales para determinar el grado de madurez existente en el ambiente de control.</a:t>
            </a:r>
            <a:endParaRPr lang="es-ES_tradnl" sz="1200" b="1" dirty="0">
              <a:solidFill>
                <a:schemeClr val="accent5">
                  <a:lumMod val="50000"/>
                </a:schemeClr>
              </a:solidFill>
              <a:ea typeface="EurekaSans-Medium"/>
              <a:cs typeface="EurekaSans-Medium"/>
            </a:endParaRPr>
          </a:p>
          <a:p>
            <a:pPr algn="just">
              <a:defRPr/>
            </a:pPr>
            <a:endParaRPr lang="es-MX" sz="1100" dirty="0">
              <a:solidFill>
                <a:schemeClr val="accent5">
                  <a:lumMod val="50000"/>
                </a:schemeClr>
              </a:solidFill>
            </a:endParaRPr>
          </a:p>
        </p:txBody>
      </p:sp>
      <p:sp>
        <p:nvSpPr>
          <p:cNvPr id="4" name="3 CuadroTexto"/>
          <p:cNvSpPr txBox="1"/>
          <p:nvPr/>
        </p:nvSpPr>
        <p:spPr>
          <a:xfrm>
            <a:off x="4286250" y="1484784"/>
            <a:ext cx="3957638" cy="2677656"/>
          </a:xfrm>
          <a:prstGeom prst="rect">
            <a:avLst/>
          </a:prstGeom>
          <a:noFill/>
        </p:spPr>
        <p:txBody>
          <a:bodyPr wrap="square">
            <a:spAutoFit/>
          </a:bodyPr>
          <a:lstStyle/>
          <a:p>
            <a:pPr algn="just">
              <a:defRPr/>
            </a:pPr>
            <a:r>
              <a:rPr lang="es-MX" sz="1200" b="1" dirty="0">
                <a:solidFill>
                  <a:schemeClr val="accent5">
                    <a:lumMod val="50000"/>
                  </a:schemeClr>
                </a:solidFill>
                <a:ea typeface="EurekaSans-Medium"/>
                <a:cs typeface="EurekaSans-Medium"/>
              </a:rPr>
              <a:t>Promover  el registro de </a:t>
            </a:r>
            <a:r>
              <a:rPr lang="es-MX" sz="1200" b="1" u="sng" dirty="0">
                <a:solidFill>
                  <a:schemeClr val="accent5">
                    <a:lumMod val="50000"/>
                  </a:schemeClr>
                </a:solidFill>
                <a:ea typeface="EurekaSans-Medium"/>
                <a:cs typeface="EurekaSans-Medium"/>
              </a:rPr>
              <a:t>Proyectos Integrales de Mejora </a:t>
            </a:r>
            <a:r>
              <a:rPr lang="es-MX" sz="1200" b="1" dirty="0">
                <a:solidFill>
                  <a:schemeClr val="accent5">
                    <a:lumMod val="50000"/>
                  </a:schemeClr>
                </a:solidFill>
                <a:ea typeface="EurekaSans-Medium"/>
                <a:cs typeface="EurekaSans-Medium"/>
              </a:rPr>
              <a:t>de la Gestión que tienen por objeto:</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Maximizar los servicios de calidad que se ofrecen a los ciudadanos.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Aumentar la efectividad de las instituciones.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Minimizar los costos de operación y administración.</a:t>
            </a:r>
          </a:p>
          <a:p>
            <a:pPr marL="171450" indent="-171450" algn="just">
              <a:buFont typeface="Arial" pitchFamily="34" charset="0"/>
              <a:buChar char="•"/>
              <a:defRPr/>
            </a:pPr>
            <a:endParaRPr lang="es-MX" sz="1200" b="1" dirty="0">
              <a:solidFill>
                <a:schemeClr val="accent5">
                  <a:lumMod val="50000"/>
                </a:schemeClr>
              </a:solidFill>
              <a:ea typeface="EurekaSans-Medium"/>
              <a:cs typeface="EurekaSans-Medium"/>
            </a:endParaRPr>
          </a:p>
          <a:p>
            <a:pPr algn="just">
              <a:defRPr/>
            </a:pPr>
            <a:r>
              <a:rPr lang="es-MX" sz="1200" b="1" dirty="0">
                <a:solidFill>
                  <a:schemeClr val="accent5">
                    <a:lumMod val="50000"/>
                  </a:schemeClr>
                </a:solidFill>
                <a:ea typeface="EurekaSans-Medium"/>
                <a:cs typeface="EurekaSans-Medium"/>
              </a:rPr>
              <a:t>En caso específico del IFAI, se tienen 3 proyectos: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Reingeniería de procesos sustantivos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Sistema de Gestión de Indicadores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Fase 2 del Sistema de Gestión de Información Electrónica</a:t>
            </a:r>
          </a:p>
          <a:p>
            <a:pPr algn="just">
              <a:defRPr/>
            </a:pPr>
            <a:endParaRPr lang="es-MX" sz="1200" b="1" dirty="0">
              <a:solidFill>
                <a:schemeClr val="accent5">
                  <a:lumMod val="50000"/>
                </a:schemeClr>
              </a:solidFill>
              <a:ea typeface="EurekaSans-Medium"/>
              <a:cs typeface="EurekaSans-Medium"/>
            </a:endParaRPr>
          </a:p>
        </p:txBody>
      </p:sp>
      <p:sp>
        <p:nvSpPr>
          <p:cNvPr id="5" name="4 CuadroTexto"/>
          <p:cNvSpPr txBox="1"/>
          <p:nvPr/>
        </p:nvSpPr>
        <p:spPr>
          <a:xfrm>
            <a:off x="4336275" y="4330294"/>
            <a:ext cx="3907614" cy="1785104"/>
          </a:xfrm>
          <a:prstGeom prst="rect">
            <a:avLst/>
          </a:prstGeom>
          <a:noFill/>
        </p:spPr>
        <p:txBody>
          <a:bodyPr wrap="square">
            <a:spAutoFit/>
          </a:bodyPr>
          <a:lstStyle/>
          <a:p>
            <a:pPr algn="just">
              <a:defRPr/>
            </a:pPr>
            <a:r>
              <a:rPr lang="es-MX" sz="1200" b="1" dirty="0">
                <a:solidFill>
                  <a:schemeClr val="accent5">
                    <a:lumMod val="50000"/>
                  </a:schemeClr>
                </a:solidFill>
                <a:ea typeface="EurekaSans-Medium"/>
                <a:cs typeface="EurekaSans-Medium"/>
              </a:rPr>
              <a:t>Realizar </a:t>
            </a:r>
            <a:r>
              <a:rPr lang="es-MX" sz="1200" b="1" u="sng" dirty="0">
                <a:solidFill>
                  <a:schemeClr val="accent5">
                    <a:lumMod val="50000"/>
                  </a:schemeClr>
                </a:solidFill>
                <a:ea typeface="EurekaSans-Medium"/>
                <a:cs typeface="EurekaSans-Medium"/>
              </a:rPr>
              <a:t>Diagnósticos </a:t>
            </a:r>
            <a:r>
              <a:rPr lang="es-MX" sz="1200" b="1" dirty="0">
                <a:solidFill>
                  <a:schemeClr val="accent5">
                    <a:lumMod val="50000"/>
                  </a:schemeClr>
                </a:solidFill>
                <a:ea typeface="EurekaSans-Medium"/>
                <a:cs typeface="EurekaSans-Medium"/>
              </a:rPr>
              <a:t>que implementa la SFP y que el OIC realiza para determinar la situación del IFAI, los más relevantes realizados son:</a:t>
            </a:r>
          </a:p>
          <a:p>
            <a:pPr algn="just">
              <a:defRPr/>
            </a:pPr>
            <a:endParaRPr lang="es-MX" sz="1200" b="1" dirty="0">
              <a:solidFill>
                <a:schemeClr val="accent5">
                  <a:lumMod val="50000"/>
                </a:schemeClr>
              </a:solidFill>
              <a:ea typeface="EurekaSans-Medium"/>
              <a:cs typeface="EurekaSans-Medium"/>
            </a:endParaRPr>
          </a:p>
          <a:p>
            <a:pPr marL="285750" indent="-285750" algn="just">
              <a:buFont typeface="Arial" pitchFamily="34" charset="0"/>
              <a:buChar char="•"/>
              <a:defRPr/>
            </a:pPr>
            <a:r>
              <a:rPr lang="es-MX" sz="1200" b="1" dirty="0">
                <a:solidFill>
                  <a:schemeClr val="accent5">
                    <a:lumMod val="50000"/>
                  </a:schemeClr>
                </a:solidFill>
                <a:ea typeface="EurekaSans-Medium"/>
                <a:cs typeface="EurekaSans-Medium"/>
              </a:rPr>
              <a:t>Fortalecimiento del ahorro, eficiencia y competitividad</a:t>
            </a:r>
          </a:p>
          <a:p>
            <a:pPr marL="285750" indent="-285750" algn="just">
              <a:buFont typeface="Arial" pitchFamily="34" charset="0"/>
              <a:buChar char="•"/>
              <a:defRPr/>
            </a:pPr>
            <a:r>
              <a:rPr lang="es-MX" sz="1200" b="1" dirty="0">
                <a:solidFill>
                  <a:schemeClr val="accent5">
                    <a:lumMod val="50000"/>
                  </a:schemeClr>
                </a:solidFill>
                <a:ea typeface="EurekaSans-Medium"/>
                <a:cs typeface="EurekaSans-Medium"/>
              </a:rPr>
              <a:t>Resultados de la implementación del </a:t>
            </a:r>
            <a:r>
              <a:rPr lang="es-MX" sz="1200" b="1" dirty="0" smtClean="0">
                <a:solidFill>
                  <a:schemeClr val="accent5">
                    <a:lumMod val="50000"/>
                  </a:schemeClr>
                </a:solidFill>
                <a:ea typeface="EurekaSans-Medium"/>
                <a:cs typeface="EurekaSans-Medium"/>
              </a:rPr>
              <a:t>PMG y Gobierno Digital</a:t>
            </a:r>
            <a:endParaRPr lang="es-MX" sz="1200" b="1" dirty="0">
              <a:solidFill>
                <a:schemeClr val="accent5">
                  <a:lumMod val="50000"/>
                </a:schemeClr>
              </a:solidFill>
              <a:ea typeface="EurekaSans-Medium"/>
              <a:cs typeface="EurekaSans-Medium"/>
            </a:endParaRPr>
          </a:p>
          <a:p>
            <a:pPr marL="285750" indent="-285750" algn="just">
              <a:buFont typeface="Arial" pitchFamily="34" charset="0"/>
              <a:buChar char="•"/>
              <a:defRPr/>
            </a:pPr>
            <a:r>
              <a:rPr lang="es-MX" sz="1200" b="1" dirty="0">
                <a:solidFill>
                  <a:schemeClr val="accent5">
                    <a:lumMod val="50000"/>
                  </a:schemeClr>
                </a:solidFill>
                <a:ea typeface="EurekaSans-Medium"/>
                <a:cs typeface="EurekaSans-Medium"/>
              </a:rPr>
              <a:t>Materia administrativa</a:t>
            </a:r>
          </a:p>
        </p:txBody>
      </p:sp>
      <p:sp>
        <p:nvSpPr>
          <p:cNvPr id="9" name="8 CuadroTexto"/>
          <p:cNvSpPr txBox="1"/>
          <p:nvPr/>
        </p:nvSpPr>
        <p:spPr>
          <a:xfrm>
            <a:off x="250825" y="882650"/>
            <a:ext cx="8137525" cy="584200"/>
          </a:xfrm>
          <a:prstGeom prst="rect">
            <a:avLst/>
          </a:prstGeom>
          <a:noFill/>
        </p:spPr>
        <p:txBody>
          <a:bodyPr>
            <a:spAutoFit/>
          </a:bodyPr>
          <a:lstStyle/>
          <a:p>
            <a:pPr algn="ctr">
              <a:defRPr/>
            </a:pPr>
            <a:r>
              <a:rPr lang="es-MX" sz="1600" b="1" dirty="0">
                <a:solidFill>
                  <a:schemeClr val="accent2">
                    <a:lumMod val="75000"/>
                  </a:schemeClr>
                </a:solidFill>
              </a:rPr>
              <a:t>Promover y asegurar el desarrollo administrativo, la modernización y la mejora de la gestión </a:t>
            </a:r>
            <a:r>
              <a:rPr lang="es-MX" sz="1600" b="1" dirty="0" smtClean="0">
                <a:solidFill>
                  <a:schemeClr val="accent2">
                    <a:lumMod val="75000"/>
                  </a:schemeClr>
                </a:solidFill>
              </a:rPr>
              <a:t>en el IFAI a </a:t>
            </a:r>
            <a:r>
              <a:rPr lang="es-MX" sz="1600" b="1" dirty="0">
                <a:solidFill>
                  <a:schemeClr val="accent2">
                    <a:lumMod val="75000"/>
                  </a:schemeClr>
                </a:solidFill>
              </a:rPr>
              <a:t>través de:</a:t>
            </a:r>
          </a:p>
        </p:txBody>
      </p:sp>
      <p:sp>
        <p:nvSpPr>
          <p:cNvPr id="27" name="26 CuadroTexto"/>
          <p:cNvSpPr txBox="1"/>
          <p:nvPr/>
        </p:nvSpPr>
        <p:spPr>
          <a:xfrm>
            <a:off x="172264" y="4330294"/>
            <a:ext cx="3958136" cy="2185214"/>
          </a:xfrm>
          <a:prstGeom prst="rect">
            <a:avLst/>
          </a:prstGeom>
          <a:noFill/>
        </p:spPr>
        <p:txBody>
          <a:bodyPr wrap="square">
            <a:spAutoFit/>
          </a:bodyPr>
          <a:lstStyle/>
          <a:p>
            <a:pPr algn="just">
              <a:defRPr/>
            </a:pPr>
            <a:r>
              <a:rPr lang="es-MX" sz="1200" b="1" dirty="0">
                <a:solidFill>
                  <a:schemeClr val="accent5">
                    <a:lumMod val="50000"/>
                  </a:schemeClr>
                </a:solidFill>
                <a:ea typeface="EurekaSans-Medium"/>
                <a:cs typeface="EurekaSans-Medium"/>
              </a:rPr>
              <a:t>Supervisar la implementación de los </a:t>
            </a:r>
            <a:r>
              <a:rPr lang="es-MX" sz="1200" b="1" u="sng" dirty="0">
                <a:solidFill>
                  <a:schemeClr val="accent5">
                    <a:lumMod val="50000"/>
                  </a:schemeClr>
                </a:solidFill>
                <a:ea typeface="EurekaSans-Medium"/>
                <a:cs typeface="EurekaSans-Medium"/>
              </a:rPr>
              <a:t>8 Manuales Administrativos </a:t>
            </a:r>
            <a:r>
              <a:rPr lang="es-MX" sz="1200" b="1" u="sng" dirty="0" smtClean="0">
                <a:solidFill>
                  <a:schemeClr val="accent5">
                    <a:lumMod val="50000"/>
                  </a:schemeClr>
                </a:solidFill>
                <a:ea typeface="EurekaSans-Medium"/>
                <a:cs typeface="EurekaSans-Medium"/>
              </a:rPr>
              <a:t> </a:t>
            </a:r>
            <a:r>
              <a:rPr lang="es-MX" sz="1200" b="1" dirty="0" smtClean="0">
                <a:solidFill>
                  <a:schemeClr val="accent5">
                    <a:lumMod val="50000"/>
                  </a:schemeClr>
                </a:solidFill>
                <a:ea typeface="EurekaSans-Medium"/>
                <a:cs typeface="EurekaSans-Medium"/>
              </a:rPr>
              <a:t>de </a:t>
            </a:r>
            <a:r>
              <a:rPr lang="es-MX" sz="1200" b="1" dirty="0">
                <a:solidFill>
                  <a:schemeClr val="accent5">
                    <a:lumMod val="50000"/>
                  </a:schemeClr>
                </a:solidFill>
                <a:ea typeface="EurekaSans-Medium"/>
                <a:cs typeface="EurekaSans-Medium"/>
              </a:rPr>
              <a:t>aplicación </a:t>
            </a:r>
            <a:r>
              <a:rPr lang="es-MX" sz="1200" b="1" dirty="0" smtClean="0">
                <a:solidFill>
                  <a:schemeClr val="accent5">
                    <a:lumMod val="50000"/>
                  </a:schemeClr>
                </a:solidFill>
                <a:ea typeface="EurekaSans-Medium"/>
                <a:cs typeface="EurekaSans-Medium"/>
              </a:rPr>
              <a:t>general</a:t>
            </a:r>
            <a:r>
              <a:rPr lang="es-MX" sz="1200" b="1" dirty="0">
                <a:solidFill>
                  <a:schemeClr val="accent5">
                    <a:lumMod val="50000"/>
                  </a:schemeClr>
                </a:solidFill>
                <a:ea typeface="EurekaSans-Medium"/>
                <a:cs typeface="EurekaSans-Medium"/>
              </a:rPr>
              <a:t>: </a:t>
            </a:r>
          </a:p>
          <a:p>
            <a:pPr algn="just">
              <a:defRPr/>
            </a:pPr>
            <a:endParaRPr lang="es-MX" sz="1200" b="1" dirty="0">
              <a:solidFill>
                <a:schemeClr val="accent5">
                  <a:lumMod val="50000"/>
                </a:schemeClr>
              </a:solidFill>
              <a:ea typeface="EurekaSans-Medium"/>
              <a:cs typeface="EurekaSans-Medium"/>
            </a:endParaRP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Adquisiciones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Control Interno</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Transparencia</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Recursos Financieros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Recursos Humanos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Recursos Materiales</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Manual de Obra Pública</a:t>
            </a:r>
          </a:p>
          <a:p>
            <a:pPr marL="171450" indent="-171450" algn="just">
              <a:buFont typeface="Arial" pitchFamily="34" charset="0"/>
              <a:buChar char="•"/>
              <a:defRPr/>
            </a:pPr>
            <a:r>
              <a:rPr lang="es-MX" sz="1200" b="1" dirty="0">
                <a:solidFill>
                  <a:schemeClr val="accent5">
                    <a:lumMod val="50000"/>
                  </a:schemeClr>
                </a:solidFill>
                <a:ea typeface="EurekaSans-Medium"/>
                <a:cs typeface="EurekaSans-Medium"/>
              </a:rPr>
              <a:t>MAAGTIC-SI</a:t>
            </a:r>
          </a:p>
        </p:txBody>
      </p:sp>
      <p:sp>
        <p:nvSpPr>
          <p:cNvPr id="16" name="19 Marcador de número de diapositiva"/>
          <p:cNvSpPr txBox="1">
            <a:spLocks/>
          </p:cNvSpPr>
          <p:nvPr/>
        </p:nvSpPr>
        <p:spPr>
          <a:xfrm>
            <a:off x="8624530" y="6528573"/>
            <a:ext cx="502920" cy="301752"/>
          </a:xfrm>
          <a:prstGeom prst="rect">
            <a:avLst/>
          </a:prstGeom>
        </p:spPr>
        <p:txBody>
          <a:bodyPr vert="horz" anchor="b"/>
          <a:lstStyle>
            <a:defPPr>
              <a:defRPr lang="es-ES"/>
            </a:defPPr>
            <a:lvl1pPr marL="0" algn="ctr" defTabSz="914400" rtl="0" eaLnBrk="1" latinLnBrk="0" hangingPunct="1">
              <a:defRPr kumimoji="0"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s-ES" sz="1400" dirty="0"/>
              <a:t>5</a:t>
            </a:r>
          </a:p>
        </p:txBody>
      </p:sp>
    </p:spTree>
    <p:extLst>
      <p:ext uri="{BB962C8B-B14F-4D97-AF65-F5344CB8AC3E}">
        <p14:creationId xmlns:p14="http://schemas.microsoft.com/office/powerpoint/2010/main" val="321639984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sp>
        <p:nvSpPr>
          <p:cNvPr id="16" name="1 Título"/>
          <p:cNvSpPr txBox="1">
            <a:spLocks/>
          </p:cNvSpPr>
          <p:nvPr/>
        </p:nvSpPr>
        <p:spPr bwMode="auto">
          <a:xfrm>
            <a:off x="3275856" y="188640"/>
            <a:ext cx="3816424"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36000" tIns="45720" rIns="36000" bIns="45720" rtlCol="0" anchor="ctr">
            <a:noAutofit/>
          </a:bodyPr>
          <a:lstStyle/>
          <a:p>
            <a:pPr algn="ctr">
              <a:spcBef>
                <a:spcPts val="0"/>
              </a:spcBef>
            </a:pPr>
            <a:endParaRPr lang="es-MX" sz="2400" b="1" dirty="0" smtClean="0">
              <a:ea typeface="EurekaSans-Medium"/>
              <a:cs typeface="EurekaSans-Medium"/>
            </a:endParaRPr>
          </a:p>
          <a:p>
            <a:pPr algn="ctr">
              <a:spcBef>
                <a:spcPts val="0"/>
              </a:spcBef>
            </a:pPr>
            <a:r>
              <a:rPr lang="es-MX" sz="2400" b="1" dirty="0" smtClean="0">
                <a:solidFill>
                  <a:schemeClr val="bg1"/>
                </a:solidFill>
                <a:ea typeface="EurekaSans-Medium"/>
                <a:cs typeface="EurekaSans-Medium"/>
              </a:rPr>
              <a:t>Área de Quejas</a:t>
            </a:r>
          </a:p>
          <a:p>
            <a:pPr algn="ctr">
              <a:spcBef>
                <a:spcPts val="0"/>
              </a:spcBef>
            </a:pPr>
            <a:endParaRPr lang="es-MX" b="1" dirty="0"/>
          </a:p>
        </p:txBody>
      </p:sp>
      <p:graphicFrame>
        <p:nvGraphicFramePr>
          <p:cNvPr id="3" name="2 Diagrama"/>
          <p:cNvGraphicFramePr/>
          <p:nvPr>
            <p:extLst>
              <p:ext uri="{D42A27DB-BD31-4B8C-83A1-F6EECF244321}">
                <p14:modId xmlns:p14="http://schemas.microsoft.com/office/powerpoint/2010/main" val="2874487387"/>
              </p:ext>
            </p:extLst>
          </p:nvPr>
        </p:nvGraphicFramePr>
        <p:xfrm>
          <a:off x="395536" y="1052736"/>
          <a:ext cx="8424936" cy="188798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1 Título"/>
          <p:cNvSpPr>
            <a:spLocks noGrp="1"/>
          </p:cNvSpPr>
          <p:nvPr>
            <p:ph type="ctrTitle" idx="4294967295"/>
          </p:nvPr>
        </p:nvSpPr>
        <p:spPr>
          <a:xfrm>
            <a:off x="-612576" y="1484784"/>
            <a:ext cx="2881313" cy="965200"/>
          </a:xfrm>
        </p:spPr>
        <p:txBody>
          <a:bodyPr>
            <a:normAutofit/>
          </a:bodyPr>
          <a:lstStyle/>
          <a:p>
            <a:pPr algn="ctr"/>
            <a:r>
              <a:rPr lang="es-MX" sz="2000" b="1" dirty="0" smtClean="0">
                <a:solidFill>
                  <a:schemeClr val="tx2"/>
                </a:solidFill>
                <a:effectLst>
                  <a:glow rad="63500">
                    <a:schemeClr val="accent6">
                      <a:satMod val="175000"/>
                      <a:alpha val="40000"/>
                    </a:schemeClr>
                  </a:glow>
                  <a:outerShdw blurRad="26000" dist="26000" dir="14500000" algn="tl" rotWithShape="0">
                    <a:srgbClr val="000000">
                      <a:alpha val="40000"/>
                    </a:srgbClr>
                  </a:outerShdw>
                </a:effectLst>
              </a:rPr>
              <a:t>Atribución</a:t>
            </a:r>
            <a:endParaRPr lang="es-MX" sz="2000" b="1" dirty="0">
              <a:solidFill>
                <a:schemeClr val="tx2"/>
              </a:solidFill>
              <a:effectLst>
                <a:glow rad="63500">
                  <a:schemeClr val="accent6">
                    <a:satMod val="175000"/>
                    <a:alpha val="40000"/>
                  </a:schemeClr>
                </a:glow>
                <a:outerShdw blurRad="26000" dist="26000" dir="14500000" algn="tl" rotWithShape="0">
                  <a:srgbClr val="000000">
                    <a:alpha val="40000"/>
                  </a:srgbClr>
                </a:outerShdw>
              </a:effectLst>
            </a:endParaRPr>
          </a:p>
        </p:txBody>
      </p:sp>
      <p:graphicFrame>
        <p:nvGraphicFramePr>
          <p:cNvPr id="7" name="6 Diagrama"/>
          <p:cNvGraphicFramePr/>
          <p:nvPr>
            <p:extLst>
              <p:ext uri="{D42A27DB-BD31-4B8C-83A1-F6EECF244321}">
                <p14:modId xmlns:p14="http://schemas.microsoft.com/office/powerpoint/2010/main" val="3017060716"/>
              </p:ext>
            </p:extLst>
          </p:nvPr>
        </p:nvGraphicFramePr>
        <p:xfrm>
          <a:off x="1691680" y="3037408"/>
          <a:ext cx="6096000" cy="377596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0" name="1 Título"/>
          <p:cNvSpPr txBox="1">
            <a:spLocks/>
          </p:cNvSpPr>
          <p:nvPr/>
        </p:nvSpPr>
        <p:spPr>
          <a:xfrm>
            <a:off x="2267745" y="2204864"/>
            <a:ext cx="4752527" cy="605929"/>
          </a:xfrm>
          <a:prstGeom prst="rect">
            <a:avLst/>
          </a:prstGeom>
        </p:spPr>
        <p:txBody>
          <a:bodyPr vert="horz" anchor="b">
            <a:normAutofit fontScale="92500"/>
          </a:bodyPr>
          <a:lstStyle>
            <a:lvl1pPr marL="484632" algn="r" rtl="0" eaLnBrk="1" latinLnBrk="0" hangingPunct="1">
              <a:spcBef>
                <a:spcPct val="0"/>
              </a:spcBef>
              <a:buNone/>
              <a:defRPr kumimoji="0" sz="44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pPr algn="ctr"/>
            <a:r>
              <a:rPr lang="es-MX" sz="2000" b="1" dirty="0" smtClean="0">
                <a:solidFill>
                  <a:schemeClr val="tx2"/>
                </a:solidFill>
                <a:effectLst>
                  <a:glow rad="63500">
                    <a:schemeClr val="accent6">
                      <a:satMod val="175000"/>
                      <a:alpha val="40000"/>
                    </a:schemeClr>
                  </a:glow>
                  <a:outerShdw blurRad="26000" dist="26000" dir="14500000" algn="tl" rotWithShape="0">
                    <a:srgbClr val="000000">
                      <a:alpha val="40000"/>
                    </a:srgbClr>
                  </a:outerShdw>
                </a:effectLst>
              </a:rPr>
              <a:t>Captación de quejas y denuncias</a:t>
            </a:r>
            <a:endParaRPr lang="es-MX" sz="2000" b="1" dirty="0">
              <a:solidFill>
                <a:schemeClr val="tx2"/>
              </a:solidFill>
              <a:effectLst>
                <a:glow rad="63500">
                  <a:schemeClr val="accent6">
                    <a:satMod val="175000"/>
                    <a:alpha val="40000"/>
                  </a:schemeClr>
                </a:glow>
                <a:outerShdw blurRad="26000" dist="26000" dir="14500000" algn="tl" rotWithShape="0">
                  <a:srgbClr val="000000">
                    <a:alpha val="40000"/>
                  </a:srgbClr>
                </a:outerShdw>
              </a:effectLst>
            </a:endParaRPr>
          </a:p>
        </p:txBody>
      </p:sp>
      <p:sp>
        <p:nvSpPr>
          <p:cNvPr id="21" name="20 Cerrar corchete"/>
          <p:cNvSpPr/>
          <p:nvPr/>
        </p:nvSpPr>
        <p:spPr>
          <a:xfrm rot="16200000">
            <a:off x="4656911" y="-10423"/>
            <a:ext cx="190224" cy="583265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3" name="19 Marcador de número de diapositiva"/>
          <p:cNvSpPr>
            <a:spLocks noGrp="1"/>
          </p:cNvSpPr>
          <p:nvPr>
            <p:ph type="sldNum" sz="quarter" idx="12"/>
          </p:nvPr>
        </p:nvSpPr>
        <p:spPr>
          <a:xfrm>
            <a:off x="8624530" y="6528573"/>
            <a:ext cx="502920" cy="301752"/>
          </a:xfrm>
        </p:spPr>
        <p:txBody>
          <a:bodyPr/>
          <a:lstStyle/>
          <a:p>
            <a:pPr>
              <a:defRPr/>
            </a:pPr>
            <a:r>
              <a:rPr lang="es-ES" sz="1400" dirty="0"/>
              <a:t>6</a:t>
            </a:r>
          </a:p>
        </p:txBody>
      </p:sp>
    </p:spTree>
    <p:extLst>
      <p:ext uri="{BB962C8B-B14F-4D97-AF65-F5344CB8AC3E}">
        <p14:creationId xmlns:p14="http://schemas.microsoft.com/office/powerpoint/2010/main" val="4170793875"/>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grpSp>
        <p:nvGrpSpPr>
          <p:cNvPr id="19" name="18 Grupo"/>
          <p:cNvGrpSpPr/>
          <p:nvPr/>
        </p:nvGrpSpPr>
        <p:grpSpPr>
          <a:xfrm>
            <a:off x="323528" y="3629214"/>
            <a:ext cx="8712967" cy="1343539"/>
            <a:chOff x="401597" y="3629214"/>
            <a:chExt cx="8488872" cy="1343539"/>
          </a:xfrm>
        </p:grpSpPr>
        <p:sp>
          <p:nvSpPr>
            <p:cNvPr id="20" name="19 Forma libre">
              <a:hlinkClick r:id="" action="ppaction://hlinkshowjump?jump=nextslide"/>
            </p:cNvPr>
            <p:cNvSpPr/>
            <p:nvPr/>
          </p:nvSpPr>
          <p:spPr>
            <a:xfrm>
              <a:off x="401597" y="3629214"/>
              <a:ext cx="842619" cy="1343539"/>
            </a:xfrm>
            <a:custGeom>
              <a:avLst/>
              <a:gdLst>
                <a:gd name="connsiteX0" fmla="*/ 0 w 842619"/>
                <a:gd name="connsiteY0" fmla="*/ 84262 h 1343539"/>
                <a:gd name="connsiteX1" fmla="*/ 84262 w 842619"/>
                <a:gd name="connsiteY1" fmla="*/ 0 h 1343539"/>
                <a:gd name="connsiteX2" fmla="*/ 758357 w 842619"/>
                <a:gd name="connsiteY2" fmla="*/ 0 h 1343539"/>
                <a:gd name="connsiteX3" fmla="*/ 842619 w 842619"/>
                <a:gd name="connsiteY3" fmla="*/ 84262 h 1343539"/>
                <a:gd name="connsiteX4" fmla="*/ 842619 w 842619"/>
                <a:gd name="connsiteY4" fmla="*/ 1259277 h 1343539"/>
                <a:gd name="connsiteX5" fmla="*/ 758357 w 842619"/>
                <a:gd name="connsiteY5" fmla="*/ 1343539 h 1343539"/>
                <a:gd name="connsiteX6" fmla="*/ 84262 w 842619"/>
                <a:gd name="connsiteY6" fmla="*/ 1343539 h 1343539"/>
                <a:gd name="connsiteX7" fmla="*/ 0 w 842619"/>
                <a:gd name="connsiteY7" fmla="*/ 1259277 h 1343539"/>
                <a:gd name="connsiteX8" fmla="*/ 0 w 842619"/>
                <a:gd name="connsiteY8" fmla="*/ 84262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2619" h="1343539">
                  <a:moveTo>
                    <a:pt x="0" y="84262"/>
                  </a:moveTo>
                  <a:cubicBezTo>
                    <a:pt x="0" y="37725"/>
                    <a:pt x="37725" y="0"/>
                    <a:pt x="84262" y="0"/>
                  </a:cubicBezTo>
                  <a:lnTo>
                    <a:pt x="758357" y="0"/>
                  </a:lnTo>
                  <a:cubicBezTo>
                    <a:pt x="804894" y="0"/>
                    <a:pt x="842619" y="37725"/>
                    <a:pt x="842619" y="84262"/>
                  </a:cubicBezTo>
                  <a:lnTo>
                    <a:pt x="842619" y="1259277"/>
                  </a:lnTo>
                  <a:cubicBezTo>
                    <a:pt x="842619" y="1305814"/>
                    <a:pt x="804894" y="1343539"/>
                    <a:pt x="758357" y="1343539"/>
                  </a:cubicBezTo>
                  <a:lnTo>
                    <a:pt x="84262" y="1343539"/>
                  </a:lnTo>
                  <a:cubicBezTo>
                    <a:pt x="37725" y="1343539"/>
                    <a:pt x="0" y="1305814"/>
                    <a:pt x="0" y="1259277"/>
                  </a:cubicBezTo>
                  <a:lnTo>
                    <a:pt x="0" y="84262"/>
                  </a:lnTo>
                  <a:close/>
                </a:path>
              </a:pathLst>
            </a:custGeom>
            <a:solidFill>
              <a:schemeClr val="accent6">
                <a:lumMod val="60000"/>
                <a:lumOff val="40000"/>
              </a:schemeClr>
            </a:solidFill>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66589" tIns="66589" rIns="66589" bIns="66589" numCol="1" spcCol="1270" anchor="ctr" anchorCtr="0">
              <a:noAutofit/>
            </a:bodyPr>
            <a:lstStyle/>
            <a:p>
              <a:pPr lvl="0" algn="ctr" defTabSz="466725">
                <a:lnSpc>
                  <a:spcPct val="90000"/>
                </a:lnSpc>
                <a:spcBef>
                  <a:spcPct val="0"/>
                </a:spcBef>
                <a:spcAft>
                  <a:spcPct val="35000"/>
                </a:spcAft>
              </a:pPr>
              <a:r>
                <a:rPr lang="es-MX" sz="1050" kern="1200" dirty="0" smtClean="0">
                  <a:solidFill>
                    <a:schemeClr val="tx1"/>
                  </a:solidFill>
                </a:rPr>
                <a:t>Acuerdo de Inicio</a:t>
              </a:r>
            </a:p>
            <a:p>
              <a:pPr lvl="0" algn="ctr" defTabSz="466725">
                <a:lnSpc>
                  <a:spcPct val="90000"/>
                </a:lnSpc>
                <a:spcBef>
                  <a:spcPct val="0"/>
                </a:spcBef>
                <a:spcAft>
                  <a:spcPct val="35000"/>
                </a:spcAft>
              </a:pPr>
              <a:r>
                <a:rPr lang="es-MX" sz="1050" dirty="0" smtClean="0">
                  <a:solidFill>
                    <a:schemeClr val="tx1"/>
                  </a:solidFill>
                </a:rPr>
                <a:t>(2 días hábiles)</a:t>
              </a:r>
              <a:endParaRPr lang="es-MX" sz="1050" kern="1200" dirty="0">
                <a:solidFill>
                  <a:schemeClr val="tx1"/>
                </a:solidFill>
              </a:endParaRPr>
            </a:p>
          </p:txBody>
        </p:sp>
        <p:sp>
          <p:nvSpPr>
            <p:cNvPr id="21" name="20 Forma libre"/>
            <p:cNvSpPr/>
            <p:nvPr/>
          </p:nvSpPr>
          <p:spPr>
            <a:xfrm>
              <a:off x="1349630"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tx1"/>
                </a:solidFill>
              </a:endParaRPr>
            </a:p>
          </p:txBody>
        </p:sp>
        <p:sp>
          <p:nvSpPr>
            <p:cNvPr id="22" name="21 Forma libre">
              <a:hlinkClick r:id="rId6" action="ppaction://hlinksldjump"/>
            </p:cNvPr>
            <p:cNvSpPr/>
            <p:nvPr/>
          </p:nvSpPr>
          <p:spPr>
            <a:xfrm>
              <a:off x="1665873" y="3629214"/>
              <a:ext cx="913046" cy="1343539"/>
            </a:xfrm>
            <a:custGeom>
              <a:avLst/>
              <a:gdLst>
                <a:gd name="connsiteX0" fmla="*/ 0 w 913046"/>
                <a:gd name="connsiteY0" fmla="*/ 91305 h 1343539"/>
                <a:gd name="connsiteX1" fmla="*/ 91305 w 913046"/>
                <a:gd name="connsiteY1" fmla="*/ 0 h 1343539"/>
                <a:gd name="connsiteX2" fmla="*/ 821741 w 913046"/>
                <a:gd name="connsiteY2" fmla="*/ 0 h 1343539"/>
                <a:gd name="connsiteX3" fmla="*/ 913046 w 913046"/>
                <a:gd name="connsiteY3" fmla="*/ 91305 h 1343539"/>
                <a:gd name="connsiteX4" fmla="*/ 913046 w 913046"/>
                <a:gd name="connsiteY4" fmla="*/ 1252234 h 1343539"/>
                <a:gd name="connsiteX5" fmla="*/ 821741 w 913046"/>
                <a:gd name="connsiteY5" fmla="*/ 1343539 h 1343539"/>
                <a:gd name="connsiteX6" fmla="*/ 91305 w 913046"/>
                <a:gd name="connsiteY6" fmla="*/ 1343539 h 1343539"/>
                <a:gd name="connsiteX7" fmla="*/ 0 w 913046"/>
                <a:gd name="connsiteY7" fmla="*/ 1252234 h 1343539"/>
                <a:gd name="connsiteX8" fmla="*/ 0 w 913046"/>
                <a:gd name="connsiteY8" fmla="*/ 91305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3046" h="1343539">
                  <a:moveTo>
                    <a:pt x="0" y="91305"/>
                  </a:moveTo>
                  <a:cubicBezTo>
                    <a:pt x="0" y="40879"/>
                    <a:pt x="40879" y="0"/>
                    <a:pt x="91305" y="0"/>
                  </a:cubicBezTo>
                  <a:lnTo>
                    <a:pt x="821741" y="0"/>
                  </a:lnTo>
                  <a:cubicBezTo>
                    <a:pt x="872167" y="0"/>
                    <a:pt x="913046" y="40879"/>
                    <a:pt x="913046" y="91305"/>
                  </a:cubicBezTo>
                  <a:lnTo>
                    <a:pt x="913046" y="1252234"/>
                  </a:lnTo>
                  <a:cubicBezTo>
                    <a:pt x="913046" y="1302660"/>
                    <a:pt x="872167" y="1343539"/>
                    <a:pt x="821741" y="1343539"/>
                  </a:cubicBezTo>
                  <a:lnTo>
                    <a:pt x="91305" y="1343539"/>
                  </a:lnTo>
                  <a:cubicBezTo>
                    <a:pt x="40879" y="1343539"/>
                    <a:pt x="0" y="1302660"/>
                    <a:pt x="0" y="1252234"/>
                  </a:cubicBezTo>
                  <a:lnTo>
                    <a:pt x="0" y="91305"/>
                  </a:lnTo>
                  <a:close/>
                </a:path>
              </a:pathLst>
            </a:custGeom>
            <a:solidFill>
              <a:schemeClr val="accent6">
                <a:lumMod val="60000"/>
                <a:lumOff val="40000"/>
              </a:schemeClr>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68652" tIns="68652" rIns="68652" bIns="68652"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050" kern="1200" dirty="0" smtClean="0">
                  <a:solidFill>
                    <a:schemeClr val="tx1"/>
                  </a:solidFill>
                </a:rPr>
                <a:t>Ampliación o ratificación </a:t>
              </a:r>
            </a:p>
            <a:p>
              <a:pPr lvl="0" algn="ctr" defTabSz="800100">
                <a:lnSpc>
                  <a:spcPct val="90000"/>
                </a:lnSpc>
                <a:spcBef>
                  <a:spcPct val="0"/>
                </a:spcBef>
                <a:spcAft>
                  <a:spcPct val="35000"/>
                </a:spcAft>
              </a:pPr>
              <a:endParaRPr lang="es-MX" sz="1050" kern="1200" dirty="0">
                <a:solidFill>
                  <a:schemeClr val="tx1"/>
                </a:solidFill>
              </a:endParaRPr>
            </a:p>
          </p:txBody>
        </p:sp>
        <p:sp>
          <p:nvSpPr>
            <p:cNvPr id="23" name="22 Forma libre"/>
            <p:cNvSpPr/>
            <p:nvPr/>
          </p:nvSpPr>
          <p:spPr>
            <a:xfrm>
              <a:off x="2684334"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tx1"/>
                </a:solidFill>
              </a:endParaRPr>
            </a:p>
          </p:txBody>
        </p:sp>
        <p:sp>
          <p:nvSpPr>
            <p:cNvPr id="24" name="23 Forma libre">
              <a:hlinkClick r:id="rId7" action="ppaction://hlinksldjump"/>
            </p:cNvPr>
            <p:cNvSpPr/>
            <p:nvPr/>
          </p:nvSpPr>
          <p:spPr>
            <a:xfrm>
              <a:off x="3000577" y="3629214"/>
              <a:ext cx="1297734" cy="1343539"/>
            </a:xfrm>
            <a:custGeom>
              <a:avLst/>
              <a:gdLst>
                <a:gd name="connsiteX0" fmla="*/ 0 w 1297734"/>
                <a:gd name="connsiteY0" fmla="*/ 129773 h 1343539"/>
                <a:gd name="connsiteX1" fmla="*/ 129773 w 1297734"/>
                <a:gd name="connsiteY1" fmla="*/ 0 h 1343539"/>
                <a:gd name="connsiteX2" fmla="*/ 1167961 w 1297734"/>
                <a:gd name="connsiteY2" fmla="*/ 0 h 1343539"/>
                <a:gd name="connsiteX3" fmla="*/ 1297734 w 1297734"/>
                <a:gd name="connsiteY3" fmla="*/ 129773 h 1343539"/>
                <a:gd name="connsiteX4" fmla="*/ 1297734 w 1297734"/>
                <a:gd name="connsiteY4" fmla="*/ 1213766 h 1343539"/>
                <a:gd name="connsiteX5" fmla="*/ 1167961 w 1297734"/>
                <a:gd name="connsiteY5" fmla="*/ 1343539 h 1343539"/>
                <a:gd name="connsiteX6" fmla="*/ 129773 w 1297734"/>
                <a:gd name="connsiteY6" fmla="*/ 1343539 h 1343539"/>
                <a:gd name="connsiteX7" fmla="*/ 0 w 1297734"/>
                <a:gd name="connsiteY7" fmla="*/ 1213766 h 1343539"/>
                <a:gd name="connsiteX8" fmla="*/ 0 w 1297734"/>
                <a:gd name="connsiteY8" fmla="*/ 129773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7734" h="1343539">
                  <a:moveTo>
                    <a:pt x="0" y="129773"/>
                  </a:moveTo>
                  <a:cubicBezTo>
                    <a:pt x="0" y="58101"/>
                    <a:pt x="58101" y="0"/>
                    <a:pt x="129773" y="0"/>
                  </a:cubicBezTo>
                  <a:lnTo>
                    <a:pt x="1167961" y="0"/>
                  </a:lnTo>
                  <a:cubicBezTo>
                    <a:pt x="1239633" y="0"/>
                    <a:pt x="1297734" y="58101"/>
                    <a:pt x="1297734" y="129773"/>
                  </a:cubicBezTo>
                  <a:lnTo>
                    <a:pt x="1297734" y="1213766"/>
                  </a:lnTo>
                  <a:cubicBezTo>
                    <a:pt x="1297734" y="1285438"/>
                    <a:pt x="1239633" y="1343539"/>
                    <a:pt x="1167961" y="1343539"/>
                  </a:cubicBezTo>
                  <a:lnTo>
                    <a:pt x="129773" y="1343539"/>
                  </a:lnTo>
                  <a:cubicBezTo>
                    <a:pt x="58101" y="1343539"/>
                    <a:pt x="0" y="1285438"/>
                    <a:pt x="0" y="1213766"/>
                  </a:cubicBezTo>
                  <a:lnTo>
                    <a:pt x="0" y="129773"/>
                  </a:lnTo>
                  <a:close/>
                </a:path>
              </a:pathLst>
            </a:custGeom>
            <a:solidFill>
              <a:schemeClr val="accent6">
                <a:lumMod val="60000"/>
                <a:lumOff val="40000"/>
              </a:schemeClr>
            </a:solidFill>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79919" tIns="79919" rIns="79919" bIns="79919" numCol="1" spcCol="1270" anchor="ctr" anchorCtr="0">
              <a:noAutofit/>
            </a:bodyPr>
            <a:lstStyle/>
            <a:p>
              <a:pPr lvl="0" algn="ctr" defTabSz="466725">
                <a:lnSpc>
                  <a:spcPct val="90000"/>
                </a:lnSpc>
                <a:spcBef>
                  <a:spcPct val="0"/>
                </a:spcBef>
                <a:spcAft>
                  <a:spcPct val="35000"/>
                </a:spcAft>
              </a:pPr>
              <a:r>
                <a:rPr lang="es-MX" sz="1050" kern="1200" dirty="0" smtClean="0">
                  <a:solidFill>
                    <a:schemeClr val="tx1"/>
                  </a:solidFill>
                </a:rPr>
                <a:t>Requerimiento</a:t>
              </a:r>
            </a:p>
            <a:p>
              <a:pPr lvl="0" algn="ctr" defTabSz="466725">
                <a:lnSpc>
                  <a:spcPct val="90000"/>
                </a:lnSpc>
                <a:spcBef>
                  <a:spcPct val="0"/>
                </a:spcBef>
                <a:spcAft>
                  <a:spcPct val="35000"/>
                </a:spcAft>
              </a:pPr>
              <a:r>
                <a:rPr lang="es-MX" sz="1050" kern="1200" dirty="0" smtClean="0">
                  <a:solidFill>
                    <a:schemeClr val="tx1"/>
                  </a:solidFill>
                </a:rPr>
                <a:t> de documentación</a:t>
              </a:r>
            </a:p>
            <a:p>
              <a:pPr lvl="0" algn="ctr" defTabSz="466725">
                <a:lnSpc>
                  <a:spcPct val="90000"/>
                </a:lnSpc>
                <a:spcBef>
                  <a:spcPct val="0"/>
                </a:spcBef>
                <a:spcAft>
                  <a:spcPct val="35000"/>
                </a:spcAft>
              </a:pPr>
              <a:r>
                <a:rPr lang="es-MX" sz="1050" kern="1200" dirty="0" smtClean="0">
                  <a:solidFill>
                    <a:schemeClr val="tx1"/>
                  </a:solidFill>
                </a:rPr>
                <a:t> e información</a:t>
              </a:r>
            </a:p>
            <a:p>
              <a:pPr lvl="0" algn="ctr" defTabSz="466725">
                <a:lnSpc>
                  <a:spcPct val="90000"/>
                </a:lnSpc>
                <a:spcBef>
                  <a:spcPct val="0"/>
                </a:spcBef>
                <a:spcAft>
                  <a:spcPct val="35000"/>
                </a:spcAft>
              </a:pPr>
              <a:r>
                <a:rPr lang="es-MX" sz="1050" dirty="0" smtClean="0">
                  <a:solidFill>
                    <a:schemeClr val="tx1"/>
                  </a:solidFill>
                </a:rPr>
                <a:t>(5 a 10 días hábiles)</a:t>
              </a:r>
              <a:endParaRPr lang="es-MX" sz="1050" kern="1200" dirty="0">
                <a:solidFill>
                  <a:schemeClr val="tx1"/>
                </a:solidFill>
              </a:endParaRPr>
            </a:p>
          </p:txBody>
        </p:sp>
        <p:sp>
          <p:nvSpPr>
            <p:cNvPr id="25" name="24 Forma libre"/>
            <p:cNvSpPr/>
            <p:nvPr/>
          </p:nvSpPr>
          <p:spPr>
            <a:xfrm>
              <a:off x="4403726"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a:ln>
              <a:solidFill>
                <a:schemeClr val="tx1"/>
              </a:solidFill>
            </a:ln>
          </p:spPr>
          <p:style>
            <a:lnRef idx="0">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tx1"/>
                </a:solidFill>
              </a:endParaRPr>
            </a:p>
          </p:txBody>
        </p:sp>
        <p:sp>
          <p:nvSpPr>
            <p:cNvPr id="26" name="25 Forma libre">
              <a:hlinkClick r:id="rId8" action="ppaction://hlinksldjump"/>
            </p:cNvPr>
            <p:cNvSpPr/>
            <p:nvPr/>
          </p:nvSpPr>
          <p:spPr>
            <a:xfrm>
              <a:off x="4719969" y="3629214"/>
              <a:ext cx="827544" cy="1343539"/>
            </a:xfrm>
            <a:custGeom>
              <a:avLst/>
              <a:gdLst>
                <a:gd name="connsiteX0" fmla="*/ 0 w 827544"/>
                <a:gd name="connsiteY0" fmla="*/ 82754 h 1343539"/>
                <a:gd name="connsiteX1" fmla="*/ 82754 w 827544"/>
                <a:gd name="connsiteY1" fmla="*/ 0 h 1343539"/>
                <a:gd name="connsiteX2" fmla="*/ 744790 w 827544"/>
                <a:gd name="connsiteY2" fmla="*/ 0 h 1343539"/>
                <a:gd name="connsiteX3" fmla="*/ 827544 w 827544"/>
                <a:gd name="connsiteY3" fmla="*/ 82754 h 1343539"/>
                <a:gd name="connsiteX4" fmla="*/ 827544 w 827544"/>
                <a:gd name="connsiteY4" fmla="*/ 1260785 h 1343539"/>
                <a:gd name="connsiteX5" fmla="*/ 744790 w 827544"/>
                <a:gd name="connsiteY5" fmla="*/ 1343539 h 1343539"/>
                <a:gd name="connsiteX6" fmla="*/ 82754 w 827544"/>
                <a:gd name="connsiteY6" fmla="*/ 1343539 h 1343539"/>
                <a:gd name="connsiteX7" fmla="*/ 0 w 827544"/>
                <a:gd name="connsiteY7" fmla="*/ 1260785 h 1343539"/>
                <a:gd name="connsiteX8" fmla="*/ 0 w 827544"/>
                <a:gd name="connsiteY8" fmla="*/ 82754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7544" h="1343539">
                  <a:moveTo>
                    <a:pt x="0" y="82754"/>
                  </a:moveTo>
                  <a:cubicBezTo>
                    <a:pt x="0" y="37050"/>
                    <a:pt x="37050" y="0"/>
                    <a:pt x="82754" y="0"/>
                  </a:cubicBezTo>
                  <a:lnTo>
                    <a:pt x="744790" y="0"/>
                  </a:lnTo>
                  <a:cubicBezTo>
                    <a:pt x="790494" y="0"/>
                    <a:pt x="827544" y="37050"/>
                    <a:pt x="827544" y="82754"/>
                  </a:cubicBezTo>
                  <a:lnTo>
                    <a:pt x="827544" y="1260785"/>
                  </a:lnTo>
                  <a:cubicBezTo>
                    <a:pt x="827544" y="1306489"/>
                    <a:pt x="790494" y="1343539"/>
                    <a:pt x="744790" y="1343539"/>
                  </a:cubicBezTo>
                  <a:lnTo>
                    <a:pt x="82754" y="1343539"/>
                  </a:lnTo>
                  <a:cubicBezTo>
                    <a:pt x="37050" y="1343539"/>
                    <a:pt x="0" y="1306489"/>
                    <a:pt x="0" y="1260785"/>
                  </a:cubicBezTo>
                  <a:lnTo>
                    <a:pt x="0" y="82754"/>
                  </a:lnTo>
                  <a:close/>
                </a:path>
              </a:pathLst>
            </a:custGeom>
            <a:solidFill>
              <a:schemeClr val="accent6">
                <a:lumMod val="60000"/>
                <a:lumOff val="40000"/>
              </a:schemeClr>
            </a:solidFill>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66148" tIns="66148" rIns="66148" bIns="66148" numCol="1" spcCol="1270" anchor="ctr" anchorCtr="0">
              <a:noAutofit/>
            </a:bodyPr>
            <a:lstStyle/>
            <a:p>
              <a:pPr lvl="0" algn="ctr" defTabSz="466725">
                <a:lnSpc>
                  <a:spcPct val="90000"/>
                </a:lnSpc>
                <a:spcBef>
                  <a:spcPct val="0"/>
                </a:spcBef>
                <a:spcAft>
                  <a:spcPct val="35000"/>
                </a:spcAft>
              </a:pPr>
              <a:r>
                <a:rPr lang="es-MX" sz="1050" kern="1200" dirty="0" smtClean="0">
                  <a:solidFill>
                    <a:schemeClr val="tx1"/>
                  </a:solidFill>
                </a:rPr>
                <a:t>Cita  a otros servidores públicos</a:t>
              </a:r>
              <a:endParaRPr lang="es-MX" sz="1050" kern="1200" dirty="0">
                <a:solidFill>
                  <a:schemeClr val="tx1"/>
                </a:solidFill>
              </a:endParaRPr>
            </a:p>
          </p:txBody>
        </p:sp>
        <p:sp>
          <p:nvSpPr>
            <p:cNvPr id="27" name="26 Forma libre"/>
            <p:cNvSpPr/>
            <p:nvPr/>
          </p:nvSpPr>
          <p:spPr>
            <a:xfrm>
              <a:off x="5652928"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tx1"/>
                </a:solidFill>
              </a:endParaRPr>
            </a:p>
          </p:txBody>
        </p:sp>
        <p:sp>
          <p:nvSpPr>
            <p:cNvPr id="28" name="27 Forma libre">
              <a:hlinkClick r:id="rId7" action="ppaction://hlinksldjump"/>
            </p:cNvPr>
            <p:cNvSpPr/>
            <p:nvPr/>
          </p:nvSpPr>
          <p:spPr>
            <a:xfrm>
              <a:off x="5969171" y="3629214"/>
              <a:ext cx="1054143" cy="1343539"/>
            </a:xfrm>
            <a:custGeom>
              <a:avLst/>
              <a:gdLst>
                <a:gd name="connsiteX0" fmla="*/ 0 w 1054143"/>
                <a:gd name="connsiteY0" fmla="*/ 105414 h 1343539"/>
                <a:gd name="connsiteX1" fmla="*/ 105414 w 1054143"/>
                <a:gd name="connsiteY1" fmla="*/ 0 h 1343539"/>
                <a:gd name="connsiteX2" fmla="*/ 948729 w 1054143"/>
                <a:gd name="connsiteY2" fmla="*/ 0 h 1343539"/>
                <a:gd name="connsiteX3" fmla="*/ 1054143 w 1054143"/>
                <a:gd name="connsiteY3" fmla="*/ 105414 h 1343539"/>
                <a:gd name="connsiteX4" fmla="*/ 1054143 w 1054143"/>
                <a:gd name="connsiteY4" fmla="*/ 1238125 h 1343539"/>
                <a:gd name="connsiteX5" fmla="*/ 948729 w 1054143"/>
                <a:gd name="connsiteY5" fmla="*/ 1343539 h 1343539"/>
                <a:gd name="connsiteX6" fmla="*/ 105414 w 1054143"/>
                <a:gd name="connsiteY6" fmla="*/ 1343539 h 1343539"/>
                <a:gd name="connsiteX7" fmla="*/ 0 w 1054143"/>
                <a:gd name="connsiteY7" fmla="*/ 1238125 h 1343539"/>
                <a:gd name="connsiteX8" fmla="*/ 0 w 1054143"/>
                <a:gd name="connsiteY8" fmla="*/ 105414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4143" h="1343539">
                  <a:moveTo>
                    <a:pt x="0" y="105414"/>
                  </a:moveTo>
                  <a:cubicBezTo>
                    <a:pt x="0" y="47195"/>
                    <a:pt x="47195" y="0"/>
                    <a:pt x="105414" y="0"/>
                  </a:cubicBezTo>
                  <a:lnTo>
                    <a:pt x="948729" y="0"/>
                  </a:lnTo>
                  <a:cubicBezTo>
                    <a:pt x="1006948" y="0"/>
                    <a:pt x="1054143" y="47195"/>
                    <a:pt x="1054143" y="105414"/>
                  </a:cubicBezTo>
                  <a:lnTo>
                    <a:pt x="1054143" y="1238125"/>
                  </a:lnTo>
                  <a:cubicBezTo>
                    <a:pt x="1054143" y="1296344"/>
                    <a:pt x="1006948" y="1343539"/>
                    <a:pt x="948729" y="1343539"/>
                  </a:cubicBezTo>
                  <a:lnTo>
                    <a:pt x="105414" y="1343539"/>
                  </a:lnTo>
                  <a:cubicBezTo>
                    <a:pt x="47195" y="1343539"/>
                    <a:pt x="0" y="1296344"/>
                    <a:pt x="0" y="1238125"/>
                  </a:cubicBezTo>
                  <a:lnTo>
                    <a:pt x="0" y="105414"/>
                  </a:lnTo>
                  <a:close/>
                </a:path>
              </a:pathLst>
            </a:custGeom>
            <a:solidFill>
              <a:schemeClr val="accent6">
                <a:lumMod val="60000"/>
                <a:lumOff val="40000"/>
              </a:schemeClr>
            </a:solidFill>
          </p:spPr>
          <p:style>
            <a:lnRef idx="3">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spcFirstLastPara="0" vert="horz" wrap="square" lIns="72785" tIns="72785" rIns="72785" bIns="72785" numCol="1" spcCol="1270" anchor="ctr" anchorCtr="0">
              <a:noAutofit/>
            </a:bodyPr>
            <a:lstStyle/>
            <a:p>
              <a:pPr lvl="0" algn="ctr" defTabSz="466725">
                <a:lnSpc>
                  <a:spcPct val="90000"/>
                </a:lnSpc>
                <a:spcBef>
                  <a:spcPct val="0"/>
                </a:spcBef>
                <a:spcAft>
                  <a:spcPct val="35000"/>
                </a:spcAft>
              </a:pPr>
              <a:r>
                <a:rPr lang="es-MX" sz="1050" kern="1200" dirty="0" smtClean="0">
                  <a:solidFill>
                    <a:schemeClr val="tx1"/>
                  </a:solidFill>
                </a:rPr>
                <a:t>Otras actuaciones y diligencias necesarias y procedentes para integrar el expediente</a:t>
              </a:r>
              <a:endParaRPr lang="es-MX" sz="1050" kern="1200" dirty="0">
                <a:solidFill>
                  <a:schemeClr val="tx1"/>
                </a:solidFill>
              </a:endParaRPr>
            </a:p>
          </p:txBody>
        </p:sp>
        <p:sp>
          <p:nvSpPr>
            <p:cNvPr id="29" name="28 Forma libre"/>
            <p:cNvSpPr/>
            <p:nvPr/>
          </p:nvSpPr>
          <p:spPr>
            <a:xfrm>
              <a:off x="7066415" y="4170270"/>
              <a:ext cx="223478" cy="261427"/>
            </a:xfrm>
            <a:custGeom>
              <a:avLst/>
              <a:gdLst>
                <a:gd name="connsiteX0" fmla="*/ 0 w 223478"/>
                <a:gd name="connsiteY0" fmla="*/ 52285 h 261427"/>
                <a:gd name="connsiteX1" fmla="*/ 111739 w 223478"/>
                <a:gd name="connsiteY1" fmla="*/ 52285 h 261427"/>
                <a:gd name="connsiteX2" fmla="*/ 111739 w 223478"/>
                <a:gd name="connsiteY2" fmla="*/ 0 h 261427"/>
                <a:gd name="connsiteX3" fmla="*/ 223478 w 223478"/>
                <a:gd name="connsiteY3" fmla="*/ 130714 h 261427"/>
                <a:gd name="connsiteX4" fmla="*/ 111739 w 223478"/>
                <a:gd name="connsiteY4" fmla="*/ 261427 h 261427"/>
                <a:gd name="connsiteX5" fmla="*/ 111739 w 223478"/>
                <a:gd name="connsiteY5" fmla="*/ 209142 h 261427"/>
                <a:gd name="connsiteX6" fmla="*/ 0 w 223478"/>
                <a:gd name="connsiteY6" fmla="*/ 209142 h 261427"/>
                <a:gd name="connsiteX7" fmla="*/ 0 w 223478"/>
                <a:gd name="connsiteY7" fmla="*/ 52285 h 26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478" h="261427">
                  <a:moveTo>
                    <a:pt x="0" y="52285"/>
                  </a:moveTo>
                  <a:lnTo>
                    <a:pt x="111739" y="52285"/>
                  </a:lnTo>
                  <a:lnTo>
                    <a:pt x="111739" y="0"/>
                  </a:lnTo>
                  <a:lnTo>
                    <a:pt x="223478" y="130714"/>
                  </a:lnTo>
                  <a:lnTo>
                    <a:pt x="111739" y="261427"/>
                  </a:lnTo>
                  <a:lnTo>
                    <a:pt x="111739" y="209142"/>
                  </a:lnTo>
                  <a:lnTo>
                    <a:pt x="0" y="209142"/>
                  </a:lnTo>
                  <a:lnTo>
                    <a:pt x="0" y="52285"/>
                  </a:lnTo>
                  <a:close/>
                </a:path>
              </a:pathLst>
            </a:custGeom>
            <a:solidFill>
              <a:schemeClr val="tx1"/>
            </a:solidFill>
          </p:spPr>
          <p:style>
            <a:lnRef idx="0">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spcFirstLastPara="0" vert="horz" wrap="square" lIns="0" tIns="52285" rIns="67043" bIns="52285" numCol="1" spcCol="1270" anchor="ctr" anchorCtr="0">
              <a:noAutofit/>
            </a:bodyPr>
            <a:lstStyle/>
            <a:p>
              <a:pPr lvl="0" algn="ctr" defTabSz="466725">
                <a:lnSpc>
                  <a:spcPct val="90000"/>
                </a:lnSpc>
                <a:spcBef>
                  <a:spcPct val="0"/>
                </a:spcBef>
                <a:spcAft>
                  <a:spcPct val="35000"/>
                </a:spcAft>
              </a:pPr>
              <a:endParaRPr lang="es-MX" sz="1050" kern="1200">
                <a:solidFill>
                  <a:schemeClr val="tx1"/>
                </a:solidFill>
              </a:endParaRPr>
            </a:p>
          </p:txBody>
        </p:sp>
        <p:sp>
          <p:nvSpPr>
            <p:cNvPr id="30" name="29 Forma libre">
              <a:hlinkClick r:id="" action="ppaction://noaction"/>
            </p:cNvPr>
            <p:cNvSpPr/>
            <p:nvPr/>
          </p:nvSpPr>
          <p:spPr>
            <a:xfrm>
              <a:off x="7352206" y="3629214"/>
              <a:ext cx="1538263" cy="1343539"/>
            </a:xfrm>
            <a:custGeom>
              <a:avLst/>
              <a:gdLst>
                <a:gd name="connsiteX0" fmla="*/ 0 w 1369437"/>
                <a:gd name="connsiteY0" fmla="*/ 134354 h 1343539"/>
                <a:gd name="connsiteX1" fmla="*/ 134354 w 1369437"/>
                <a:gd name="connsiteY1" fmla="*/ 0 h 1343539"/>
                <a:gd name="connsiteX2" fmla="*/ 1235083 w 1369437"/>
                <a:gd name="connsiteY2" fmla="*/ 0 h 1343539"/>
                <a:gd name="connsiteX3" fmla="*/ 1369437 w 1369437"/>
                <a:gd name="connsiteY3" fmla="*/ 134354 h 1343539"/>
                <a:gd name="connsiteX4" fmla="*/ 1369437 w 1369437"/>
                <a:gd name="connsiteY4" fmla="*/ 1209185 h 1343539"/>
                <a:gd name="connsiteX5" fmla="*/ 1235083 w 1369437"/>
                <a:gd name="connsiteY5" fmla="*/ 1343539 h 1343539"/>
                <a:gd name="connsiteX6" fmla="*/ 134354 w 1369437"/>
                <a:gd name="connsiteY6" fmla="*/ 1343539 h 1343539"/>
                <a:gd name="connsiteX7" fmla="*/ 0 w 1369437"/>
                <a:gd name="connsiteY7" fmla="*/ 1209185 h 1343539"/>
                <a:gd name="connsiteX8" fmla="*/ 0 w 1369437"/>
                <a:gd name="connsiteY8" fmla="*/ 134354 h 134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9437" h="1343539">
                  <a:moveTo>
                    <a:pt x="0" y="134354"/>
                  </a:moveTo>
                  <a:cubicBezTo>
                    <a:pt x="0" y="60152"/>
                    <a:pt x="60152" y="0"/>
                    <a:pt x="134354" y="0"/>
                  </a:cubicBezTo>
                  <a:lnTo>
                    <a:pt x="1235083" y="0"/>
                  </a:lnTo>
                  <a:cubicBezTo>
                    <a:pt x="1309285" y="0"/>
                    <a:pt x="1369437" y="60152"/>
                    <a:pt x="1369437" y="134354"/>
                  </a:cubicBezTo>
                  <a:lnTo>
                    <a:pt x="1369437" y="1209185"/>
                  </a:lnTo>
                  <a:cubicBezTo>
                    <a:pt x="1369437" y="1283387"/>
                    <a:pt x="1309285" y="1343539"/>
                    <a:pt x="1235083" y="1343539"/>
                  </a:cubicBezTo>
                  <a:lnTo>
                    <a:pt x="134354" y="1343539"/>
                  </a:lnTo>
                  <a:cubicBezTo>
                    <a:pt x="60152" y="1343539"/>
                    <a:pt x="0" y="1283387"/>
                    <a:pt x="0" y="1209185"/>
                  </a:cubicBezTo>
                  <a:lnTo>
                    <a:pt x="0" y="134354"/>
                  </a:lnTo>
                  <a:close/>
                </a:path>
              </a:pathLst>
            </a:custGeom>
            <a:solidFill>
              <a:schemeClr val="accent6">
                <a:lumMod val="60000"/>
                <a:lumOff val="40000"/>
              </a:schemeClr>
            </a:solidFill>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81261" tIns="81261" rIns="81261" bIns="81261" numCol="1" spcCol="1270" anchor="ctr" anchorCtr="0">
              <a:noAutofit/>
            </a:bodyPr>
            <a:lstStyle/>
            <a:p>
              <a:pPr lvl="0" algn="ctr" defTabSz="466725">
                <a:lnSpc>
                  <a:spcPct val="90000"/>
                </a:lnSpc>
                <a:spcBef>
                  <a:spcPct val="0"/>
                </a:spcBef>
                <a:spcAft>
                  <a:spcPct val="35000"/>
                </a:spcAft>
              </a:pPr>
              <a:r>
                <a:rPr lang="es-MX" sz="1050" kern="1200" dirty="0" smtClean="0">
                  <a:solidFill>
                    <a:schemeClr val="tx1"/>
                  </a:solidFill>
                </a:rPr>
                <a:t>Emisión del  Acuerdo:</a:t>
              </a:r>
            </a:p>
            <a:p>
              <a:pPr marL="171450" lvl="0" indent="-171450" algn="just" defTabSz="466725">
                <a:lnSpc>
                  <a:spcPct val="90000"/>
                </a:lnSpc>
                <a:spcBef>
                  <a:spcPct val="0"/>
                </a:spcBef>
                <a:spcAft>
                  <a:spcPct val="35000"/>
                </a:spcAft>
                <a:buFont typeface="Arial" pitchFamily="34" charset="0"/>
                <a:buChar char="•"/>
              </a:pPr>
              <a:r>
                <a:rPr lang="es-MX" sz="1050" kern="1200" dirty="0" smtClean="0">
                  <a:solidFill>
                    <a:schemeClr val="tx1"/>
                  </a:solidFill>
                </a:rPr>
                <a:t>Archivo  por falta de elementos, o</a:t>
              </a:r>
            </a:p>
            <a:p>
              <a:pPr marL="171450" lvl="0" indent="-171450" algn="just" defTabSz="466725">
                <a:lnSpc>
                  <a:spcPct val="90000"/>
                </a:lnSpc>
                <a:spcBef>
                  <a:spcPct val="0"/>
                </a:spcBef>
                <a:spcAft>
                  <a:spcPct val="35000"/>
                </a:spcAft>
                <a:buFont typeface="Arial" pitchFamily="34" charset="0"/>
                <a:buChar char="•"/>
              </a:pPr>
              <a:r>
                <a:rPr lang="es-MX" sz="1050" kern="1200" dirty="0" smtClean="0">
                  <a:solidFill>
                    <a:schemeClr val="tx1"/>
                  </a:solidFill>
                </a:rPr>
                <a:t> </a:t>
              </a:r>
              <a:r>
                <a:rPr lang="es-MX" sz="1050" dirty="0">
                  <a:solidFill>
                    <a:schemeClr val="tx1"/>
                  </a:solidFill>
                </a:rPr>
                <a:t>R</a:t>
              </a:r>
              <a:r>
                <a:rPr lang="es-MX" sz="1050" kern="1200" dirty="0" smtClean="0">
                  <a:solidFill>
                    <a:schemeClr val="tx1"/>
                  </a:solidFill>
                </a:rPr>
                <a:t>emisión al Área de Responsabilidades</a:t>
              </a:r>
              <a:endParaRPr lang="es-MX" sz="1050" kern="1200" dirty="0">
                <a:solidFill>
                  <a:schemeClr val="tx1"/>
                </a:solidFill>
              </a:endParaRPr>
            </a:p>
          </p:txBody>
        </p:sp>
      </p:grpSp>
      <p:sp>
        <p:nvSpPr>
          <p:cNvPr id="31" name="30 Rectángulo"/>
          <p:cNvSpPr/>
          <p:nvPr/>
        </p:nvSpPr>
        <p:spPr>
          <a:xfrm>
            <a:off x="1330633" y="836712"/>
            <a:ext cx="6516528" cy="584775"/>
          </a:xfrm>
          <a:prstGeom prst="rect">
            <a:avLst/>
          </a:prstGeom>
          <a:noFill/>
        </p:spPr>
        <p:txBody>
          <a:bodyPr wrap="none" lIns="91440" tIns="45720" rIns="91440" bIns="45720">
            <a:spAutoFit/>
          </a:bodyPr>
          <a:lstStyle/>
          <a:p>
            <a:pPr algn="ctr"/>
            <a:r>
              <a:rPr lang="es-ES" sz="3200" b="1" dirty="0" smtClean="0">
                <a:ln w="19050">
                  <a:solidFill>
                    <a:schemeClr val="tx2">
                      <a:tint val="1000"/>
                    </a:schemeClr>
                  </a:solidFill>
                  <a:prstDash val="solid"/>
                </a:ln>
                <a:solidFill>
                  <a:schemeClr val="accent2"/>
                </a:solidFill>
                <a:effectLst>
                  <a:glow rad="139700">
                    <a:schemeClr val="accent6">
                      <a:satMod val="175000"/>
                      <a:alpha val="40000"/>
                    </a:schemeClr>
                  </a:glow>
                  <a:outerShdw blurRad="50000" dist="50800" dir="7500000" algn="tl">
                    <a:srgbClr val="000000">
                      <a:shade val="5000"/>
                      <a:alpha val="35000"/>
                    </a:srgbClr>
                  </a:outerShdw>
                </a:effectLst>
              </a:rPr>
              <a:t>Procedimiento de Investigación</a:t>
            </a:r>
            <a:endParaRPr lang="es-ES" sz="3200" b="1" dirty="0">
              <a:ln w="19050">
                <a:solidFill>
                  <a:schemeClr val="tx2">
                    <a:tint val="1000"/>
                  </a:schemeClr>
                </a:solidFill>
                <a:prstDash val="solid"/>
              </a:ln>
              <a:solidFill>
                <a:schemeClr val="accent2"/>
              </a:solidFill>
              <a:effectLst>
                <a:glow rad="139700">
                  <a:schemeClr val="accent6">
                    <a:satMod val="175000"/>
                    <a:alpha val="40000"/>
                  </a:schemeClr>
                </a:glow>
                <a:outerShdw blurRad="50000" dist="50800" dir="7500000" algn="tl">
                  <a:srgbClr val="000000">
                    <a:shade val="5000"/>
                    <a:alpha val="35000"/>
                  </a:srgbClr>
                </a:outerShdw>
              </a:effectLst>
            </a:endParaRPr>
          </a:p>
        </p:txBody>
      </p:sp>
      <p:sp>
        <p:nvSpPr>
          <p:cNvPr id="32" name="1 Título"/>
          <p:cNvSpPr txBox="1">
            <a:spLocks/>
          </p:cNvSpPr>
          <p:nvPr/>
        </p:nvSpPr>
        <p:spPr bwMode="auto">
          <a:xfrm>
            <a:off x="3275856" y="188640"/>
            <a:ext cx="3816424"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36000" tIns="45720" rIns="36000" bIns="45720" rtlCol="0" anchor="ctr">
            <a:noAutofit/>
          </a:bodyPr>
          <a:lstStyle/>
          <a:p>
            <a:pPr algn="ctr">
              <a:spcBef>
                <a:spcPts val="0"/>
              </a:spcBef>
            </a:pPr>
            <a:endParaRPr lang="es-MX" sz="2400" b="1" dirty="0" smtClean="0">
              <a:ea typeface="EurekaSans-Medium"/>
              <a:cs typeface="EurekaSans-Medium"/>
            </a:endParaRPr>
          </a:p>
          <a:p>
            <a:pPr algn="ctr">
              <a:spcBef>
                <a:spcPts val="0"/>
              </a:spcBef>
            </a:pPr>
            <a:r>
              <a:rPr lang="es-MX" sz="2400" b="1" dirty="0" smtClean="0">
                <a:solidFill>
                  <a:schemeClr val="bg1"/>
                </a:solidFill>
                <a:ea typeface="EurekaSans-Medium"/>
                <a:cs typeface="EurekaSans-Medium"/>
              </a:rPr>
              <a:t>Área de Quejas</a:t>
            </a:r>
          </a:p>
          <a:p>
            <a:pPr algn="ctr">
              <a:spcBef>
                <a:spcPts val="0"/>
              </a:spcBef>
            </a:pPr>
            <a:endParaRPr lang="es-MX" b="1" dirty="0"/>
          </a:p>
        </p:txBody>
      </p:sp>
      <p:sp>
        <p:nvSpPr>
          <p:cNvPr id="2" name="1 Flecha abajo"/>
          <p:cNvSpPr/>
          <p:nvPr/>
        </p:nvSpPr>
        <p:spPr>
          <a:xfrm>
            <a:off x="6444208" y="5085184"/>
            <a:ext cx="288032" cy="21602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Rectángulo redondeado"/>
          <p:cNvSpPr/>
          <p:nvPr/>
        </p:nvSpPr>
        <p:spPr>
          <a:xfrm>
            <a:off x="5605288" y="5373216"/>
            <a:ext cx="1919039" cy="1440160"/>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a:buFont typeface="Arial" pitchFamily="34" charset="0"/>
              <a:buChar char="•"/>
            </a:pPr>
            <a:r>
              <a:rPr lang="es-MX" sz="1050" dirty="0">
                <a:solidFill>
                  <a:schemeClr val="tx1"/>
                </a:solidFill>
              </a:rPr>
              <a:t>Realiza </a:t>
            </a:r>
            <a:r>
              <a:rPr lang="es-MX" sz="1050" dirty="0" smtClean="0">
                <a:solidFill>
                  <a:schemeClr val="tx1"/>
                </a:solidFill>
              </a:rPr>
              <a:t>inspecciones</a:t>
            </a:r>
          </a:p>
          <a:p>
            <a:pPr marL="171450" indent="-171450">
              <a:buFont typeface="Arial" pitchFamily="34" charset="0"/>
              <a:buChar char="•"/>
            </a:pPr>
            <a:r>
              <a:rPr lang="es-MX" sz="1050" dirty="0">
                <a:solidFill>
                  <a:schemeClr val="tx1"/>
                </a:solidFill>
              </a:rPr>
              <a:t>Visitas a empresas y/o </a:t>
            </a:r>
            <a:r>
              <a:rPr lang="es-MX" sz="1050" dirty="0" smtClean="0">
                <a:solidFill>
                  <a:schemeClr val="tx1"/>
                </a:solidFill>
              </a:rPr>
              <a:t>negociaciones</a:t>
            </a:r>
          </a:p>
          <a:p>
            <a:pPr marL="171450" lvl="0" indent="-171450">
              <a:buFont typeface="Arial" pitchFamily="34" charset="0"/>
              <a:buChar char="•"/>
            </a:pPr>
            <a:r>
              <a:rPr lang="es-MX" sz="1050" dirty="0">
                <a:solidFill>
                  <a:schemeClr val="tx1"/>
                </a:solidFill>
              </a:rPr>
              <a:t>Actos específicos de </a:t>
            </a:r>
            <a:r>
              <a:rPr lang="es-MX" sz="1050" dirty="0" smtClean="0">
                <a:solidFill>
                  <a:schemeClr val="tx1"/>
                </a:solidFill>
              </a:rPr>
              <a:t>verificación</a:t>
            </a:r>
          </a:p>
          <a:p>
            <a:pPr marL="171450" indent="-171450">
              <a:buFont typeface="Arial" pitchFamily="34" charset="0"/>
              <a:buChar char="•"/>
            </a:pPr>
            <a:r>
              <a:rPr lang="es-MX" sz="1050" dirty="0">
                <a:solidFill>
                  <a:schemeClr val="tx1"/>
                </a:solidFill>
              </a:rPr>
              <a:t>Levantar actas </a:t>
            </a:r>
            <a:r>
              <a:rPr lang="es-MX" sz="1050" dirty="0" smtClean="0">
                <a:solidFill>
                  <a:schemeClr val="tx1"/>
                </a:solidFill>
              </a:rPr>
              <a:t>administrativas</a:t>
            </a:r>
          </a:p>
          <a:p>
            <a:pPr marL="171450" indent="-171450">
              <a:buFont typeface="Arial" pitchFamily="34" charset="0"/>
              <a:buChar char="•"/>
            </a:pPr>
            <a:r>
              <a:rPr lang="es-MX" sz="1050" dirty="0">
                <a:solidFill>
                  <a:schemeClr val="tx1"/>
                </a:solidFill>
              </a:rPr>
              <a:t>Consulta de </a:t>
            </a:r>
            <a:r>
              <a:rPr lang="es-MX" sz="1050" dirty="0" smtClean="0">
                <a:solidFill>
                  <a:schemeClr val="tx1"/>
                </a:solidFill>
              </a:rPr>
              <a:t>antecedentes</a:t>
            </a:r>
            <a:endParaRPr lang="es-MX" sz="1050" dirty="0">
              <a:solidFill>
                <a:schemeClr val="tx1"/>
              </a:solidFill>
            </a:endParaRPr>
          </a:p>
        </p:txBody>
      </p:sp>
      <p:sp>
        <p:nvSpPr>
          <p:cNvPr id="33" name="32 Rectángulo redondeado"/>
          <p:cNvSpPr/>
          <p:nvPr/>
        </p:nvSpPr>
        <p:spPr>
          <a:xfrm>
            <a:off x="107504" y="1988840"/>
            <a:ext cx="1296144" cy="1152128"/>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1000" dirty="0" smtClean="0">
                <a:solidFill>
                  <a:schemeClr val="tx1"/>
                </a:solidFill>
              </a:rPr>
              <a:t>Recepción </a:t>
            </a:r>
            <a:r>
              <a:rPr lang="es-MX" sz="1000" dirty="0">
                <a:solidFill>
                  <a:schemeClr val="tx1"/>
                </a:solidFill>
              </a:rPr>
              <a:t>del escrito </a:t>
            </a:r>
            <a:r>
              <a:rPr lang="es-MX" sz="1000" dirty="0" smtClean="0">
                <a:solidFill>
                  <a:schemeClr val="tx1"/>
                </a:solidFill>
              </a:rPr>
              <a:t>por el que se manifiesta la presunta responsabilidad</a:t>
            </a:r>
            <a:endParaRPr lang="es-MX" sz="1000" dirty="0">
              <a:solidFill>
                <a:schemeClr val="tx1"/>
              </a:solidFill>
            </a:endParaRPr>
          </a:p>
          <a:p>
            <a:pPr lvl="0" algn="ctr"/>
            <a:endParaRPr lang="es-MX" sz="1000" dirty="0">
              <a:solidFill>
                <a:schemeClr val="tx1"/>
              </a:solidFill>
            </a:endParaRPr>
          </a:p>
        </p:txBody>
      </p:sp>
      <p:sp>
        <p:nvSpPr>
          <p:cNvPr id="34" name="33 Flecha abajo"/>
          <p:cNvSpPr/>
          <p:nvPr/>
        </p:nvSpPr>
        <p:spPr>
          <a:xfrm>
            <a:off x="539552" y="3291543"/>
            <a:ext cx="288032" cy="21602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CuadroTexto"/>
          <p:cNvSpPr txBox="1"/>
          <p:nvPr/>
        </p:nvSpPr>
        <p:spPr>
          <a:xfrm>
            <a:off x="1979712" y="2060848"/>
            <a:ext cx="2343398" cy="369332"/>
          </a:xfrm>
          <a:prstGeom prst="rect">
            <a:avLst/>
          </a:prstGeom>
          <a:noFill/>
        </p:spPr>
        <p:txBody>
          <a:bodyPr wrap="square" rtlCol="0">
            <a:spAutoFit/>
          </a:bodyPr>
          <a:lstStyle/>
          <a:p>
            <a:endParaRPr lang="es-MX" dirty="0"/>
          </a:p>
        </p:txBody>
      </p:sp>
      <p:sp>
        <p:nvSpPr>
          <p:cNvPr id="35" name="34 Flecha derecha"/>
          <p:cNvSpPr/>
          <p:nvPr/>
        </p:nvSpPr>
        <p:spPr>
          <a:xfrm>
            <a:off x="1688386" y="2204864"/>
            <a:ext cx="1155422" cy="720080"/>
          </a:xfrm>
          <a:prstGeom prst="rightArrow">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Se clasifican: </a:t>
            </a:r>
            <a:endParaRPr lang="es-MX" sz="1050" dirty="0"/>
          </a:p>
        </p:txBody>
      </p:sp>
      <p:sp>
        <p:nvSpPr>
          <p:cNvPr id="36" name="Text Box 11"/>
          <p:cNvSpPr txBox="1">
            <a:spLocks noChangeArrowheads="1"/>
          </p:cNvSpPr>
          <p:nvPr/>
        </p:nvSpPr>
        <p:spPr bwMode="auto">
          <a:xfrm>
            <a:off x="3391917" y="1844824"/>
            <a:ext cx="1108075" cy="427037"/>
          </a:xfrm>
          <a:prstGeom prst="rect">
            <a:avLst/>
          </a:prstGeom>
          <a:noFill/>
          <a:ln w="9525" algn="ctr">
            <a:noFill/>
            <a:miter lim="800000"/>
            <a:headEnd/>
            <a:tailEnd/>
          </a:ln>
          <a:effectLst/>
        </p:spPr>
        <p:txBody>
          <a:bodyPr wrap="none">
            <a:spAutoFit/>
          </a:bodyPr>
          <a:lstStyle/>
          <a:p>
            <a:pPr eaLnBrk="1" hangingPunct="1">
              <a:defRPr/>
            </a:pPr>
            <a:r>
              <a:rPr lang="es-MX" sz="2200" b="1" dirty="0">
                <a:solidFill>
                  <a:srgbClr val="CC3300"/>
                </a:solidFill>
                <a:effectLst>
                  <a:outerShdw blurRad="38100" dist="38100" dir="2700000" algn="tl">
                    <a:srgbClr val="C0C0C0"/>
                  </a:outerShdw>
                </a:effectLst>
                <a:latin typeface="Georgia" pitchFamily="18" charset="0"/>
              </a:rPr>
              <a:t>QUEJA</a:t>
            </a:r>
            <a:endParaRPr lang="es-ES" sz="2200" b="1" dirty="0">
              <a:solidFill>
                <a:srgbClr val="CC3300"/>
              </a:solidFill>
              <a:effectLst>
                <a:outerShdw blurRad="38100" dist="38100" dir="2700000" algn="tl">
                  <a:srgbClr val="C0C0C0"/>
                </a:outerShdw>
              </a:effectLst>
              <a:latin typeface="Georgia" pitchFamily="18" charset="0"/>
            </a:endParaRPr>
          </a:p>
        </p:txBody>
      </p:sp>
      <p:sp>
        <p:nvSpPr>
          <p:cNvPr id="37" name="Text Box 13"/>
          <p:cNvSpPr txBox="1">
            <a:spLocks noChangeArrowheads="1"/>
          </p:cNvSpPr>
          <p:nvPr/>
        </p:nvSpPr>
        <p:spPr bwMode="auto">
          <a:xfrm>
            <a:off x="3143944" y="2708920"/>
            <a:ext cx="1716088" cy="427038"/>
          </a:xfrm>
          <a:prstGeom prst="rect">
            <a:avLst/>
          </a:prstGeom>
          <a:noFill/>
          <a:ln w="9525">
            <a:noFill/>
            <a:miter lim="800000"/>
            <a:headEnd/>
            <a:tailEnd/>
          </a:ln>
          <a:effectLst/>
        </p:spPr>
        <p:txBody>
          <a:bodyPr wrap="none">
            <a:spAutoFit/>
          </a:bodyPr>
          <a:lstStyle/>
          <a:p>
            <a:pPr eaLnBrk="1" hangingPunct="1">
              <a:defRPr/>
            </a:pPr>
            <a:r>
              <a:rPr lang="es-MX" sz="2200" b="1" dirty="0">
                <a:solidFill>
                  <a:srgbClr val="CC3300"/>
                </a:solidFill>
                <a:effectLst>
                  <a:outerShdw blurRad="38100" dist="38100" dir="2700000" algn="tl">
                    <a:srgbClr val="C0C0C0"/>
                  </a:outerShdw>
                </a:effectLst>
                <a:latin typeface="Georgia" pitchFamily="18" charset="0"/>
              </a:rPr>
              <a:t>DENUNCIA</a:t>
            </a:r>
            <a:endParaRPr lang="es-ES" sz="2200" b="1" dirty="0">
              <a:solidFill>
                <a:srgbClr val="CC3300"/>
              </a:solidFill>
              <a:effectLst>
                <a:outerShdw blurRad="38100" dist="38100" dir="2700000" algn="tl">
                  <a:srgbClr val="C0C0C0"/>
                </a:outerShdw>
              </a:effectLst>
              <a:latin typeface="Georgia" pitchFamily="18" charset="0"/>
            </a:endParaRPr>
          </a:p>
        </p:txBody>
      </p:sp>
      <p:sp>
        <p:nvSpPr>
          <p:cNvPr id="38" name="Rectangle 12"/>
          <p:cNvSpPr>
            <a:spLocks noChangeArrowheads="1"/>
          </p:cNvSpPr>
          <p:nvPr/>
        </p:nvSpPr>
        <p:spPr bwMode="auto">
          <a:xfrm>
            <a:off x="5100368" y="1827704"/>
            <a:ext cx="21293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ct val="30000"/>
              </a:spcBef>
              <a:spcAft>
                <a:spcPct val="30000"/>
              </a:spcAft>
              <a:buClr>
                <a:srgbClr val="990000"/>
              </a:buClr>
            </a:pPr>
            <a:r>
              <a:rPr lang="es-MX" sz="1050" dirty="0" smtClean="0">
                <a:solidFill>
                  <a:srgbClr val="111111"/>
                </a:solidFill>
                <a:latin typeface="Georgia" pitchFamily="18" charset="0"/>
              </a:rPr>
              <a:t>Los hace </a:t>
            </a:r>
            <a:r>
              <a:rPr lang="es-MX" sz="1050" dirty="0">
                <a:solidFill>
                  <a:srgbClr val="111111"/>
                </a:solidFill>
                <a:latin typeface="Georgia" pitchFamily="18" charset="0"/>
              </a:rPr>
              <a:t>del conocimiento de la </a:t>
            </a:r>
            <a:r>
              <a:rPr lang="es-MX" sz="1050" dirty="0" smtClean="0">
                <a:solidFill>
                  <a:srgbClr val="111111"/>
                </a:solidFill>
                <a:latin typeface="Georgia" pitchFamily="18" charset="0"/>
              </a:rPr>
              <a:t>autoridad el propio afectado.</a:t>
            </a:r>
            <a:endParaRPr lang="es-ES_tradnl" sz="1050" dirty="0">
              <a:solidFill>
                <a:srgbClr val="111111"/>
              </a:solidFill>
              <a:latin typeface="Georgia" pitchFamily="18" charset="0"/>
            </a:endParaRPr>
          </a:p>
        </p:txBody>
      </p:sp>
      <p:sp>
        <p:nvSpPr>
          <p:cNvPr id="39" name="Rectangle 14"/>
          <p:cNvSpPr>
            <a:spLocks noChangeArrowheads="1"/>
          </p:cNvSpPr>
          <p:nvPr/>
        </p:nvSpPr>
        <p:spPr bwMode="auto">
          <a:xfrm>
            <a:off x="5142289" y="2636403"/>
            <a:ext cx="213091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ct val="30000"/>
              </a:spcBef>
              <a:spcAft>
                <a:spcPct val="30000"/>
              </a:spcAft>
              <a:buClr>
                <a:srgbClr val="990000"/>
              </a:buClr>
            </a:pPr>
            <a:r>
              <a:rPr lang="es-MX" sz="1050" dirty="0" smtClean="0">
                <a:solidFill>
                  <a:srgbClr val="111111"/>
                </a:solidFill>
                <a:latin typeface="Georgia" pitchFamily="18" charset="0"/>
              </a:rPr>
              <a:t>Se hacen </a:t>
            </a:r>
            <a:r>
              <a:rPr lang="es-MX" sz="1050" dirty="0">
                <a:solidFill>
                  <a:srgbClr val="111111"/>
                </a:solidFill>
                <a:latin typeface="Georgia" pitchFamily="18" charset="0"/>
              </a:rPr>
              <a:t>del conocimiento de la autoridad por un tercero.</a:t>
            </a:r>
            <a:endParaRPr lang="es-ES_tradnl" sz="1050" dirty="0">
              <a:solidFill>
                <a:srgbClr val="111111"/>
              </a:solidFill>
              <a:latin typeface="Georgia" pitchFamily="18" charset="0"/>
            </a:endParaRPr>
          </a:p>
        </p:txBody>
      </p:sp>
      <p:sp>
        <p:nvSpPr>
          <p:cNvPr id="5" name="4 Abrir llave"/>
          <p:cNvSpPr/>
          <p:nvPr/>
        </p:nvSpPr>
        <p:spPr>
          <a:xfrm>
            <a:off x="5004048" y="2564904"/>
            <a:ext cx="117727" cy="834651"/>
          </a:xfrm>
          <a:prstGeom prst="leftBrace">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40" name="39 Abrir llave"/>
          <p:cNvSpPr/>
          <p:nvPr/>
        </p:nvSpPr>
        <p:spPr>
          <a:xfrm>
            <a:off x="5004048" y="1628800"/>
            <a:ext cx="117727" cy="834651"/>
          </a:xfrm>
          <a:prstGeom prst="leftBrace">
            <a:avLst/>
          </a:prstGeom>
          <a:no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41" name="40 Diagrama"/>
          <p:cNvGraphicFramePr/>
          <p:nvPr>
            <p:extLst>
              <p:ext uri="{D42A27DB-BD31-4B8C-83A1-F6EECF244321}">
                <p14:modId xmlns:p14="http://schemas.microsoft.com/office/powerpoint/2010/main" val="2485527280"/>
              </p:ext>
            </p:extLst>
          </p:nvPr>
        </p:nvGraphicFramePr>
        <p:xfrm>
          <a:off x="227856" y="5301208"/>
          <a:ext cx="4203452" cy="129614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6" name="5 Flecha izquierda"/>
          <p:cNvSpPr/>
          <p:nvPr/>
        </p:nvSpPr>
        <p:spPr>
          <a:xfrm>
            <a:off x="7668343" y="1757222"/>
            <a:ext cx="1123401" cy="647563"/>
          </a:xfrm>
          <a:prstGeom prst="lef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7 quejas</a:t>
            </a:r>
            <a:endParaRPr lang="es-MX" sz="1200" dirty="0">
              <a:solidFill>
                <a:schemeClr val="tx1"/>
              </a:solidFill>
            </a:endParaRPr>
          </a:p>
        </p:txBody>
      </p:sp>
      <p:sp>
        <p:nvSpPr>
          <p:cNvPr id="43" name="42 Flecha izquierda"/>
          <p:cNvSpPr/>
          <p:nvPr/>
        </p:nvSpPr>
        <p:spPr>
          <a:xfrm>
            <a:off x="7668343" y="2636403"/>
            <a:ext cx="1123401" cy="647563"/>
          </a:xfrm>
          <a:prstGeom prst="lef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40 denuncias</a:t>
            </a:r>
            <a:endParaRPr lang="es-MX" sz="1200" dirty="0">
              <a:solidFill>
                <a:schemeClr val="tx1"/>
              </a:solidFill>
            </a:endParaRPr>
          </a:p>
        </p:txBody>
      </p:sp>
      <p:sp>
        <p:nvSpPr>
          <p:cNvPr id="44" name="Text Box 11"/>
          <p:cNvSpPr txBox="1">
            <a:spLocks noChangeArrowheads="1"/>
          </p:cNvSpPr>
          <p:nvPr/>
        </p:nvSpPr>
        <p:spPr bwMode="auto">
          <a:xfrm>
            <a:off x="7876109" y="1330185"/>
            <a:ext cx="915635" cy="461665"/>
          </a:xfrm>
          <a:prstGeom prst="rect">
            <a:avLst/>
          </a:prstGeom>
          <a:noFill/>
          <a:ln w="9525" algn="ctr">
            <a:noFill/>
            <a:miter lim="800000"/>
            <a:headEnd/>
            <a:tailEnd/>
          </a:ln>
          <a:effectLst/>
        </p:spPr>
        <p:txBody>
          <a:bodyPr wrap="none">
            <a:spAutoFit/>
          </a:bodyPr>
          <a:lstStyle/>
          <a:p>
            <a:pPr algn="ctr" eaLnBrk="1" hangingPunct="1">
              <a:defRPr/>
            </a:pPr>
            <a:r>
              <a:rPr lang="es-MX" sz="1200" b="1" dirty="0" smtClean="0">
                <a:solidFill>
                  <a:srgbClr val="CC3300"/>
                </a:solidFill>
                <a:effectLst>
                  <a:outerShdw blurRad="38100" dist="38100" dir="2700000" algn="tl">
                    <a:srgbClr val="C0C0C0"/>
                  </a:outerShdw>
                </a:effectLst>
                <a:latin typeface="Georgia" pitchFamily="18" charset="0"/>
              </a:rPr>
              <a:t>2012</a:t>
            </a:r>
          </a:p>
          <a:p>
            <a:pPr algn="ctr" eaLnBrk="1" hangingPunct="1">
              <a:defRPr/>
            </a:pPr>
            <a:r>
              <a:rPr lang="es-MX" sz="1200" b="1" dirty="0" smtClean="0">
                <a:solidFill>
                  <a:srgbClr val="CC3300"/>
                </a:solidFill>
                <a:effectLst>
                  <a:outerShdw blurRad="38100" dist="38100" dir="2700000" algn="tl">
                    <a:srgbClr val="C0C0C0"/>
                  </a:outerShdw>
                </a:effectLst>
                <a:latin typeface="Georgia" pitchFamily="18" charset="0"/>
              </a:rPr>
              <a:t>recibidas</a:t>
            </a:r>
            <a:endParaRPr lang="es-ES" sz="1200" b="1" dirty="0">
              <a:solidFill>
                <a:srgbClr val="CC3300"/>
              </a:solidFill>
              <a:effectLst>
                <a:outerShdw blurRad="38100" dist="38100" dir="2700000" algn="tl">
                  <a:srgbClr val="C0C0C0"/>
                </a:outerShdw>
              </a:effectLst>
              <a:latin typeface="Georgia" pitchFamily="18" charset="0"/>
            </a:endParaRPr>
          </a:p>
        </p:txBody>
      </p:sp>
      <p:sp>
        <p:nvSpPr>
          <p:cNvPr id="45" name="44 Llamada de nube"/>
          <p:cNvSpPr/>
          <p:nvPr/>
        </p:nvSpPr>
        <p:spPr>
          <a:xfrm>
            <a:off x="7524327" y="5454433"/>
            <a:ext cx="1619673" cy="926895"/>
          </a:xfrm>
          <a:prstGeom prst="cloudCallout">
            <a:avLst>
              <a:gd name="adj1" fmla="val -21481"/>
              <a:gd name="adj2" fmla="val -874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dirty="0" smtClean="0">
                <a:solidFill>
                  <a:schemeClr val="tx1"/>
                </a:solidFill>
              </a:rPr>
              <a:t>Tiempo promedio de investigación 3 meses.</a:t>
            </a:r>
            <a:endParaRPr lang="es-MX" sz="1000" dirty="0">
              <a:solidFill>
                <a:schemeClr val="tx1"/>
              </a:solidFill>
            </a:endParaRPr>
          </a:p>
        </p:txBody>
      </p:sp>
      <p:sp>
        <p:nvSpPr>
          <p:cNvPr id="46"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7</a:t>
            </a:r>
            <a:endParaRPr lang="es-ES" sz="1400" dirty="0"/>
          </a:p>
        </p:txBody>
      </p:sp>
    </p:spTree>
    <p:extLst>
      <p:ext uri="{BB962C8B-B14F-4D97-AF65-F5344CB8AC3E}">
        <p14:creationId xmlns:p14="http://schemas.microsoft.com/office/powerpoint/2010/main" val="7134142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836712"/>
          </a:xfrm>
          <a:prstGeom prst="rect">
            <a:avLst/>
          </a:prstGeom>
          <a:noFill/>
        </p:spPr>
      </p:pic>
      <p:pic>
        <p:nvPicPr>
          <p:cNvPr id="11" name="Picture 2" descr="C:\Users\alejandro.cendejas\Pictures\LOGO IFAI NUEVO1.jpg"/>
          <p:cNvPicPr>
            <a:picLocks noChangeAspect="1" noChangeArrowheads="1"/>
          </p:cNvPicPr>
          <p:nvPr/>
        </p:nvPicPr>
        <p:blipFill>
          <a:blip r:embed="rId4" cstate="print"/>
          <a:srcRect/>
          <a:stretch>
            <a:fillRect/>
          </a:stretch>
        </p:blipFill>
        <p:spPr bwMode="auto">
          <a:xfrm>
            <a:off x="8277325" y="0"/>
            <a:ext cx="866675" cy="836712"/>
          </a:xfrm>
          <a:prstGeom prst="rect">
            <a:avLst/>
          </a:prstGeom>
          <a:solidFill>
            <a:schemeClr val="accent4">
              <a:lumMod val="40000"/>
              <a:lumOff val="60000"/>
            </a:schemeClr>
          </a:solidFill>
        </p:spPr>
      </p:pic>
      <p:pic>
        <p:nvPicPr>
          <p:cNvPr id="12" name="3 Imagen" descr="firma_sfp.gif"/>
          <p:cNvPicPr>
            <a:picLocks noChangeAspect="1"/>
          </p:cNvPicPr>
          <p:nvPr/>
        </p:nvPicPr>
        <p:blipFill>
          <a:blip r:embed="rId5" cstate="print"/>
          <a:srcRect/>
          <a:stretch>
            <a:fillRect/>
          </a:stretch>
        </p:blipFill>
        <p:spPr bwMode="auto">
          <a:xfrm>
            <a:off x="0" y="0"/>
            <a:ext cx="2195736" cy="864096"/>
          </a:xfrm>
          <a:prstGeom prst="rect">
            <a:avLst/>
          </a:prstGeom>
          <a:noFill/>
          <a:ln w="9525">
            <a:noFill/>
            <a:miter lim="800000"/>
            <a:headEnd/>
            <a:tailEnd/>
          </a:ln>
        </p:spPr>
      </p:pic>
      <p:sp>
        <p:nvSpPr>
          <p:cNvPr id="16" name="1 Título"/>
          <p:cNvSpPr txBox="1">
            <a:spLocks/>
          </p:cNvSpPr>
          <p:nvPr/>
        </p:nvSpPr>
        <p:spPr bwMode="auto">
          <a:xfrm>
            <a:off x="3059832" y="188640"/>
            <a:ext cx="432048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36000" tIns="45720" rIns="36000" bIns="45720" rtlCol="0" anchor="ctr">
            <a:noAutofit/>
          </a:bodyPr>
          <a:lstStyle/>
          <a:p>
            <a:pPr algn="ctr">
              <a:spcBef>
                <a:spcPts val="0"/>
              </a:spcBef>
            </a:pPr>
            <a:endParaRPr lang="es-MX" sz="2400" b="1" dirty="0" smtClean="0">
              <a:ea typeface="EurekaSans-Medium"/>
              <a:cs typeface="EurekaSans-Medium"/>
            </a:endParaRPr>
          </a:p>
          <a:p>
            <a:pPr algn="ctr">
              <a:spcBef>
                <a:spcPts val="0"/>
              </a:spcBef>
            </a:pPr>
            <a:r>
              <a:rPr lang="es-MX" sz="2400" b="1" dirty="0" smtClean="0">
                <a:solidFill>
                  <a:schemeClr val="bg1"/>
                </a:solidFill>
                <a:ea typeface="EurekaSans-Medium"/>
                <a:cs typeface="EurekaSans-Medium"/>
              </a:rPr>
              <a:t>Área de Responsabilidades</a:t>
            </a:r>
          </a:p>
          <a:p>
            <a:pPr algn="ctr">
              <a:spcBef>
                <a:spcPts val="0"/>
              </a:spcBef>
            </a:pPr>
            <a:endParaRPr lang="es-MX" b="1" dirty="0"/>
          </a:p>
        </p:txBody>
      </p:sp>
      <p:sp>
        <p:nvSpPr>
          <p:cNvPr id="9" name="1 Título"/>
          <p:cNvSpPr>
            <a:spLocks noGrp="1"/>
          </p:cNvSpPr>
          <p:nvPr>
            <p:ph type="ctrTitle" idx="4294967295"/>
          </p:nvPr>
        </p:nvSpPr>
        <p:spPr>
          <a:xfrm>
            <a:off x="1835696" y="877848"/>
            <a:ext cx="5184775" cy="966787"/>
          </a:xfrm>
        </p:spPr>
        <p:txBody>
          <a:bodyPr>
            <a:normAutofit/>
          </a:bodyPr>
          <a:lstStyle/>
          <a:p>
            <a:pPr algn="ctr"/>
            <a:r>
              <a:rPr lang="es-MX" sz="3600" dirty="0" smtClean="0">
                <a:solidFill>
                  <a:schemeClr val="tx1"/>
                </a:solidFill>
                <a:effectLst>
                  <a:glow rad="101600">
                    <a:schemeClr val="accent5">
                      <a:satMod val="175000"/>
                      <a:alpha val="40000"/>
                    </a:schemeClr>
                  </a:glow>
                  <a:outerShdw blurRad="26000" dist="26000" dir="14500000" algn="tl" rotWithShape="0">
                    <a:srgbClr val="000000">
                      <a:alpha val="40000"/>
                    </a:srgbClr>
                  </a:outerShdw>
                </a:effectLst>
              </a:rPr>
              <a:t>Atribuciones</a:t>
            </a:r>
            <a:endParaRPr lang="es-MX" sz="3600" dirty="0">
              <a:solidFill>
                <a:schemeClr val="tx1"/>
              </a:solidFill>
              <a:effectLst>
                <a:glow rad="101600">
                  <a:schemeClr val="accent5">
                    <a:satMod val="175000"/>
                    <a:alpha val="40000"/>
                  </a:schemeClr>
                </a:glow>
                <a:outerShdw blurRad="26000" dist="26000" dir="14500000" algn="tl" rotWithShape="0">
                  <a:srgbClr val="000000">
                    <a:alpha val="40000"/>
                  </a:srgbClr>
                </a:outerShdw>
              </a:effectLst>
            </a:endParaRPr>
          </a:p>
        </p:txBody>
      </p:sp>
      <p:graphicFrame>
        <p:nvGraphicFramePr>
          <p:cNvPr id="2" name="1 Diagrama"/>
          <p:cNvGraphicFramePr/>
          <p:nvPr>
            <p:extLst>
              <p:ext uri="{D42A27DB-BD31-4B8C-83A1-F6EECF244321}">
                <p14:modId xmlns:p14="http://schemas.microsoft.com/office/powerpoint/2010/main" val="3252914597"/>
              </p:ext>
            </p:extLst>
          </p:nvPr>
        </p:nvGraphicFramePr>
        <p:xfrm>
          <a:off x="788285" y="1634474"/>
          <a:ext cx="7848872" cy="520035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Text Box 11"/>
          <p:cNvSpPr txBox="1">
            <a:spLocks noChangeArrowheads="1"/>
          </p:cNvSpPr>
          <p:nvPr/>
        </p:nvSpPr>
        <p:spPr bwMode="auto">
          <a:xfrm>
            <a:off x="651732" y="2060848"/>
            <a:ext cx="1507144" cy="461665"/>
          </a:xfrm>
          <a:prstGeom prst="rect">
            <a:avLst/>
          </a:prstGeom>
          <a:noFill/>
          <a:ln w="9525" algn="ctr">
            <a:noFill/>
            <a:miter lim="800000"/>
            <a:headEnd/>
            <a:tailEnd/>
          </a:ln>
          <a:effectLst/>
        </p:spPr>
        <p:txBody>
          <a:bodyPr wrap="none">
            <a:spAutoFit/>
          </a:bodyPr>
          <a:lstStyle/>
          <a:p>
            <a:pPr eaLnBrk="1" hangingPunct="1">
              <a:defRPr/>
            </a:pPr>
            <a:r>
              <a:rPr lang="es-MX" sz="1200" b="1" dirty="0" smtClean="0">
                <a:solidFill>
                  <a:schemeClr val="tx2">
                    <a:lumMod val="50000"/>
                  </a:schemeClr>
                </a:solidFill>
                <a:effectLst>
                  <a:outerShdw blurRad="38100" dist="38100" dir="2700000" algn="tl">
                    <a:srgbClr val="C0C0C0"/>
                  </a:outerShdw>
                </a:effectLst>
                <a:latin typeface="Georgia" pitchFamily="18" charset="0"/>
              </a:rPr>
              <a:t>Responsabilidad</a:t>
            </a:r>
          </a:p>
          <a:p>
            <a:pPr eaLnBrk="1" hangingPunct="1">
              <a:defRPr/>
            </a:pPr>
            <a:r>
              <a:rPr lang="es-MX" sz="1200" b="1" dirty="0" smtClean="0">
                <a:solidFill>
                  <a:schemeClr val="tx2">
                    <a:lumMod val="50000"/>
                  </a:schemeClr>
                </a:solidFill>
                <a:effectLst>
                  <a:outerShdw blurRad="38100" dist="38100" dir="2700000" algn="tl">
                    <a:srgbClr val="C0C0C0"/>
                  </a:outerShdw>
                </a:effectLst>
                <a:latin typeface="Georgia" pitchFamily="18" charset="0"/>
              </a:rPr>
              <a:t>Administrativa</a:t>
            </a:r>
            <a:endParaRPr lang="es-ES" sz="1200" b="1" dirty="0">
              <a:solidFill>
                <a:schemeClr val="tx2">
                  <a:lumMod val="50000"/>
                </a:schemeClr>
              </a:solidFill>
              <a:effectLst>
                <a:outerShdw blurRad="38100" dist="38100" dir="2700000" algn="tl">
                  <a:srgbClr val="C0C0C0"/>
                </a:outerShdw>
              </a:effectLst>
              <a:latin typeface="Georgia" pitchFamily="18" charset="0"/>
            </a:endParaRPr>
          </a:p>
        </p:txBody>
      </p:sp>
      <p:sp>
        <p:nvSpPr>
          <p:cNvPr id="13" name="Text Box 11"/>
          <p:cNvSpPr txBox="1">
            <a:spLocks noChangeArrowheads="1"/>
          </p:cNvSpPr>
          <p:nvPr/>
        </p:nvSpPr>
        <p:spPr bwMode="auto">
          <a:xfrm>
            <a:off x="1141352" y="3393866"/>
            <a:ext cx="1558440" cy="276999"/>
          </a:xfrm>
          <a:prstGeom prst="rect">
            <a:avLst/>
          </a:prstGeom>
          <a:noFill/>
          <a:ln w="9525" algn="ctr">
            <a:noFill/>
            <a:miter lim="800000"/>
            <a:headEnd/>
            <a:tailEnd/>
          </a:ln>
          <a:effectLst/>
        </p:spPr>
        <p:txBody>
          <a:bodyPr wrap="none">
            <a:spAutoFit/>
          </a:bodyPr>
          <a:lstStyle/>
          <a:p>
            <a:pPr eaLnBrk="1" hangingPunct="1">
              <a:defRPr/>
            </a:pPr>
            <a:r>
              <a:rPr lang="es-ES" sz="1200" b="1" dirty="0" smtClean="0">
                <a:solidFill>
                  <a:schemeClr val="tx2">
                    <a:lumMod val="50000"/>
                  </a:schemeClr>
                </a:solidFill>
                <a:effectLst>
                  <a:outerShdw blurRad="38100" dist="38100" dir="2700000" algn="tl">
                    <a:srgbClr val="C0C0C0"/>
                  </a:outerShdw>
                </a:effectLst>
                <a:latin typeface="Georgia" pitchFamily="18" charset="0"/>
              </a:rPr>
              <a:t>Inconformidades</a:t>
            </a:r>
            <a:endParaRPr lang="es-ES" sz="1200" b="1" dirty="0">
              <a:solidFill>
                <a:schemeClr val="tx2">
                  <a:lumMod val="50000"/>
                </a:schemeClr>
              </a:solidFill>
              <a:effectLst>
                <a:outerShdw blurRad="38100" dist="38100" dir="2700000" algn="tl">
                  <a:srgbClr val="C0C0C0"/>
                </a:outerShdw>
              </a:effectLst>
              <a:latin typeface="Georgia" pitchFamily="18" charset="0"/>
            </a:endParaRPr>
          </a:p>
        </p:txBody>
      </p:sp>
      <p:sp>
        <p:nvSpPr>
          <p:cNvPr id="14" name="Text Box 11"/>
          <p:cNvSpPr txBox="1">
            <a:spLocks noChangeArrowheads="1"/>
          </p:cNvSpPr>
          <p:nvPr/>
        </p:nvSpPr>
        <p:spPr bwMode="auto">
          <a:xfrm>
            <a:off x="1266777" y="4365104"/>
            <a:ext cx="1180131" cy="646331"/>
          </a:xfrm>
          <a:prstGeom prst="rect">
            <a:avLst/>
          </a:prstGeom>
          <a:noFill/>
          <a:ln w="9525" algn="ctr">
            <a:noFill/>
            <a:miter lim="800000"/>
            <a:headEnd/>
            <a:tailEnd/>
          </a:ln>
          <a:effectLst/>
        </p:spPr>
        <p:txBody>
          <a:bodyPr wrap="none">
            <a:spAutoFit/>
          </a:bodyPr>
          <a:lstStyle/>
          <a:p>
            <a:pPr algn="ctr" eaLnBrk="1" hangingPunct="1">
              <a:defRPr/>
            </a:pPr>
            <a:r>
              <a:rPr lang="es-ES" sz="1200" b="1" dirty="0" smtClean="0">
                <a:solidFill>
                  <a:schemeClr val="tx2">
                    <a:lumMod val="50000"/>
                  </a:schemeClr>
                </a:solidFill>
                <a:effectLst>
                  <a:outerShdw blurRad="38100" dist="38100" dir="2700000" algn="tl">
                    <a:srgbClr val="C0C0C0"/>
                  </a:outerShdw>
                </a:effectLst>
                <a:latin typeface="Georgia" pitchFamily="18" charset="0"/>
              </a:rPr>
              <a:t>Sanción</a:t>
            </a:r>
          </a:p>
          <a:p>
            <a:pPr algn="ctr" eaLnBrk="1" hangingPunct="1">
              <a:defRPr/>
            </a:pPr>
            <a:r>
              <a:rPr lang="es-ES" sz="1200" b="1" dirty="0" smtClean="0">
                <a:solidFill>
                  <a:schemeClr val="tx2">
                    <a:lumMod val="50000"/>
                  </a:schemeClr>
                </a:solidFill>
                <a:effectLst>
                  <a:outerShdw blurRad="38100" dist="38100" dir="2700000" algn="tl">
                    <a:srgbClr val="C0C0C0"/>
                  </a:outerShdw>
                </a:effectLst>
                <a:latin typeface="Georgia" pitchFamily="18" charset="0"/>
              </a:rPr>
              <a:t>  a </a:t>
            </a:r>
          </a:p>
          <a:p>
            <a:pPr algn="ctr" eaLnBrk="1" hangingPunct="1">
              <a:defRPr/>
            </a:pPr>
            <a:r>
              <a:rPr lang="es-ES" sz="1200" b="1" dirty="0" smtClean="0">
                <a:solidFill>
                  <a:schemeClr val="tx2">
                    <a:lumMod val="50000"/>
                  </a:schemeClr>
                </a:solidFill>
                <a:effectLst>
                  <a:outerShdw blurRad="38100" dist="38100" dir="2700000" algn="tl">
                    <a:srgbClr val="C0C0C0"/>
                  </a:outerShdw>
                </a:effectLst>
                <a:latin typeface="Georgia" pitchFamily="18" charset="0"/>
              </a:rPr>
              <a:t>Proveedores</a:t>
            </a:r>
            <a:endParaRPr lang="es-ES" sz="1200" b="1" dirty="0">
              <a:solidFill>
                <a:schemeClr val="tx2">
                  <a:lumMod val="50000"/>
                </a:schemeClr>
              </a:solidFill>
              <a:effectLst>
                <a:outerShdw blurRad="38100" dist="38100" dir="2700000" algn="tl">
                  <a:srgbClr val="C0C0C0"/>
                </a:outerShdw>
              </a:effectLst>
              <a:latin typeface="Georgia" pitchFamily="18" charset="0"/>
            </a:endParaRPr>
          </a:p>
        </p:txBody>
      </p:sp>
      <p:sp>
        <p:nvSpPr>
          <p:cNvPr id="15" name="Text Box 11"/>
          <p:cNvSpPr txBox="1">
            <a:spLocks noChangeArrowheads="1"/>
          </p:cNvSpPr>
          <p:nvPr/>
        </p:nvSpPr>
        <p:spPr bwMode="auto">
          <a:xfrm>
            <a:off x="651732" y="5805264"/>
            <a:ext cx="1340432" cy="276999"/>
          </a:xfrm>
          <a:prstGeom prst="rect">
            <a:avLst/>
          </a:prstGeom>
          <a:noFill/>
          <a:ln w="9525" algn="ctr">
            <a:noFill/>
            <a:miter lim="800000"/>
            <a:headEnd/>
            <a:tailEnd/>
          </a:ln>
          <a:effectLst/>
        </p:spPr>
        <p:txBody>
          <a:bodyPr wrap="none">
            <a:spAutoFit/>
          </a:bodyPr>
          <a:lstStyle/>
          <a:p>
            <a:pPr eaLnBrk="1" hangingPunct="1">
              <a:defRPr/>
            </a:pPr>
            <a:r>
              <a:rPr lang="es-ES" sz="1200" b="1" dirty="0" smtClean="0">
                <a:solidFill>
                  <a:schemeClr val="tx2">
                    <a:lumMod val="50000"/>
                  </a:schemeClr>
                </a:solidFill>
                <a:effectLst>
                  <a:outerShdw blurRad="38100" dist="38100" dir="2700000" algn="tl">
                    <a:srgbClr val="C0C0C0"/>
                  </a:outerShdw>
                </a:effectLst>
                <a:latin typeface="Georgia" pitchFamily="18" charset="0"/>
              </a:rPr>
              <a:t>Conciliaciones</a:t>
            </a:r>
            <a:endParaRPr lang="es-ES" sz="1200" b="1" dirty="0">
              <a:solidFill>
                <a:schemeClr val="tx2">
                  <a:lumMod val="50000"/>
                </a:schemeClr>
              </a:solidFill>
              <a:effectLst>
                <a:outerShdw blurRad="38100" dist="38100" dir="2700000" algn="tl">
                  <a:srgbClr val="C0C0C0"/>
                </a:outerShdw>
              </a:effectLst>
              <a:latin typeface="Georgia" pitchFamily="18" charset="0"/>
            </a:endParaRPr>
          </a:p>
        </p:txBody>
      </p:sp>
      <p:sp>
        <p:nvSpPr>
          <p:cNvPr id="18" name="19 Marcador de número de diapositiva"/>
          <p:cNvSpPr>
            <a:spLocks noGrp="1"/>
          </p:cNvSpPr>
          <p:nvPr>
            <p:ph type="sldNum" sz="quarter" idx="12"/>
          </p:nvPr>
        </p:nvSpPr>
        <p:spPr>
          <a:xfrm>
            <a:off x="8624530" y="6528573"/>
            <a:ext cx="502920" cy="301752"/>
          </a:xfrm>
        </p:spPr>
        <p:txBody>
          <a:bodyPr/>
          <a:lstStyle/>
          <a:p>
            <a:pPr>
              <a:defRPr/>
            </a:pPr>
            <a:r>
              <a:rPr lang="es-ES" sz="1400" dirty="0" smtClean="0"/>
              <a:t>8</a:t>
            </a:r>
            <a:endParaRPr lang="es-ES" sz="1400" dirty="0"/>
          </a:p>
        </p:txBody>
      </p:sp>
    </p:spTree>
    <p:extLst>
      <p:ext uri="{BB962C8B-B14F-4D97-AF65-F5344CB8AC3E}">
        <p14:creationId xmlns:p14="http://schemas.microsoft.com/office/powerpoint/2010/main" val="1902403899"/>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686</TotalTime>
  <Words>1573</Words>
  <Application>Microsoft Office PowerPoint</Application>
  <PresentationFormat>Presentación en pantalla (4:3)</PresentationFormat>
  <Paragraphs>287</Paragraphs>
  <Slides>13</Slides>
  <Notes>13</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Brío</vt:lpstr>
      <vt:lpstr>Órgano Interno de Control  en el IFAI</vt:lpstr>
      <vt:lpstr>En México, las autoridades encargadas de fiscalizar a la Administración Pública Federal son: </vt:lpstr>
      <vt:lpstr>      </vt:lpstr>
      <vt:lpstr>              17 plazas</vt:lpstr>
      <vt:lpstr>Presentación de PowerPoint</vt:lpstr>
      <vt:lpstr>Presentación de PowerPoint</vt:lpstr>
      <vt:lpstr>Atribución</vt:lpstr>
      <vt:lpstr>Presentación de PowerPoint</vt:lpstr>
      <vt:lpstr>Atribuciones</vt:lpstr>
      <vt:lpstr>Presentación de PowerPoint</vt:lpstr>
      <vt:lpstr>Presentación de PowerPoint</vt:lpstr>
      <vt:lpstr>Presentación de PowerPoint</vt:lpstr>
      <vt:lpstr>Presentación de PowerPoint</vt:lpstr>
    </vt:vector>
  </TitlesOfParts>
  <Company>ifai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irais.ruiz</dc:creator>
  <cp:lastModifiedBy>prestamo</cp:lastModifiedBy>
  <cp:revision>145</cp:revision>
  <cp:lastPrinted>2012-11-14T19:01:40Z</cp:lastPrinted>
  <dcterms:created xsi:type="dcterms:W3CDTF">2012-11-12T15:30:22Z</dcterms:created>
  <dcterms:modified xsi:type="dcterms:W3CDTF">2012-11-15T15:04:26Z</dcterms:modified>
</cp:coreProperties>
</file>