
<file path=[Content_Types].xml><?xml version="1.0" encoding="utf-8"?>
<Types xmlns="http://schemas.openxmlformats.org/package/2006/content-types">
  <Default Extension="png" ContentType="image/png"/>
  <Default Extension="emf" ContentType="image/x-emf"/>
  <Default Extension="xls" ContentType="application/vnd.ms-excel"/>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0.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charts/chart2.xml" ContentType="application/vnd.openxmlformats-officedocument.drawingml.chart+xml"/>
  <Override PartName="/ppt/theme/themeOverride2.xml" ContentType="application/vnd.openxmlformats-officedocument.themeOverr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0" r:id="rId1"/>
    <p:sldMasterId id="2147484058" r:id="rId2"/>
    <p:sldMasterId id="2147484070" r:id="rId3"/>
    <p:sldMasterId id="2147484082" r:id="rId4"/>
    <p:sldMasterId id="2147484094" r:id="rId5"/>
  </p:sldMasterIdLst>
  <p:notesMasterIdLst>
    <p:notesMasterId r:id="rId58"/>
  </p:notesMasterIdLst>
  <p:sldIdLst>
    <p:sldId id="1566" r:id="rId6"/>
    <p:sldId id="1567" r:id="rId7"/>
    <p:sldId id="1568" r:id="rId8"/>
    <p:sldId id="1525" r:id="rId9"/>
    <p:sldId id="1558" r:id="rId10"/>
    <p:sldId id="1526" r:id="rId11"/>
    <p:sldId id="1569" r:id="rId12"/>
    <p:sldId id="1570" r:id="rId13"/>
    <p:sldId id="1528" r:id="rId14"/>
    <p:sldId id="1532" r:id="rId15"/>
    <p:sldId id="1533" r:id="rId16"/>
    <p:sldId id="1530" r:id="rId17"/>
    <p:sldId id="1535" r:id="rId18"/>
    <p:sldId id="1559" r:id="rId19"/>
    <p:sldId id="1537" r:id="rId20"/>
    <p:sldId id="1538" r:id="rId21"/>
    <p:sldId id="1539" r:id="rId22"/>
    <p:sldId id="1540" r:id="rId23"/>
    <p:sldId id="1541" r:id="rId24"/>
    <p:sldId id="1542" r:id="rId25"/>
    <p:sldId id="1543" r:id="rId26"/>
    <p:sldId id="1544" r:id="rId27"/>
    <p:sldId id="1545" r:id="rId28"/>
    <p:sldId id="1546" r:id="rId29"/>
    <p:sldId id="1557" r:id="rId30"/>
    <p:sldId id="1560" r:id="rId31"/>
    <p:sldId id="1548" r:id="rId32"/>
    <p:sldId id="1549" r:id="rId33"/>
    <p:sldId id="1550" r:id="rId34"/>
    <p:sldId id="1551" r:id="rId35"/>
    <p:sldId id="1552" r:id="rId36"/>
    <p:sldId id="1553" r:id="rId37"/>
    <p:sldId id="1554" r:id="rId38"/>
    <p:sldId id="1555" r:id="rId39"/>
    <p:sldId id="1556" r:id="rId40"/>
    <p:sldId id="1561" r:id="rId41"/>
    <p:sldId id="1501" r:id="rId42"/>
    <p:sldId id="1503" r:id="rId43"/>
    <p:sldId id="1517" r:id="rId44"/>
    <p:sldId id="1518" r:id="rId45"/>
    <p:sldId id="1522" r:id="rId46"/>
    <p:sldId id="1519" r:id="rId47"/>
    <p:sldId id="1520" r:id="rId48"/>
    <p:sldId id="1509" r:id="rId49"/>
    <p:sldId id="1524" r:id="rId50"/>
    <p:sldId id="1571" r:id="rId51"/>
    <p:sldId id="1572" r:id="rId52"/>
    <p:sldId id="1573" r:id="rId53"/>
    <p:sldId id="1562" r:id="rId54"/>
    <p:sldId id="1564" r:id="rId55"/>
    <p:sldId id="1565" r:id="rId56"/>
    <p:sldId id="1574" r:id="rId57"/>
  </p:sldIdLst>
  <p:sldSz cx="9906000" cy="6858000" type="A4"/>
  <p:notesSz cx="6797675" cy="9928225"/>
  <p:defaultTextStyle>
    <a:defPPr>
      <a:defRPr lang="zh-CN"/>
    </a:defPPr>
    <a:lvl1pPr algn="l" rtl="0" eaLnBrk="0" fontAlgn="base" hangingPunct="0">
      <a:spcBef>
        <a:spcPct val="0"/>
      </a:spcBef>
      <a:spcAft>
        <a:spcPct val="0"/>
      </a:spcAft>
      <a:defRPr sz="2000" b="1" kern="1200">
        <a:solidFill>
          <a:schemeClr val="tx1"/>
        </a:solidFill>
        <a:latin typeface="Arial Narrow" pitchFamily="34" charset="0"/>
        <a:ea typeface="SimSun" pitchFamily="2" charset="-122"/>
        <a:cs typeface="+mn-cs"/>
      </a:defRPr>
    </a:lvl1pPr>
    <a:lvl2pPr marL="457200" algn="l" rtl="0" eaLnBrk="0" fontAlgn="base" hangingPunct="0">
      <a:spcBef>
        <a:spcPct val="0"/>
      </a:spcBef>
      <a:spcAft>
        <a:spcPct val="0"/>
      </a:spcAft>
      <a:defRPr sz="2000" b="1" kern="1200">
        <a:solidFill>
          <a:schemeClr val="tx1"/>
        </a:solidFill>
        <a:latin typeface="Arial Narrow" pitchFamily="34" charset="0"/>
        <a:ea typeface="SimSun" pitchFamily="2" charset="-122"/>
        <a:cs typeface="+mn-cs"/>
      </a:defRPr>
    </a:lvl2pPr>
    <a:lvl3pPr marL="914400" algn="l" rtl="0" eaLnBrk="0" fontAlgn="base" hangingPunct="0">
      <a:spcBef>
        <a:spcPct val="0"/>
      </a:spcBef>
      <a:spcAft>
        <a:spcPct val="0"/>
      </a:spcAft>
      <a:defRPr sz="2000" b="1" kern="1200">
        <a:solidFill>
          <a:schemeClr val="tx1"/>
        </a:solidFill>
        <a:latin typeface="Arial Narrow" pitchFamily="34" charset="0"/>
        <a:ea typeface="SimSun" pitchFamily="2" charset="-122"/>
        <a:cs typeface="+mn-cs"/>
      </a:defRPr>
    </a:lvl3pPr>
    <a:lvl4pPr marL="1371600" algn="l" rtl="0" eaLnBrk="0" fontAlgn="base" hangingPunct="0">
      <a:spcBef>
        <a:spcPct val="0"/>
      </a:spcBef>
      <a:spcAft>
        <a:spcPct val="0"/>
      </a:spcAft>
      <a:defRPr sz="2000" b="1" kern="1200">
        <a:solidFill>
          <a:schemeClr val="tx1"/>
        </a:solidFill>
        <a:latin typeface="Arial Narrow" pitchFamily="34" charset="0"/>
        <a:ea typeface="SimSun" pitchFamily="2" charset="-122"/>
        <a:cs typeface="+mn-cs"/>
      </a:defRPr>
    </a:lvl4pPr>
    <a:lvl5pPr marL="1828800" algn="l" rtl="0" eaLnBrk="0" fontAlgn="base" hangingPunct="0">
      <a:spcBef>
        <a:spcPct val="0"/>
      </a:spcBef>
      <a:spcAft>
        <a:spcPct val="0"/>
      </a:spcAft>
      <a:defRPr sz="2000" b="1" kern="1200">
        <a:solidFill>
          <a:schemeClr val="tx1"/>
        </a:solidFill>
        <a:latin typeface="Arial Narrow" pitchFamily="34" charset="0"/>
        <a:ea typeface="SimSun" pitchFamily="2" charset="-122"/>
        <a:cs typeface="+mn-cs"/>
      </a:defRPr>
    </a:lvl5pPr>
    <a:lvl6pPr marL="2286000" algn="l" defTabSz="914400" rtl="0" eaLnBrk="1" latinLnBrk="0" hangingPunct="1">
      <a:defRPr sz="2000" b="1" kern="1200">
        <a:solidFill>
          <a:schemeClr val="tx1"/>
        </a:solidFill>
        <a:latin typeface="Arial Narrow" pitchFamily="34" charset="0"/>
        <a:ea typeface="SimSun" pitchFamily="2" charset="-122"/>
        <a:cs typeface="+mn-cs"/>
      </a:defRPr>
    </a:lvl6pPr>
    <a:lvl7pPr marL="2743200" algn="l" defTabSz="914400" rtl="0" eaLnBrk="1" latinLnBrk="0" hangingPunct="1">
      <a:defRPr sz="2000" b="1" kern="1200">
        <a:solidFill>
          <a:schemeClr val="tx1"/>
        </a:solidFill>
        <a:latin typeface="Arial Narrow" pitchFamily="34" charset="0"/>
        <a:ea typeface="SimSun" pitchFamily="2" charset="-122"/>
        <a:cs typeface="+mn-cs"/>
      </a:defRPr>
    </a:lvl7pPr>
    <a:lvl8pPr marL="3200400" algn="l" defTabSz="914400" rtl="0" eaLnBrk="1" latinLnBrk="0" hangingPunct="1">
      <a:defRPr sz="2000" b="1" kern="1200">
        <a:solidFill>
          <a:schemeClr val="tx1"/>
        </a:solidFill>
        <a:latin typeface="Arial Narrow" pitchFamily="34" charset="0"/>
        <a:ea typeface="SimSun" pitchFamily="2" charset="-122"/>
        <a:cs typeface="+mn-cs"/>
      </a:defRPr>
    </a:lvl8pPr>
    <a:lvl9pPr marL="3657600" algn="l" defTabSz="914400" rtl="0" eaLnBrk="1" latinLnBrk="0" hangingPunct="1">
      <a:defRPr sz="2000" b="1" kern="1200">
        <a:solidFill>
          <a:schemeClr val="tx1"/>
        </a:solidFill>
        <a:latin typeface="Arial Narrow" pitchFamily="34" charset="0"/>
        <a:ea typeface="SimSun"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BBC"/>
    <a:srgbClr val="4BB2FF"/>
    <a:srgbClr val="0000CC"/>
    <a:srgbClr val="005DA2"/>
    <a:srgbClr val="64F8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971" autoAdjust="0"/>
    <p:restoredTop sz="90925" autoAdjust="0"/>
  </p:normalViewPr>
  <p:slideViewPr>
    <p:cSldViewPr snapToGrid="0">
      <p:cViewPr>
        <p:scale>
          <a:sx n="60" d="100"/>
          <a:sy n="60" d="100"/>
        </p:scale>
        <p:origin x="-888" y="168"/>
      </p:cViewPr>
      <p:guideLst>
        <p:guide orient="horz" pos="3793"/>
        <p:guide orient="horz" pos="1037"/>
        <p:guide orient="horz" pos="3438"/>
        <p:guide orient="horz" pos="2040"/>
        <p:guide orient="horz" pos="2394"/>
        <p:guide orient="horz" pos="758"/>
        <p:guide orient="horz" pos="868"/>
        <p:guide orient="horz" pos="2252"/>
        <p:guide pos="5758"/>
        <p:guide pos="752"/>
        <p:guide pos="3139"/>
        <p:guide pos="331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2746"/>
    </p:cViewPr>
  </p:sorterViewPr>
  <p:gridSpacing cx="1828417" cy="1828417"/>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D:\CYNTHIA\PI\METAS_2014\Talleres\Estadisticas%20de%20asistencia%202014.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D:\CYNTHIA\PI\METAS_2014\Talleres\Estadisticas%20de%20asistencia%202014.xlsx" TargetMode="External"/><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PE"/>
  <c:roundedCorners val="0"/>
  <mc:AlternateContent xmlns:mc="http://schemas.openxmlformats.org/markup-compatibility/2006">
    <mc:Choice xmlns:c14="http://schemas.microsoft.com/office/drawing/2007/8/2/chart" Requires="c14">
      <c14:style val="103"/>
    </mc:Choice>
    <mc:Fallback>
      <c:style val="3"/>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lang="es-ES" sz="1800" b="1" i="0" u="none" strike="noStrike" kern="1200" baseline="0">
                <a:solidFill>
                  <a:schemeClr val="dk1">
                    <a:lumMod val="75000"/>
                    <a:lumOff val="25000"/>
                  </a:schemeClr>
                </a:solidFill>
                <a:latin typeface="+mn-lt"/>
                <a:ea typeface="+mn-ea"/>
                <a:cs typeface="+mn-cs"/>
              </a:defRPr>
            </a:pPr>
            <a:r>
              <a:rPr lang="en-US"/>
              <a:t>Capacitaciones del PI</a:t>
            </a:r>
          </a:p>
          <a:p>
            <a:pPr>
              <a:defRPr lang="es-ES" sz="1800" b="1" i="0" u="none" strike="noStrike" kern="1200" baseline="0">
                <a:solidFill>
                  <a:schemeClr val="dk1">
                    <a:lumMod val="75000"/>
                    <a:lumOff val="25000"/>
                  </a:schemeClr>
                </a:solidFill>
                <a:latin typeface="+mn-lt"/>
                <a:ea typeface="+mn-ea"/>
                <a:cs typeface="+mn-cs"/>
              </a:defRPr>
            </a:pPr>
            <a:r>
              <a:rPr lang="en-US"/>
              <a:t>  2011-2014</a:t>
            </a:r>
          </a:p>
        </c:rich>
      </c:tx>
      <c:layout/>
      <c:overlay val="0"/>
      <c:spPr>
        <a:noFill/>
        <a:ln>
          <a:noFill/>
        </a:ln>
        <a:effectLst/>
      </c:spPr>
    </c:title>
    <c:autoTitleDeleted val="0"/>
    <c:view3D>
      <c:rotX val="0"/>
      <c:rotY val="0"/>
      <c:depthPercent val="60"/>
      <c:rAngAx val="0"/>
      <c:perspective val="100"/>
    </c:view3D>
    <c:floor>
      <c:thickness val="0"/>
      <c:spPr>
        <a:solidFill>
          <a:schemeClr val="lt1">
            <a:lumMod val="95000"/>
          </a:schemeClr>
        </a:solid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6.8275849321651677E-2"/>
          <c:y val="0.19601497122276759"/>
          <c:w val="0.75129704038041012"/>
          <c:h val="0.49394230429716507"/>
        </c:manualLayout>
      </c:layout>
      <c:bar3DChart>
        <c:barDir val="col"/>
        <c:grouping val="clustered"/>
        <c:varyColors val="0"/>
        <c:ser>
          <c:idx val="1"/>
          <c:order val="0"/>
          <c:tx>
            <c:strRef>
              <c:f>'RESUMEN 2012 - 2014'!$C$76</c:f>
              <c:strCache>
                <c:ptCount val="1"/>
                <c:pt idx="0">
                  <c:v>N° de asistentes</c:v>
                </c:pt>
              </c:strCache>
            </c:strRef>
          </c:tx>
          <c:spPr>
            <a:solidFill>
              <a:schemeClr val="accent2">
                <a:alpha val="85000"/>
              </a:schemeClr>
            </a:solidFill>
            <a:ln w="9525" cap="flat" cmpd="sng" algn="ctr">
              <a:solidFill>
                <a:schemeClr val="accent1">
                  <a:tint val="77000"/>
                  <a:lumMod val="75000"/>
                </a:schemeClr>
              </a:solidFill>
              <a:round/>
            </a:ln>
            <a:effectLst/>
            <a:sp3d contourW="9525">
              <a:contourClr>
                <a:schemeClr val="accent1">
                  <a:tint val="77000"/>
                  <a:lumMod val="75000"/>
                </a:schemeClr>
              </a:contourClr>
            </a:sp3d>
          </c:spPr>
          <c:invertIfNegative val="0"/>
          <c:dPt>
            <c:idx val="0"/>
            <c:invertIfNegative val="0"/>
            <c:bubble3D val="0"/>
            <c:spPr>
              <a:solidFill>
                <a:srgbClr val="00B050">
                  <a:alpha val="85000"/>
                </a:srgbClr>
              </a:solidFill>
              <a:ln w="9525" cap="flat" cmpd="sng" algn="ctr">
                <a:solidFill>
                  <a:schemeClr val="accent1">
                    <a:tint val="77000"/>
                    <a:lumMod val="75000"/>
                  </a:schemeClr>
                </a:solidFill>
                <a:round/>
              </a:ln>
              <a:effectLst/>
              <a:sp3d contourW="9525">
                <a:contourClr>
                  <a:schemeClr val="accent1">
                    <a:tint val="77000"/>
                    <a:lumMod val="75000"/>
                  </a:schemeClr>
                </a:contourClr>
              </a:sp3d>
            </c:spPr>
          </c:dPt>
          <c:dPt>
            <c:idx val="2"/>
            <c:invertIfNegative val="0"/>
            <c:bubble3D val="0"/>
            <c:spPr>
              <a:solidFill>
                <a:srgbClr val="00B050">
                  <a:alpha val="85000"/>
                </a:srgbClr>
              </a:solidFill>
              <a:ln w="9525" cap="flat" cmpd="sng" algn="ctr">
                <a:solidFill>
                  <a:schemeClr val="accent1">
                    <a:tint val="77000"/>
                    <a:lumMod val="75000"/>
                  </a:schemeClr>
                </a:solidFill>
                <a:round/>
              </a:ln>
              <a:effectLst/>
              <a:sp3d contourW="9525">
                <a:contourClr>
                  <a:schemeClr val="accent1">
                    <a:tint val="77000"/>
                    <a:lumMod val="75000"/>
                  </a:schemeClr>
                </a:contourClr>
              </a:sp3d>
            </c:spPr>
          </c:dPt>
          <c:dPt>
            <c:idx val="4"/>
            <c:invertIfNegative val="0"/>
            <c:bubble3D val="0"/>
            <c:spPr>
              <a:solidFill>
                <a:srgbClr val="00B050">
                  <a:alpha val="85000"/>
                </a:srgbClr>
              </a:solidFill>
              <a:ln w="9525" cap="flat" cmpd="sng" algn="ctr">
                <a:solidFill>
                  <a:schemeClr val="accent1">
                    <a:tint val="77000"/>
                    <a:lumMod val="75000"/>
                  </a:schemeClr>
                </a:solidFill>
                <a:round/>
              </a:ln>
              <a:effectLst/>
              <a:sp3d contourW="9525">
                <a:contourClr>
                  <a:schemeClr val="accent1">
                    <a:tint val="77000"/>
                    <a:lumMod val="75000"/>
                  </a:schemeClr>
                </a:contourClr>
              </a:sp3d>
            </c:spPr>
          </c:dPt>
          <c:dPt>
            <c:idx val="6"/>
            <c:invertIfNegative val="0"/>
            <c:bubble3D val="0"/>
            <c:spPr>
              <a:solidFill>
                <a:srgbClr val="00B050">
                  <a:alpha val="85000"/>
                </a:srgbClr>
              </a:solidFill>
              <a:ln w="9525" cap="flat" cmpd="sng" algn="ctr">
                <a:solidFill>
                  <a:schemeClr val="accent1">
                    <a:tint val="77000"/>
                    <a:lumMod val="75000"/>
                  </a:schemeClr>
                </a:solidFill>
                <a:round/>
              </a:ln>
              <a:effectLst/>
              <a:sp3d contourW="9525">
                <a:contourClr>
                  <a:schemeClr val="accent1">
                    <a:tint val="77000"/>
                    <a:lumMod val="75000"/>
                  </a:schemeClr>
                </a:contourClr>
              </a:sp3d>
            </c:spPr>
          </c:dPt>
          <c:dLbls>
            <c:spPr>
              <a:noFill/>
              <a:ln>
                <a:noFill/>
              </a:ln>
              <a:effectLst/>
            </c:spPr>
            <c:txPr>
              <a:bodyPr rot="0" spcFirstLastPara="1" vertOverflow="ellipsis" vert="horz" wrap="square" lIns="38100" tIns="19050" rIns="38100" bIns="19050" anchor="ctr" anchorCtr="1">
                <a:spAutoFit/>
              </a:bodyPr>
              <a:lstStyle/>
              <a:p>
                <a:pPr>
                  <a:defRPr lang="es-ES" sz="1200" b="1" i="0" u="none" strike="noStrike" kern="1200" baseline="0">
                    <a:solidFill>
                      <a:schemeClr val="dk1">
                        <a:lumMod val="75000"/>
                        <a:lumOff val="25000"/>
                      </a:schemeClr>
                    </a:solidFill>
                    <a:latin typeface="+mn-lt"/>
                    <a:ea typeface="+mn-ea"/>
                    <a:cs typeface="+mn-cs"/>
                  </a:defRPr>
                </a:pPr>
                <a:endParaRPr lang="es-PE"/>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multiLvlStrRef>
              <c:f>'RESUMEN 2012 - 2014'!$A$77:$B$83</c:f>
              <c:multiLvlStrCache>
                <c:ptCount val="7"/>
                <c:lvl>
                  <c:pt idx="0">
                    <c:v>8</c:v>
                  </c:pt>
                  <c:pt idx="1">
                    <c:v>17</c:v>
                  </c:pt>
                  <c:pt idx="2">
                    <c:v>36</c:v>
                  </c:pt>
                  <c:pt idx="3">
                    <c:v>32</c:v>
                  </c:pt>
                  <c:pt idx="4">
                    <c:v>86</c:v>
                  </c:pt>
                  <c:pt idx="5">
                    <c:v>117</c:v>
                  </c:pt>
                  <c:pt idx="6">
                    <c:v>231</c:v>
                  </c:pt>
                </c:lvl>
                <c:lvl>
                  <c:pt idx="0">
                    <c:v>Talleres I semestre 2011</c:v>
                  </c:pt>
                  <c:pt idx="1">
                    <c:v>Talleres II semestre 2011</c:v>
                  </c:pt>
                  <c:pt idx="2">
                    <c:v>Talleres I semestre 2012</c:v>
                  </c:pt>
                  <c:pt idx="3">
                    <c:v>Talleres II semestre 2012</c:v>
                  </c:pt>
                  <c:pt idx="4">
                    <c:v>Talleres I semestre 2013</c:v>
                  </c:pt>
                  <c:pt idx="5">
                    <c:v>Talleres II semestre 2013 </c:v>
                  </c:pt>
                  <c:pt idx="6">
                    <c:v>Talleres I semestre 2014</c:v>
                  </c:pt>
                </c:lvl>
              </c:multiLvlStrCache>
            </c:multiLvlStrRef>
          </c:cat>
          <c:val>
            <c:numRef>
              <c:f>'RESUMEN 2012 - 2014'!$C$77:$C$83</c:f>
              <c:numCache>
                <c:formatCode>#,##0</c:formatCode>
                <c:ptCount val="7"/>
                <c:pt idx="0">
                  <c:v>1277</c:v>
                </c:pt>
                <c:pt idx="1">
                  <c:v>3448</c:v>
                </c:pt>
                <c:pt idx="2">
                  <c:v>5555</c:v>
                </c:pt>
                <c:pt idx="3">
                  <c:v>3679</c:v>
                </c:pt>
                <c:pt idx="4">
                  <c:v>11264</c:v>
                </c:pt>
                <c:pt idx="5">
                  <c:v>6881</c:v>
                </c:pt>
                <c:pt idx="6">
                  <c:v>17961</c:v>
                </c:pt>
              </c:numCache>
            </c:numRef>
          </c:val>
        </c:ser>
        <c:dLbls>
          <c:showLegendKey val="0"/>
          <c:showVal val="1"/>
          <c:showCatName val="0"/>
          <c:showSerName val="0"/>
          <c:showPercent val="0"/>
          <c:showBubbleSize val="0"/>
        </c:dLbls>
        <c:gapWidth val="65"/>
        <c:shape val="cylinder"/>
        <c:axId val="126368768"/>
        <c:axId val="127909248"/>
        <c:axId val="0"/>
      </c:bar3DChart>
      <c:catAx>
        <c:axId val="126368768"/>
        <c:scaling>
          <c:orientation val="minMax"/>
        </c:scaling>
        <c:delete val="0"/>
        <c:axPos val="b"/>
        <c:numFmt formatCode="General" sourceLinked="0"/>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lang="es-ES" sz="1000" b="0" i="0" u="none" strike="noStrike" kern="1200" cap="all" baseline="0">
                <a:solidFill>
                  <a:schemeClr val="dk1">
                    <a:lumMod val="75000"/>
                    <a:lumOff val="25000"/>
                  </a:schemeClr>
                </a:solidFill>
                <a:latin typeface="+mn-lt"/>
                <a:ea typeface="+mn-ea"/>
                <a:cs typeface="+mn-cs"/>
              </a:defRPr>
            </a:pPr>
            <a:endParaRPr lang="es-PE"/>
          </a:p>
        </c:txPr>
        <c:crossAx val="127909248"/>
        <c:crosses val="autoZero"/>
        <c:auto val="1"/>
        <c:lblAlgn val="ctr"/>
        <c:lblOffset val="100"/>
        <c:noMultiLvlLbl val="0"/>
      </c:catAx>
      <c:valAx>
        <c:axId val="127909248"/>
        <c:scaling>
          <c:orientation val="minMax"/>
        </c:scaling>
        <c:delete val="0"/>
        <c:axPos val="l"/>
        <c:numFmt formatCode="#,##0" sourceLinked="1"/>
        <c:majorTickMark val="none"/>
        <c:minorTickMark val="none"/>
        <c:tickLblPos val="none"/>
        <c:spPr>
          <a:noFill/>
          <a:ln>
            <a:noFill/>
          </a:ln>
          <a:effectLst/>
        </c:spPr>
        <c:txPr>
          <a:bodyPr rot="-60000000" spcFirstLastPara="1" vertOverflow="ellipsis" vert="horz" wrap="square" anchor="ctr" anchorCtr="1"/>
          <a:lstStyle/>
          <a:p>
            <a:pPr>
              <a:defRPr lang="es-ES" sz="900" b="0" i="0" u="none" strike="noStrike" kern="1200" baseline="0">
                <a:solidFill>
                  <a:schemeClr val="dk1">
                    <a:lumMod val="75000"/>
                    <a:lumOff val="25000"/>
                  </a:schemeClr>
                </a:solidFill>
                <a:latin typeface="+mn-lt"/>
                <a:ea typeface="+mn-ea"/>
                <a:cs typeface="+mn-cs"/>
              </a:defRPr>
            </a:pPr>
            <a:endParaRPr lang="es-PE"/>
          </a:p>
        </c:txPr>
        <c:crossAx val="126368768"/>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s-PE"/>
    </a:p>
  </c:txPr>
  <c:externalData r:id="rId2">
    <c:autoUpdate val="0"/>
  </c:externalData>
  <c:userShapes r:id="rId3"/>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s-P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lang="es-ES" sz="1600">
                <a:solidFill>
                  <a:schemeClr val="tx1">
                    <a:lumMod val="85000"/>
                    <a:lumOff val="15000"/>
                  </a:schemeClr>
                </a:solidFill>
              </a:defRPr>
            </a:pPr>
            <a:r>
              <a:rPr lang="es-PE" sz="1600" b="1" i="0" baseline="0">
                <a:solidFill>
                  <a:schemeClr val="tx1">
                    <a:lumMod val="85000"/>
                    <a:lumOff val="15000"/>
                  </a:schemeClr>
                </a:solidFill>
              </a:rPr>
              <a:t>Talleres PI por Región 2012-2014</a:t>
            </a:r>
            <a:endParaRPr lang="es-PE" sz="1600">
              <a:solidFill>
                <a:schemeClr val="tx1">
                  <a:lumMod val="85000"/>
                  <a:lumOff val="15000"/>
                </a:schemeClr>
              </a:solidFill>
            </a:endParaRPr>
          </a:p>
        </c:rich>
      </c:tx>
      <c:layout/>
      <c:overlay val="0"/>
    </c:title>
    <c:autoTitleDeleted val="0"/>
    <c:view3D>
      <c:rotX val="15"/>
      <c:rotY val="20"/>
      <c:rAngAx val="1"/>
    </c:view3D>
    <c:floor>
      <c:thickness val="0"/>
    </c:floor>
    <c:sideWall>
      <c:thickness val="0"/>
    </c:sideWall>
    <c:backWall>
      <c:thickness val="0"/>
    </c:backWall>
    <c:plotArea>
      <c:layout>
        <c:manualLayout>
          <c:layoutTarget val="inner"/>
          <c:xMode val="edge"/>
          <c:yMode val="edge"/>
          <c:x val="7.5615593340687501E-2"/>
          <c:y val="0.1740112309330899"/>
          <c:w val="0.78417810998262838"/>
          <c:h val="0.7214093822511316"/>
        </c:manualLayout>
      </c:layout>
      <c:bar3DChart>
        <c:barDir val="col"/>
        <c:grouping val="clustered"/>
        <c:varyColors val="0"/>
        <c:ser>
          <c:idx val="1"/>
          <c:order val="0"/>
          <c:tx>
            <c:strRef>
              <c:f>'TALLERES POR REGIONES 2012-2014'!$F$17</c:f>
              <c:strCache>
                <c:ptCount val="1"/>
                <c:pt idx="0">
                  <c:v>CENTRO</c:v>
                </c:pt>
              </c:strCache>
            </c:strRef>
          </c:tx>
          <c:spPr>
            <a:solidFill>
              <a:schemeClr val="accent1"/>
            </a:solidFill>
          </c:spPr>
          <c:invertIfNegative val="0"/>
          <c:dLbls>
            <c:dLbl>
              <c:idx val="0"/>
              <c:layout>
                <c:manualLayout>
                  <c:x val="1.6864468028452956E-2"/>
                  <c:y val="-2.3960605252415566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1.4090177133655402E-2"/>
                  <c:y val="-6.3727683079723135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1.610305958132046E-2"/>
                  <c:y val="0"/>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lang="es-ES" sz="1200" b="1">
                    <a:solidFill>
                      <a:srgbClr val="0070C0"/>
                    </a:solidFill>
                  </a:defRPr>
                </a:pPr>
                <a:endParaRPr lang="es-PE"/>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'TALLERES POR REGIONES 2012-2014'!$E$18:$E$20</c:f>
              <c:numCache>
                <c:formatCode>General</c:formatCode>
                <c:ptCount val="3"/>
                <c:pt idx="0">
                  <c:v>2012</c:v>
                </c:pt>
                <c:pt idx="1">
                  <c:v>2013</c:v>
                </c:pt>
                <c:pt idx="2">
                  <c:v>2014</c:v>
                </c:pt>
              </c:numCache>
            </c:numRef>
          </c:cat>
          <c:val>
            <c:numRef>
              <c:f>'TALLERES POR REGIONES 2012-2014'!$F$18:$F$20</c:f>
              <c:numCache>
                <c:formatCode>0%</c:formatCode>
                <c:ptCount val="3"/>
                <c:pt idx="0">
                  <c:v>0.58823529411764675</c:v>
                </c:pt>
                <c:pt idx="1">
                  <c:v>0.45812807881773415</c:v>
                </c:pt>
                <c:pt idx="2">
                  <c:v>0.37229437229437251</c:v>
                </c:pt>
              </c:numCache>
            </c:numRef>
          </c:val>
        </c:ser>
        <c:ser>
          <c:idx val="2"/>
          <c:order val="1"/>
          <c:tx>
            <c:strRef>
              <c:f>'TALLERES POR REGIONES 2012-2014'!$G$17</c:f>
              <c:strCache>
                <c:ptCount val="1"/>
                <c:pt idx="0">
                  <c:v>NORTE</c:v>
                </c:pt>
              </c:strCache>
            </c:strRef>
          </c:tx>
          <c:spPr>
            <a:solidFill>
              <a:srgbClr val="FFCF37"/>
            </a:solidFill>
          </c:spPr>
          <c:invertIfNegative val="0"/>
          <c:dLbls>
            <c:dLbl>
              <c:idx val="0"/>
              <c:layout>
                <c:manualLayout>
                  <c:x val="8.0515297906602248E-3"/>
                  <c:y val="-3.1863841539861567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1.4090177133655402E-2"/>
                  <c:y val="0"/>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1.0064412238325281E-2"/>
                  <c:y val="0"/>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lang="es-ES" sz="1200" b="1">
                    <a:solidFill>
                      <a:srgbClr val="080898"/>
                    </a:solidFill>
                  </a:defRPr>
                </a:pPr>
                <a:endParaRPr lang="es-PE"/>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'TALLERES POR REGIONES 2012-2014'!$E$18:$E$20</c:f>
              <c:numCache>
                <c:formatCode>General</c:formatCode>
                <c:ptCount val="3"/>
                <c:pt idx="0">
                  <c:v>2012</c:v>
                </c:pt>
                <c:pt idx="1">
                  <c:v>2013</c:v>
                </c:pt>
                <c:pt idx="2">
                  <c:v>2014</c:v>
                </c:pt>
              </c:numCache>
            </c:numRef>
          </c:cat>
          <c:val>
            <c:numRef>
              <c:f>'TALLERES POR REGIONES 2012-2014'!$G$18:$G$20</c:f>
              <c:numCache>
                <c:formatCode>0%</c:formatCode>
                <c:ptCount val="3"/>
                <c:pt idx="0">
                  <c:v>0.17647058823529421</c:v>
                </c:pt>
                <c:pt idx="1">
                  <c:v>0.17733990147783268</c:v>
                </c:pt>
                <c:pt idx="2">
                  <c:v>0.17748917748917759</c:v>
                </c:pt>
              </c:numCache>
            </c:numRef>
          </c:val>
        </c:ser>
        <c:ser>
          <c:idx val="3"/>
          <c:order val="2"/>
          <c:tx>
            <c:strRef>
              <c:f>'TALLERES POR REGIONES 2012-2014'!$H$17</c:f>
              <c:strCache>
                <c:ptCount val="1"/>
                <c:pt idx="0">
                  <c:v>SUR</c:v>
                </c:pt>
              </c:strCache>
            </c:strRef>
          </c:tx>
          <c:spPr>
            <a:solidFill>
              <a:schemeClr val="bg1">
                <a:lumMod val="95000"/>
              </a:schemeClr>
            </a:solidFill>
          </c:spPr>
          <c:invertIfNegative val="0"/>
          <c:dLbls>
            <c:dLbl>
              <c:idx val="0"/>
              <c:layout>
                <c:manualLayout>
                  <c:x val="8.0515297906602248E-3"/>
                  <c:y val="-6.3727683079723135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4.0257648953301124E-3"/>
                  <c:y val="0"/>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1.0064412238325281E-2"/>
                  <c:y val="-5.841636799221178E-17"/>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lang="es-ES" sz="1200" b="1"/>
                </a:pPr>
                <a:endParaRPr lang="es-PE"/>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'TALLERES POR REGIONES 2012-2014'!$E$18:$E$20</c:f>
              <c:numCache>
                <c:formatCode>General</c:formatCode>
                <c:ptCount val="3"/>
                <c:pt idx="0">
                  <c:v>2012</c:v>
                </c:pt>
                <c:pt idx="1">
                  <c:v>2013</c:v>
                </c:pt>
                <c:pt idx="2">
                  <c:v>2014</c:v>
                </c:pt>
              </c:numCache>
            </c:numRef>
          </c:cat>
          <c:val>
            <c:numRef>
              <c:f>'TALLERES POR REGIONES 2012-2014'!$H$18:$H$20</c:f>
              <c:numCache>
                <c:formatCode>0%</c:formatCode>
                <c:ptCount val="3"/>
                <c:pt idx="0">
                  <c:v>0.22058823529411764</c:v>
                </c:pt>
                <c:pt idx="1">
                  <c:v>0.29556650246305438</c:v>
                </c:pt>
                <c:pt idx="2">
                  <c:v>0.3160173160173162</c:v>
                </c:pt>
              </c:numCache>
            </c:numRef>
          </c:val>
        </c:ser>
        <c:ser>
          <c:idx val="4"/>
          <c:order val="3"/>
          <c:tx>
            <c:strRef>
              <c:f>'TALLERES POR REGIONES 2012-2014'!$I$17</c:f>
              <c:strCache>
                <c:ptCount val="1"/>
                <c:pt idx="0">
                  <c:v>ORIENTE</c:v>
                </c:pt>
              </c:strCache>
            </c:strRef>
          </c:tx>
          <c:spPr>
            <a:solidFill>
              <a:srgbClr val="00B050"/>
            </a:solidFill>
          </c:spPr>
          <c:invertIfNegative val="0"/>
          <c:dLbls>
            <c:dLbl>
              <c:idx val="0"/>
              <c:layout>
                <c:manualLayout>
                  <c:x val="1.2077294685990338E-2"/>
                  <c:y val="-6.3727683079723135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1.0064412238325281E-2"/>
                  <c:y val="0"/>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1.0064412238325281E-2"/>
                  <c:y val="0"/>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a:lstStyle/>
              <a:p>
                <a:pPr>
                  <a:defRPr lang="es-ES" sz="1200" b="1">
                    <a:solidFill>
                      <a:srgbClr val="17732D"/>
                    </a:solidFill>
                  </a:defRPr>
                </a:pPr>
                <a:endParaRPr lang="es-PE"/>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'TALLERES POR REGIONES 2012-2014'!$E$18:$E$20</c:f>
              <c:numCache>
                <c:formatCode>General</c:formatCode>
                <c:ptCount val="3"/>
                <c:pt idx="0">
                  <c:v>2012</c:v>
                </c:pt>
                <c:pt idx="1">
                  <c:v>2013</c:v>
                </c:pt>
                <c:pt idx="2">
                  <c:v>2014</c:v>
                </c:pt>
              </c:numCache>
            </c:numRef>
          </c:cat>
          <c:val>
            <c:numRef>
              <c:f>'TALLERES POR REGIONES 2012-2014'!$I$18:$I$20</c:f>
              <c:numCache>
                <c:formatCode>0%</c:formatCode>
                <c:ptCount val="3"/>
                <c:pt idx="0">
                  <c:v>1.4705882352941176E-2</c:v>
                </c:pt>
                <c:pt idx="1">
                  <c:v>6.8965517241379309E-2</c:v>
                </c:pt>
                <c:pt idx="2">
                  <c:v>0.13419913419913429</c:v>
                </c:pt>
              </c:numCache>
            </c:numRef>
          </c:val>
        </c:ser>
        <c:dLbls>
          <c:showLegendKey val="0"/>
          <c:showVal val="0"/>
          <c:showCatName val="0"/>
          <c:showSerName val="0"/>
          <c:showPercent val="0"/>
          <c:showBubbleSize val="0"/>
        </c:dLbls>
        <c:gapWidth val="53"/>
        <c:shape val="cylinder"/>
        <c:axId val="128894080"/>
        <c:axId val="128895616"/>
        <c:axId val="0"/>
      </c:bar3DChart>
      <c:catAx>
        <c:axId val="128894080"/>
        <c:scaling>
          <c:orientation val="minMax"/>
        </c:scaling>
        <c:delete val="0"/>
        <c:axPos val="b"/>
        <c:numFmt formatCode="General" sourceLinked="1"/>
        <c:majorTickMark val="out"/>
        <c:minorTickMark val="none"/>
        <c:tickLblPos val="nextTo"/>
        <c:txPr>
          <a:bodyPr/>
          <a:lstStyle/>
          <a:p>
            <a:pPr>
              <a:defRPr lang="es-ES" sz="1100"/>
            </a:pPr>
            <a:endParaRPr lang="es-PE"/>
          </a:p>
        </c:txPr>
        <c:crossAx val="128895616"/>
        <c:crosses val="autoZero"/>
        <c:auto val="1"/>
        <c:lblAlgn val="ctr"/>
        <c:lblOffset val="100"/>
        <c:noMultiLvlLbl val="0"/>
      </c:catAx>
      <c:valAx>
        <c:axId val="128895616"/>
        <c:scaling>
          <c:orientation val="minMax"/>
        </c:scaling>
        <c:delete val="0"/>
        <c:axPos val="l"/>
        <c:majorGridlines/>
        <c:numFmt formatCode="0%" sourceLinked="1"/>
        <c:majorTickMark val="out"/>
        <c:minorTickMark val="none"/>
        <c:tickLblPos val="nextTo"/>
        <c:txPr>
          <a:bodyPr/>
          <a:lstStyle/>
          <a:p>
            <a:pPr>
              <a:defRPr lang="es-ES"/>
            </a:pPr>
            <a:endParaRPr lang="es-PE"/>
          </a:p>
        </c:txPr>
        <c:crossAx val="128894080"/>
        <c:crosses val="autoZero"/>
        <c:crossBetween val="between"/>
      </c:valAx>
    </c:plotArea>
    <c:legend>
      <c:legendPos val="r"/>
      <c:layout/>
      <c:overlay val="0"/>
      <c:txPr>
        <a:bodyPr/>
        <a:lstStyle/>
        <a:p>
          <a:pPr>
            <a:defRPr lang="es-ES"/>
          </a:pPr>
          <a:endParaRPr lang="es-PE"/>
        </a:p>
      </c:txPr>
    </c:legend>
    <c:plotVisOnly val="1"/>
    <c:dispBlanksAs val="gap"/>
    <c:showDLblsOverMax val="0"/>
  </c:chart>
  <c:externalData r:id="rId2">
    <c:autoUpdate val="0"/>
  </c:externalData>
</c:chartSpace>
</file>

<file path=ppt/diagrams/_rels/data6.xml.rels><?xml version="1.0" encoding="UTF-8" standalone="yes"?>
<Relationships xmlns="http://schemas.openxmlformats.org/package/2006/relationships"><Relationship Id="rId1" Type="http://schemas.openxmlformats.org/officeDocument/2006/relationships/image" Target="../media/image46.jpeg"/></Relationships>
</file>

<file path=ppt/diagrams/_rels/data7.xml.rels><?xml version="1.0" encoding="UTF-8" standalone="yes"?>
<Relationships xmlns="http://schemas.openxmlformats.org/package/2006/relationships"><Relationship Id="rId1" Type="http://schemas.openxmlformats.org/officeDocument/2006/relationships/image" Target="../media/image47.wmf"/></Relationships>
</file>

<file path=ppt/diagrams/_rels/data8.xml.rels><?xml version="1.0" encoding="UTF-8" standalone="yes"?>
<Relationships xmlns="http://schemas.openxmlformats.org/package/2006/relationships"><Relationship Id="rId1" Type="http://schemas.openxmlformats.org/officeDocument/2006/relationships/image" Target="../media/image48.wmf"/></Relationships>
</file>

<file path=ppt/diagrams/_rels/drawing6.xml.rels><?xml version="1.0" encoding="UTF-8" standalone="yes"?>
<Relationships xmlns="http://schemas.openxmlformats.org/package/2006/relationships"><Relationship Id="rId1" Type="http://schemas.openxmlformats.org/officeDocument/2006/relationships/image" Target="../media/image46.jpeg"/></Relationships>
</file>

<file path=ppt/diagrams/_rels/drawing7.xml.rels><?xml version="1.0" encoding="UTF-8" standalone="yes"?>
<Relationships xmlns="http://schemas.openxmlformats.org/package/2006/relationships"><Relationship Id="rId1" Type="http://schemas.openxmlformats.org/officeDocument/2006/relationships/image" Target="../media/image47.wmf"/></Relationships>
</file>

<file path=ppt/diagrams/_rels/drawing8.xml.rels><?xml version="1.0" encoding="UTF-8" standalone="yes"?>
<Relationships xmlns="http://schemas.openxmlformats.org/package/2006/relationships"><Relationship Id="rId1" Type="http://schemas.openxmlformats.org/officeDocument/2006/relationships/image" Target="../media/image48.wmf"/></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ABCDFBE-D0FF-4975-BB36-0207C5C058E7}" type="doc">
      <dgm:prSet loTypeId="urn:microsoft.com/office/officeart/2005/8/layout/pyramid1" loCatId="pyramid" qsTypeId="urn:microsoft.com/office/officeart/2005/8/quickstyle/simple1" qsCatId="simple" csTypeId="urn:microsoft.com/office/officeart/2005/8/colors/colorful5" csCatId="colorful" phldr="1"/>
      <dgm:spPr/>
    </dgm:pt>
    <dgm:pt modelId="{0F98552B-2AA4-4A62-9A46-188FA956EC21}">
      <dgm:prSet phldrT="[Texto]" custT="1"/>
      <dgm:spPr/>
      <dgm:t>
        <a:bodyPr/>
        <a:lstStyle/>
        <a:p>
          <a:r>
            <a:rPr lang="es-ES" sz="1600" b="1" dirty="0" smtClean="0">
              <a:latin typeface="Calibri" pitchFamily="34" charset="0"/>
            </a:rPr>
            <a:t>PLAN NACIONAL</a:t>
          </a:r>
          <a:endParaRPr lang="es-ES" sz="1600" b="1" dirty="0">
            <a:latin typeface="Calibri" pitchFamily="34" charset="0"/>
          </a:endParaRPr>
        </a:p>
      </dgm:t>
    </dgm:pt>
    <dgm:pt modelId="{FCF3543B-DAB6-4F58-B23C-6B450A71128E}" type="parTrans" cxnId="{C76B92DA-151F-41E8-8C4D-74C47DF0A1FB}">
      <dgm:prSet/>
      <dgm:spPr/>
      <dgm:t>
        <a:bodyPr/>
        <a:lstStyle/>
        <a:p>
          <a:endParaRPr lang="es-ES"/>
        </a:p>
      </dgm:t>
    </dgm:pt>
    <dgm:pt modelId="{9C1D083E-C065-4764-BF81-89F4CA32074B}" type="sibTrans" cxnId="{C76B92DA-151F-41E8-8C4D-74C47DF0A1FB}">
      <dgm:prSet/>
      <dgm:spPr/>
      <dgm:t>
        <a:bodyPr/>
        <a:lstStyle/>
        <a:p>
          <a:endParaRPr lang="es-ES"/>
        </a:p>
      </dgm:t>
    </dgm:pt>
    <dgm:pt modelId="{CB6DF06D-6445-40C4-A2C7-8407E8FB8909}">
      <dgm:prSet phldrT="[Texto]" custT="1"/>
      <dgm:spPr/>
      <dgm:t>
        <a:bodyPr/>
        <a:lstStyle/>
        <a:p>
          <a:r>
            <a:rPr lang="es-ES" sz="2000" dirty="0" smtClean="0">
              <a:latin typeface="Arial Narrow" pitchFamily="34" charset="0"/>
            </a:rPr>
            <a:t>PLANES SECTORIALES</a:t>
          </a:r>
          <a:endParaRPr lang="es-ES" sz="2000" dirty="0">
            <a:latin typeface="Arial Narrow" pitchFamily="34" charset="0"/>
          </a:endParaRPr>
        </a:p>
      </dgm:t>
    </dgm:pt>
    <dgm:pt modelId="{FD82180D-A372-48EC-94D7-C403867279EC}" type="parTrans" cxnId="{B1083A0F-633A-4979-BF18-FF743C8844C4}">
      <dgm:prSet/>
      <dgm:spPr/>
      <dgm:t>
        <a:bodyPr/>
        <a:lstStyle/>
        <a:p>
          <a:endParaRPr lang="es-ES"/>
        </a:p>
      </dgm:t>
    </dgm:pt>
    <dgm:pt modelId="{E9AE5793-26F6-4967-B4B1-4440276F8ED4}" type="sibTrans" cxnId="{B1083A0F-633A-4979-BF18-FF743C8844C4}">
      <dgm:prSet/>
      <dgm:spPr/>
      <dgm:t>
        <a:bodyPr/>
        <a:lstStyle/>
        <a:p>
          <a:endParaRPr lang="es-ES"/>
        </a:p>
      </dgm:t>
    </dgm:pt>
    <dgm:pt modelId="{41E041FB-0004-434D-A6C6-2176CC2D2D38}">
      <dgm:prSet phldrT="[Texto]" custT="1"/>
      <dgm:spPr/>
      <dgm:t>
        <a:bodyPr/>
        <a:lstStyle/>
        <a:p>
          <a:r>
            <a:rPr lang="es-ES" sz="2000" dirty="0" smtClean="0">
              <a:latin typeface="Arial Narrow" pitchFamily="34" charset="0"/>
            </a:rPr>
            <a:t>ACTIVIDADES INTERREGIONALES</a:t>
          </a:r>
          <a:endParaRPr lang="es-ES" sz="2000" dirty="0">
            <a:latin typeface="Arial Narrow" pitchFamily="34" charset="0"/>
          </a:endParaRPr>
        </a:p>
      </dgm:t>
    </dgm:pt>
    <dgm:pt modelId="{948576AB-D57F-437B-ACB9-07A42BBF2F49}" type="parTrans" cxnId="{303F0588-C9F4-4358-886B-1A9BDAC41750}">
      <dgm:prSet/>
      <dgm:spPr/>
      <dgm:t>
        <a:bodyPr/>
        <a:lstStyle/>
        <a:p>
          <a:endParaRPr lang="es-ES"/>
        </a:p>
      </dgm:t>
    </dgm:pt>
    <dgm:pt modelId="{BB7F0F92-C063-4963-87D8-BE042AB4552B}" type="sibTrans" cxnId="{303F0588-C9F4-4358-886B-1A9BDAC41750}">
      <dgm:prSet/>
      <dgm:spPr/>
      <dgm:t>
        <a:bodyPr/>
        <a:lstStyle/>
        <a:p>
          <a:endParaRPr lang="es-ES"/>
        </a:p>
      </dgm:t>
    </dgm:pt>
    <dgm:pt modelId="{158838A8-3A1B-4368-84EA-E8B18B5A6344}">
      <dgm:prSet phldrT="[Texto]" custT="1"/>
      <dgm:spPr/>
      <dgm:t>
        <a:bodyPr/>
        <a:lstStyle/>
        <a:p>
          <a:r>
            <a:rPr lang="es-ES" sz="2000" dirty="0" smtClean="0">
              <a:solidFill>
                <a:schemeClr val="bg1"/>
              </a:solidFill>
              <a:latin typeface="Arial Narrow" pitchFamily="34" charset="0"/>
            </a:rPr>
            <a:t>PLANES LOCALES</a:t>
          </a:r>
          <a:endParaRPr lang="es-ES" sz="2000" dirty="0">
            <a:solidFill>
              <a:schemeClr val="bg1"/>
            </a:solidFill>
            <a:latin typeface="Arial Narrow" pitchFamily="34" charset="0"/>
          </a:endParaRPr>
        </a:p>
      </dgm:t>
    </dgm:pt>
    <dgm:pt modelId="{9BDABA74-AA89-4A29-8C32-4B6952CE26A5}" type="parTrans" cxnId="{B3021CC2-6807-4D4F-AB56-44CE11D4148B}">
      <dgm:prSet/>
      <dgm:spPr/>
      <dgm:t>
        <a:bodyPr/>
        <a:lstStyle/>
        <a:p>
          <a:endParaRPr lang="es-ES"/>
        </a:p>
      </dgm:t>
    </dgm:pt>
    <dgm:pt modelId="{3DC65C31-F692-44C4-B42E-563B386B6865}" type="sibTrans" cxnId="{B3021CC2-6807-4D4F-AB56-44CE11D4148B}">
      <dgm:prSet/>
      <dgm:spPr/>
      <dgm:t>
        <a:bodyPr/>
        <a:lstStyle/>
        <a:p>
          <a:endParaRPr lang="es-ES"/>
        </a:p>
      </dgm:t>
    </dgm:pt>
    <dgm:pt modelId="{F9ECCA94-FD94-45AA-ADAE-6680727BA789}">
      <dgm:prSet phldrT="[Texto]" custT="1"/>
      <dgm:spPr/>
      <dgm:t>
        <a:bodyPr/>
        <a:lstStyle/>
        <a:p>
          <a:r>
            <a:rPr lang="es-ES" sz="1800" dirty="0" smtClean="0">
              <a:solidFill>
                <a:schemeClr val="bg1"/>
              </a:solidFill>
              <a:latin typeface="Arial Narrow" pitchFamily="34" charset="0"/>
            </a:rPr>
            <a:t>PLANES REGIONALES</a:t>
          </a:r>
          <a:endParaRPr lang="es-ES" sz="1800" dirty="0">
            <a:solidFill>
              <a:schemeClr val="bg1"/>
            </a:solidFill>
            <a:latin typeface="Arial Narrow" pitchFamily="34" charset="0"/>
          </a:endParaRPr>
        </a:p>
      </dgm:t>
    </dgm:pt>
    <dgm:pt modelId="{856F4C0C-0359-4087-B84B-08962DC2B293}" type="parTrans" cxnId="{3932BE8D-FA7F-42DE-BCF7-CB3E19342152}">
      <dgm:prSet/>
      <dgm:spPr/>
      <dgm:t>
        <a:bodyPr/>
        <a:lstStyle/>
        <a:p>
          <a:endParaRPr lang="es-ES"/>
        </a:p>
      </dgm:t>
    </dgm:pt>
    <dgm:pt modelId="{7F86C499-09EA-4A9A-966A-7FECD1E9F95D}" type="sibTrans" cxnId="{3932BE8D-FA7F-42DE-BCF7-CB3E19342152}">
      <dgm:prSet/>
      <dgm:spPr/>
      <dgm:t>
        <a:bodyPr/>
        <a:lstStyle/>
        <a:p>
          <a:endParaRPr lang="es-ES"/>
        </a:p>
      </dgm:t>
    </dgm:pt>
    <dgm:pt modelId="{F538F6E6-EB7D-40F9-BB97-0F6F3A3DDF08}" type="pres">
      <dgm:prSet presAssocID="{AABCDFBE-D0FF-4975-BB36-0207C5C058E7}" presName="Name0" presStyleCnt="0">
        <dgm:presLayoutVars>
          <dgm:dir/>
          <dgm:animLvl val="lvl"/>
          <dgm:resizeHandles val="exact"/>
        </dgm:presLayoutVars>
      </dgm:prSet>
      <dgm:spPr/>
    </dgm:pt>
    <dgm:pt modelId="{9CBF9BE1-DB3F-43FE-B57B-B29CBEB95F57}" type="pres">
      <dgm:prSet presAssocID="{0F98552B-2AA4-4A62-9A46-188FA956EC21}" presName="Name8" presStyleCnt="0"/>
      <dgm:spPr/>
    </dgm:pt>
    <dgm:pt modelId="{0B60FC8E-2786-4A93-95A0-B496592FF7CE}" type="pres">
      <dgm:prSet presAssocID="{0F98552B-2AA4-4A62-9A46-188FA956EC21}" presName="level" presStyleLbl="node1" presStyleIdx="0" presStyleCnt="5" custScaleX="110940" custLinFactNeighborX="-2735">
        <dgm:presLayoutVars>
          <dgm:chMax val="1"/>
          <dgm:bulletEnabled val="1"/>
        </dgm:presLayoutVars>
      </dgm:prSet>
      <dgm:spPr/>
      <dgm:t>
        <a:bodyPr/>
        <a:lstStyle/>
        <a:p>
          <a:endParaRPr lang="es-ES"/>
        </a:p>
      </dgm:t>
    </dgm:pt>
    <dgm:pt modelId="{7C27F3E4-A43A-4EA8-AC7C-11A89B3DF477}" type="pres">
      <dgm:prSet presAssocID="{0F98552B-2AA4-4A62-9A46-188FA956EC21}" presName="levelTx" presStyleLbl="revTx" presStyleIdx="0" presStyleCnt="0">
        <dgm:presLayoutVars>
          <dgm:chMax val="1"/>
          <dgm:bulletEnabled val="1"/>
        </dgm:presLayoutVars>
      </dgm:prSet>
      <dgm:spPr/>
      <dgm:t>
        <a:bodyPr/>
        <a:lstStyle/>
        <a:p>
          <a:endParaRPr lang="es-ES"/>
        </a:p>
      </dgm:t>
    </dgm:pt>
    <dgm:pt modelId="{8FDF34C0-A44B-42AD-822C-C2D6EA19639A}" type="pres">
      <dgm:prSet presAssocID="{CB6DF06D-6445-40C4-A2C7-8407E8FB8909}" presName="Name8" presStyleCnt="0"/>
      <dgm:spPr/>
    </dgm:pt>
    <dgm:pt modelId="{6BE8FDE7-2DF3-42E4-8441-F633693CE0D3}" type="pres">
      <dgm:prSet presAssocID="{CB6DF06D-6445-40C4-A2C7-8407E8FB8909}" presName="level" presStyleLbl="node1" presStyleIdx="1" presStyleCnt="5" custScaleX="106311">
        <dgm:presLayoutVars>
          <dgm:chMax val="1"/>
          <dgm:bulletEnabled val="1"/>
        </dgm:presLayoutVars>
      </dgm:prSet>
      <dgm:spPr/>
      <dgm:t>
        <a:bodyPr/>
        <a:lstStyle/>
        <a:p>
          <a:endParaRPr lang="es-ES"/>
        </a:p>
      </dgm:t>
    </dgm:pt>
    <dgm:pt modelId="{B536BB13-5D04-4925-9A1B-BB0612C306BB}" type="pres">
      <dgm:prSet presAssocID="{CB6DF06D-6445-40C4-A2C7-8407E8FB8909}" presName="levelTx" presStyleLbl="revTx" presStyleIdx="0" presStyleCnt="0">
        <dgm:presLayoutVars>
          <dgm:chMax val="1"/>
          <dgm:bulletEnabled val="1"/>
        </dgm:presLayoutVars>
      </dgm:prSet>
      <dgm:spPr/>
      <dgm:t>
        <a:bodyPr/>
        <a:lstStyle/>
        <a:p>
          <a:endParaRPr lang="es-ES"/>
        </a:p>
      </dgm:t>
    </dgm:pt>
    <dgm:pt modelId="{BE9D85A4-0C8D-4EB3-B92E-9CF238E1E6F3}" type="pres">
      <dgm:prSet presAssocID="{41E041FB-0004-434D-A6C6-2176CC2D2D38}" presName="Name8" presStyleCnt="0"/>
      <dgm:spPr/>
    </dgm:pt>
    <dgm:pt modelId="{40E4476C-20A3-46B9-A787-BE4BBA16DB42}" type="pres">
      <dgm:prSet presAssocID="{41E041FB-0004-434D-A6C6-2176CC2D2D38}" presName="level" presStyleLbl="node1" presStyleIdx="2" presStyleCnt="5" custScaleX="103681">
        <dgm:presLayoutVars>
          <dgm:chMax val="1"/>
          <dgm:bulletEnabled val="1"/>
        </dgm:presLayoutVars>
      </dgm:prSet>
      <dgm:spPr/>
      <dgm:t>
        <a:bodyPr/>
        <a:lstStyle/>
        <a:p>
          <a:endParaRPr lang="es-ES"/>
        </a:p>
      </dgm:t>
    </dgm:pt>
    <dgm:pt modelId="{23CCBECA-A3B2-4032-9870-BF454AAE5AD7}" type="pres">
      <dgm:prSet presAssocID="{41E041FB-0004-434D-A6C6-2176CC2D2D38}" presName="levelTx" presStyleLbl="revTx" presStyleIdx="0" presStyleCnt="0">
        <dgm:presLayoutVars>
          <dgm:chMax val="1"/>
          <dgm:bulletEnabled val="1"/>
        </dgm:presLayoutVars>
      </dgm:prSet>
      <dgm:spPr/>
      <dgm:t>
        <a:bodyPr/>
        <a:lstStyle/>
        <a:p>
          <a:endParaRPr lang="es-ES"/>
        </a:p>
      </dgm:t>
    </dgm:pt>
    <dgm:pt modelId="{6FD97462-49F6-44D1-B33F-2D3B96CB53D9}" type="pres">
      <dgm:prSet presAssocID="{F9ECCA94-FD94-45AA-ADAE-6680727BA789}" presName="Name8" presStyleCnt="0"/>
      <dgm:spPr/>
    </dgm:pt>
    <dgm:pt modelId="{761D35B4-CE7D-41C5-BD21-2667B47B67D9}" type="pres">
      <dgm:prSet presAssocID="{F9ECCA94-FD94-45AA-ADAE-6680727BA789}" presName="level" presStyleLbl="node1" presStyleIdx="3" presStyleCnt="5" custScaleX="101870" custLinFactNeighborX="-202" custLinFactNeighborY="3942">
        <dgm:presLayoutVars>
          <dgm:chMax val="1"/>
          <dgm:bulletEnabled val="1"/>
        </dgm:presLayoutVars>
      </dgm:prSet>
      <dgm:spPr/>
      <dgm:t>
        <a:bodyPr/>
        <a:lstStyle/>
        <a:p>
          <a:endParaRPr lang="es-ES"/>
        </a:p>
      </dgm:t>
    </dgm:pt>
    <dgm:pt modelId="{2521D305-CDF4-468D-B55C-87BCDA5DE108}" type="pres">
      <dgm:prSet presAssocID="{F9ECCA94-FD94-45AA-ADAE-6680727BA789}" presName="levelTx" presStyleLbl="revTx" presStyleIdx="0" presStyleCnt="0">
        <dgm:presLayoutVars>
          <dgm:chMax val="1"/>
          <dgm:bulletEnabled val="1"/>
        </dgm:presLayoutVars>
      </dgm:prSet>
      <dgm:spPr/>
      <dgm:t>
        <a:bodyPr/>
        <a:lstStyle/>
        <a:p>
          <a:endParaRPr lang="es-ES"/>
        </a:p>
      </dgm:t>
    </dgm:pt>
    <dgm:pt modelId="{610E57DE-6BBD-4274-8091-9B0C8A7B5C8E}" type="pres">
      <dgm:prSet presAssocID="{158838A8-3A1B-4368-84EA-E8B18B5A6344}" presName="Name8" presStyleCnt="0"/>
      <dgm:spPr/>
    </dgm:pt>
    <dgm:pt modelId="{7A54E5E9-269F-45E1-BDF1-026A0E130678}" type="pres">
      <dgm:prSet presAssocID="{158838A8-3A1B-4368-84EA-E8B18B5A6344}" presName="level" presStyleLbl="node1" presStyleIdx="4" presStyleCnt="5" custLinFactNeighborX="388" custLinFactNeighborY="0">
        <dgm:presLayoutVars>
          <dgm:chMax val="1"/>
          <dgm:bulletEnabled val="1"/>
        </dgm:presLayoutVars>
      </dgm:prSet>
      <dgm:spPr/>
      <dgm:t>
        <a:bodyPr/>
        <a:lstStyle/>
        <a:p>
          <a:endParaRPr lang="es-ES"/>
        </a:p>
      </dgm:t>
    </dgm:pt>
    <dgm:pt modelId="{CB8D4BFA-225C-4876-B5EF-77D95E412D8F}" type="pres">
      <dgm:prSet presAssocID="{158838A8-3A1B-4368-84EA-E8B18B5A6344}" presName="levelTx" presStyleLbl="revTx" presStyleIdx="0" presStyleCnt="0">
        <dgm:presLayoutVars>
          <dgm:chMax val="1"/>
          <dgm:bulletEnabled val="1"/>
        </dgm:presLayoutVars>
      </dgm:prSet>
      <dgm:spPr/>
      <dgm:t>
        <a:bodyPr/>
        <a:lstStyle/>
        <a:p>
          <a:endParaRPr lang="es-ES"/>
        </a:p>
      </dgm:t>
    </dgm:pt>
  </dgm:ptLst>
  <dgm:cxnLst>
    <dgm:cxn modelId="{15F31DF6-CA4D-47F9-AAE6-C04097B1CCB4}" type="presOf" srcId="{0F98552B-2AA4-4A62-9A46-188FA956EC21}" destId="{0B60FC8E-2786-4A93-95A0-B496592FF7CE}" srcOrd="0" destOrd="0" presId="urn:microsoft.com/office/officeart/2005/8/layout/pyramid1"/>
    <dgm:cxn modelId="{3BE2E925-F2CE-43D3-BBC5-9C9E36046B32}" type="presOf" srcId="{F9ECCA94-FD94-45AA-ADAE-6680727BA789}" destId="{2521D305-CDF4-468D-B55C-87BCDA5DE108}" srcOrd="1" destOrd="0" presId="urn:microsoft.com/office/officeart/2005/8/layout/pyramid1"/>
    <dgm:cxn modelId="{B3021CC2-6807-4D4F-AB56-44CE11D4148B}" srcId="{AABCDFBE-D0FF-4975-BB36-0207C5C058E7}" destId="{158838A8-3A1B-4368-84EA-E8B18B5A6344}" srcOrd="4" destOrd="0" parTransId="{9BDABA74-AA89-4A29-8C32-4B6952CE26A5}" sibTransId="{3DC65C31-F692-44C4-B42E-563B386B6865}"/>
    <dgm:cxn modelId="{1A736FC1-83B7-4C66-AD6E-64676002F4DE}" type="presOf" srcId="{41E041FB-0004-434D-A6C6-2176CC2D2D38}" destId="{40E4476C-20A3-46B9-A787-BE4BBA16DB42}" srcOrd="0" destOrd="0" presId="urn:microsoft.com/office/officeart/2005/8/layout/pyramid1"/>
    <dgm:cxn modelId="{C76B92DA-151F-41E8-8C4D-74C47DF0A1FB}" srcId="{AABCDFBE-D0FF-4975-BB36-0207C5C058E7}" destId="{0F98552B-2AA4-4A62-9A46-188FA956EC21}" srcOrd="0" destOrd="0" parTransId="{FCF3543B-DAB6-4F58-B23C-6B450A71128E}" sibTransId="{9C1D083E-C065-4764-BF81-89F4CA32074B}"/>
    <dgm:cxn modelId="{9A2A9CE2-B124-4117-B9A4-46AEEF2D0491}" type="presOf" srcId="{158838A8-3A1B-4368-84EA-E8B18B5A6344}" destId="{CB8D4BFA-225C-4876-B5EF-77D95E412D8F}" srcOrd="1" destOrd="0" presId="urn:microsoft.com/office/officeart/2005/8/layout/pyramid1"/>
    <dgm:cxn modelId="{C80CEC65-D0B2-406F-AEE0-6ACAC94B323B}" type="presOf" srcId="{CB6DF06D-6445-40C4-A2C7-8407E8FB8909}" destId="{B536BB13-5D04-4925-9A1B-BB0612C306BB}" srcOrd="1" destOrd="0" presId="urn:microsoft.com/office/officeart/2005/8/layout/pyramid1"/>
    <dgm:cxn modelId="{FDFA16DF-F1ED-400C-8EA8-1A5F6A930D18}" type="presOf" srcId="{41E041FB-0004-434D-A6C6-2176CC2D2D38}" destId="{23CCBECA-A3B2-4032-9870-BF454AAE5AD7}" srcOrd="1" destOrd="0" presId="urn:microsoft.com/office/officeart/2005/8/layout/pyramid1"/>
    <dgm:cxn modelId="{B1083A0F-633A-4979-BF18-FF743C8844C4}" srcId="{AABCDFBE-D0FF-4975-BB36-0207C5C058E7}" destId="{CB6DF06D-6445-40C4-A2C7-8407E8FB8909}" srcOrd="1" destOrd="0" parTransId="{FD82180D-A372-48EC-94D7-C403867279EC}" sibTransId="{E9AE5793-26F6-4967-B4B1-4440276F8ED4}"/>
    <dgm:cxn modelId="{3932BE8D-FA7F-42DE-BCF7-CB3E19342152}" srcId="{AABCDFBE-D0FF-4975-BB36-0207C5C058E7}" destId="{F9ECCA94-FD94-45AA-ADAE-6680727BA789}" srcOrd="3" destOrd="0" parTransId="{856F4C0C-0359-4087-B84B-08962DC2B293}" sibTransId="{7F86C499-09EA-4A9A-966A-7FECD1E9F95D}"/>
    <dgm:cxn modelId="{3E6C5907-F34F-44BB-A6BA-43C09528F7CD}" type="presOf" srcId="{F9ECCA94-FD94-45AA-ADAE-6680727BA789}" destId="{761D35B4-CE7D-41C5-BD21-2667B47B67D9}" srcOrd="0" destOrd="0" presId="urn:microsoft.com/office/officeart/2005/8/layout/pyramid1"/>
    <dgm:cxn modelId="{64050832-38B2-4593-8409-16CA9175F1E2}" type="presOf" srcId="{0F98552B-2AA4-4A62-9A46-188FA956EC21}" destId="{7C27F3E4-A43A-4EA8-AC7C-11A89B3DF477}" srcOrd="1" destOrd="0" presId="urn:microsoft.com/office/officeart/2005/8/layout/pyramid1"/>
    <dgm:cxn modelId="{3EA40F9F-94B7-4B6C-B0B8-710A7CB71B2D}" type="presOf" srcId="{AABCDFBE-D0FF-4975-BB36-0207C5C058E7}" destId="{F538F6E6-EB7D-40F9-BB97-0F6F3A3DDF08}" srcOrd="0" destOrd="0" presId="urn:microsoft.com/office/officeart/2005/8/layout/pyramid1"/>
    <dgm:cxn modelId="{E289F46B-7CE9-4C7B-A74A-89410FF9F6B2}" type="presOf" srcId="{158838A8-3A1B-4368-84EA-E8B18B5A6344}" destId="{7A54E5E9-269F-45E1-BDF1-026A0E130678}" srcOrd="0" destOrd="0" presId="urn:microsoft.com/office/officeart/2005/8/layout/pyramid1"/>
    <dgm:cxn modelId="{303F0588-C9F4-4358-886B-1A9BDAC41750}" srcId="{AABCDFBE-D0FF-4975-BB36-0207C5C058E7}" destId="{41E041FB-0004-434D-A6C6-2176CC2D2D38}" srcOrd="2" destOrd="0" parTransId="{948576AB-D57F-437B-ACB9-07A42BBF2F49}" sibTransId="{BB7F0F92-C063-4963-87D8-BE042AB4552B}"/>
    <dgm:cxn modelId="{1EEF48F0-0F8D-4AB1-991D-BD6C4C72131A}" type="presOf" srcId="{CB6DF06D-6445-40C4-A2C7-8407E8FB8909}" destId="{6BE8FDE7-2DF3-42E4-8441-F633693CE0D3}" srcOrd="0" destOrd="0" presId="urn:microsoft.com/office/officeart/2005/8/layout/pyramid1"/>
    <dgm:cxn modelId="{AE676AE2-A328-4712-8084-D317A97F725F}" type="presParOf" srcId="{F538F6E6-EB7D-40F9-BB97-0F6F3A3DDF08}" destId="{9CBF9BE1-DB3F-43FE-B57B-B29CBEB95F57}" srcOrd="0" destOrd="0" presId="urn:microsoft.com/office/officeart/2005/8/layout/pyramid1"/>
    <dgm:cxn modelId="{DA36DC84-C6AE-4889-9AD5-9B598AB92EB0}" type="presParOf" srcId="{9CBF9BE1-DB3F-43FE-B57B-B29CBEB95F57}" destId="{0B60FC8E-2786-4A93-95A0-B496592FF7CE}" srcOrd="0" destOrd="0" presId="urn:microsoft.com/office/officeart/2005/8/layout/pyramid1"/>
    <dgm:cxn modelId="{D957FC7F-CB61-4404-9AD3-CD705F32C1B4}" type="presParOf" srcId="{9CBF9BE1-DB3F-43FE-B57B-B29CBEB95F57}" destId="{7C27F3E4-A43A-4EA8-AC7C-11A89B3DF477}" srcOrd="1" destOrd="0" presId="urn:microsoft.com/office/officeart/2005/8/layout/pyramid1"/>
    <dgm:cxn modelId="{3D464950-40FD-4549-A388-8B8244A3EDBF}" type="presParOf" srcId="{F538F6E6-EB7D-40F9-BB97-0F6F3A3DDF08}" destId="{8FDF34C0-A44B-42AD-822C-C2D6EA19639A}" srcOrd="1" destOrd="0" presId="urn:microsoft.com/office/officeart/2005/8/layout/pyramid1"/>
    <dgm:cxn modelId="{642E74CA-F735-433C-B083-969417F8288C}" type="presParOf" srcId="{8FDF34C0-A44B-42AD-822C-C2D6EA19639A}" destId="{6BE8FDE7-2DF3-42E4-8441-F633693CE0D3}" srcOrd="0" destOrd="0" presId="urn:microsoft.com/office/officeart/2005/8/layout/pyramid1"/>
    <dgm:cxn modelId="{E9998C08-084F-4471-9C9A-6B6E39689DB1}" type="presParOf" srcId="{8FDF34C0-A44B-42AD-822C-C2D6EA19639A}" destId="{B536BB13-5D04-4925-9A1B-BB0612C306BB}" srcOrd="1" destOrd="0" presId="urn:microsoft.com/office/officeart/2005/8/layout/pyramid1"/>
    <dgm:cxn modelId="{9A7F488F-99E9-4C14-B4EC-C34CBD96E135}" type="presParOf" srcId="{F538F6E6-EB7D-40F9-BB97-0F6F3A3DDF08}" destId="{BE9D85A4-0C8D-4EB3-B92E-9CF238E1E6F3}" srcOrd="2" destOrd="0" presId="urn:microsoft.com/office/officeart/2005/8/layout/pyramid1"/>
    <dgm:cxn modelId="{31534023-4DA9-4848-A17E-3831AD450821}" type="presParOf" srcId="{BE9D85A4-0C8D-4EB3-B92E-9CF238E1E6F3}" destId="{40E4476C-20A3-46B9-A787-BE4BBA16DB42}" srcOrd="0" destOrd="0" presId="urn:microsoft.com/office/officeart/2005/8/layout/pyramid1"/>
    <dgm:cxn modelId="{1615FCA4-4FF1-4676-A986-B9202D93C264}" type="presParOf" srcId="{BE9D85A4-0C8D-4EB3-B92E-9CF238E1E6F3}" destId="{23CCBECA-A3B2-4032-9870-BF454AAE5AD7}" srcOrd="1" destOrd="0" presId="urn:microsoft.com/office/officeart/2005/8/layout/pyramid1"/>
    <dgm:cxn modelId="{D8E96BB4-AA75-4B78-9349-95018416D52D}" type="presParOf" srcId="{F538F6E6-EB7D-40F9-BB97-0F6F3A3DDF08}" destId="{6FD97462-49F6-44D1-B33F-2D3B96CB53D9}" srcOrd="3" destOrd="0" presId="urn:microsoft.com/office/officeart/2005/8/layout/pyramid1"/>
    <dgm:cxn modelId="{72B5CC4D-2BAC-4827-BCA5-08443855A70F}" type="presParOf" srcId="{6FD97462-49F6-44D1-B33F-2D3B96CB53D9}" destId="{761D35B4-CE7D-41C5-BD21-2667B47B67D9}" srcOrd="0" destOrd="0" presId="urn:microsoft.com/office/officeart/2005/8/layout/pyramid1"/>
    <dgm:cxn modelId="{25A4D5DC-441A-42B1-AE46-D5E66C3E603D}" type="presParOf" srcId="{6FD97462-49F6-44D1-B33F-2D3B96CB53D9}" destId="{2521D305-CDF4-468D-B55C-87BCDA5DE108}" srcOrd="1" destOrd="0" presId="urn:microsoft.com/office/officeart/2005/8/layout/pyramid1"/>
    <dgm:cxn modelId="{2818314B-A162-4A89-99A0-B3A684760AE5}" type="presParOf" srcId="{F538F6E6-EB7D-40F9-BB97-0F6F3A3DDF08}" destId="{610E57DE-6BBD-4274-8091-9B0C8A7B5C8E}" srcOrd="4" destOrd="0" presId="urn:microsoft.com/office/officeart/2005/8/layout/pyramid1"/>
    <dgm:cxn modelId="{841A29A5-B8B4-47AE-9578-D8AE7286A764}" type="presParOf" srcId="{610E57DE-6BBD-4274-8091-9B0C8A7B5C8E}" destId="{7A54E5E9-269F-45E1-BDF1-026A0E130678}" srcOrd="0" destOrd="0" presId="urn:microsoft.com/office/officeart/2005/8/layout/pyramid1"/>
    <dgm:cxn modelId="{A64DFD77-F099-42D0-8D53-235965FA2C4C}" type="presParOf" srcId="{610E57DE-6BBD-4274-8091-9B0C8A7B5C8E}" destId="{CB8D4BFA-225C-4876-B5EF-77D95E412D8F}"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B168286-89FB-499C-9C39-7E6291094D5F}" type="doc">
      <dgm:prSet loTypeId="urn:microsoft.com/office/officeart/2005/8/layout/vList5" loCatId="list" qsTypeId="urn:microsoft.com/office/officeart/2005/8/quickstyle/3d1" qsCatId="3D" csTypeId="urn:microsoft.com/office/officeart/2005/8/colors/colorful1" csCatId="colorful" phldr="1"/>
      <dgm:spPr/>
      <dgm:t>
        <a:bodyPr/>
        <a:lstStyle/>
        <a:p>
          <a:endParaRPr lang="es-ES"/>
        </a:p>
      </dgm:t>
    </dgm:pt>
    <dgm:pt modelId="{63A9FEA2-88F2-4EB2-A7F6-27D8A4862B03}">
      <dgm:prSet phldrT="[Texto]" custT="1"/>
      <dgm:spPr>
        <a:gradFill flip="none" rotWithShape="1">
          <a:gsLst>
            <a:gs pos="34500">
              <a:srgbClr val="003399"/>
            </a:gs>
            <a:gs pos="0">
              <a:srgbClr val="003399"/>
            </a:gs>
            <a:gs pos="69000">
              <a:srgbClr val="003399"/>
            </a:gs>
            <a:gs pos="97000">
              <a:srgbClr val="003399"/>
            </a:gs>
          </a:gsLst>
          <a:path path="circle">
            <a:fillToRect l="50000" t="50000" r="50000" b="50000"/>
          </a:path>
          <a:tileRect/>
        </a:gradFill>
      </dgm:spPr>
      <dgm:t>
        <a:bodyPr/>
        <a:lstStyle/>
        <a:p>
          <a:r>
            <a:rPr lang="es-ES" sz="1200" b="1" dirty="0" smtClean="0">
              <a:latin typeface="Calibri" panose="020F0502020204030204" pitchFamily="34" charset="0"/>
            </a:rPr>
            <a:t>Productivo</a:t>
          </a:r>
          <a:endParaRPr lang="es-ES" sz="1200" b="1" dirty="0">
            <a:latin typeface="Calibri" panose="020F0502020204030204" pitchFamily="34" charset="0"/>
          </a:endParaRPr>
        </a:p>
      </dgm:t>
    </dgm:pt>
    <dgm:pt modelId="{3EFD0749-2FC5-43AB-A332-87B9337EFD04}" type="parTrans" cxnId="{BDC1E17E-A3D5-494C-98BC-87E496D2667B}">
      <dgm:prSet/>
      <dgm:spPr/>
      <dgm:t>
        <a:bodyPr/>
        <a:lstStyle/>
        <a:p>
          <a:endParaRPr lang="es-ES"/>
        </a:p>
      </dgm:t>
    </dgm:pt>
    <dgm:pt modelId="{077D6F70-E280-4FA4-B0A9-7366D8D1966B}" type="sibTrans" cxnId="{BDC1E17E-A3D5-494C-98BC-87E496D2667B}">
      <dgm:prSet/>
      <dgm:spPr/>
      <dgm:t>
        <a:bodyPr/>
        <a:lstStyle/>
        <a:p>
          <a:endParaRPr lang="es-ES"/>
        </a:p>
      </dgm:t>
    </dgm:pt>
    <dgm:pt modelId="{68446B24-BFA2-4D44-AE00-FFA0743FBF7C}">
      <dgm:prSet phldrT="[Texto]" custT="1"/>
      <dgm:spPr>
        <a:solidFill>
          <a:srgbClr val="336699">
            <a:alpha val="89804"/>
          </a:srgbClr>
        </a:solidFill>
        <a:ln>
          <a:solidFill>
            <a:schemeClr val="bg1">
              <a:lumMod val="75000"/>
              <a:alpha val="90000"/>
            </a:schemeClr>
          </a:solidFill>
        </a:ln>
      </dgm:spPr>
      <dgm:t>
        <a:bodyPr/>
        <a:lstStyle/>
        <a:p>
          <a:pPr marL="57150" indent="0" defTabSz="179388">
            <a:lnSpc>
              <a:spcPct val="90000"/>
            </a:lnSpc>
            <a:spcBef>
              <a:spcPct val="0"/>
            </a:spcBef>
            <a:spcAft>
              <a:spcPct val="15000"/>
            </a:spcAft>
            <a:buNone/>
          </a:pPr>
          <a:r>
            <a:rPr lang="es-ES" sz="1050" u="sng" dirty="0" smtClean="0">
              <a:solidFill>
                <a:schemeClr val="bg1"/>
              </a:solidFill>
              <a:latin typeface="Calibri" panose="020F0502020204030204" pitchFamily="34" charset="0"/>
            </a:rPr>
            <a:t>PROMPERÚ: Se generaron documentos de gestión que estandarizan los servicios de promoción turística y de las exportaciones.</a:t>
          </a:r>
          <a:endParaRPr lang="es-ES" sz="1050" u="sng" dirty="0">
            <a:solidFill>
              <a:schemeClr val="bg1"/>
            </a:solidFill>
            <a:latin typeface="Calibri" panose="020F0502020204030204" pitchFamily="34" charset="0"/>
          </a:endParaRPr>
        </a:p>
      </dgm:t>
    </dgm:pt>
    <dgm:pt modelId="{AC9DC82F-F2CD-4B05-8CE3-B26938300994}" type="parTrans" cxnId="{A170CD19-28AE-41DE-82B4-710C4BE07AF2}">
      <dgm:prSet/>
      <dgm:spPr/>
      <dgm:t>
        <a:bodyPr/>
        <a:lstStyle/>
        <a:p>
          <a:endParaRPr lang="es-ES"/>
        </a:p>
      </dgm:t>
    </dgm:pt>
    <dgm:pt modelId="{EE686AD0-5DA0-4C5C-B393-3759F3E17630}" type="sibTrans" cxnId="{A170CD19-28AE-41DE-82B4-710C4BE07AF2}">
      <dgm:prSet/>
      <dgm:spPr/>
      <dgm:t>
        <a:bodyPr/>
        <a:lstStyle/>
        <a:p>
          <a:endParaRPr lang="es-ES"/>
        </a:p>
      </dgm:t>
    </dgm:pt>
    <dgm:pt modelId="{7B0EE8CC-2895-4F68-B903-F381FD3EEC9B}">
      <dgm:prSet phldrT="[Texto]" custT="1"/>
      <dgm:spPr>
        <a:gradFill rotWithShape="0">
          <a:gsLst>
            <a:gs pos="80000">
              <a:srgbClr val="003399"/>
            </a:gs>
            <a:gs pos="100000">
              <a:srgbClr val="3366CC"/>
            </a:gs>
          </a:gsLst>
        </a:gradFill>
      </dgm:spPr>
      <dgm:t>
        <a:bodyPr/>
        <a:lstStyle/>
        <a:p>
          <a:r>
            <a:rPr lang="es-ES" sz="1200" b="1" dirty="0" smtClean="0">
              <a:latin typeface="Calibri" panose="020F0502020204030204" pitchFamily="34" charset="0"/>
            </a:rPr>
            <a:t>Ambiente</a:t>
          </a:r>
          <a:endParaRPr lang="es-ES" sz="1200" b="1" dirty="0">
            <a:latin typeface="Calibri" panose="020F0502020204030204" pitchFamily="34" charset="0"/>
          </a:endParaRPr>
        </a:p>
      </dgm:t>
    </dgm:pt>
    <dgm:pt modelId="{4946FCAE-5362-44C7-A3ED-62E23FB110DD}" type="parTrans" cxnId="{B11D4D66-9426-4968-AB01-58DFA4770BDC}">
      <dgm:prSet/>
      <dgm:spPr/>
      <dgm:t>
        <a:bodyPr/>
        <a:lstStyle/>
        <a:p>
          <a:endParaRPr lang="es-ES"/>
        </a:p>
      </dgm:t>
    </dgm:pt>
    <dgm:pt modelId="{C8D55A54-631B-43D2-BC60-7FDA06A7A7FC}" type="sibTrans" cxnId="{B11D4D66-9426-4968-AB01-58DFA4770BDC}">
      <dgm:prSet/>
      <dgm:spPr/>
      <dgm:t>
        <a:bodyPr/>
        <a:lstStyle/>
        <a:p>
          <a:endParaRPr lang="es-ES"/>
        </a:p>
      </dgm:t>
    </dgm:pt>
    <dgm:pt modelId="{E8F77487-01D6-48CD-95B1-984A5EF19D93}">
      <dgm:prSet phldrT="[Texto]" custT="1"/>
      <dgm:spPr>
        <a:solidFill>
          <a:schemeClr val="bg1">
            <a:lumMod val="85000"/>
            <a:alpha val="90000"/>
          </a:schemeClr>
        </a:solidFill>
      </dgm:spPr>
      <dgm:t>
        <a:bodyPr/>
        <a:lstStyle/>
        <a:p>
          <a:r>
            <a:rPr lang="es-ES" sz="1050" u="sng" dirty="0" smtClean="0">
              <a:solidFill>
                <a:schemeClr val="tx1"/>
              </a:solidFill>
              <a:latin typeface="Calibri" panose="020F0502020204030204" pitchFamily="34" charset="0"/>
            </a:rPr>
            <a:t>Conservación de Áreas Naturales</a:t>
          </a:r>
          <a:r>
            <a:rPr lang="es-ES" sz="1050" dirty="0" smtClean="0">
              <a:solidFill>
                <a:schemeClr val="tx1"/>
              </a:solidFill>
              <a:latin typeface="Calibri" panose="020F0502020204030204" pitchFamily="34" charset="0"/>
            </a:rPr>
            <a:t>: Se priorizaron recursos adicionales al SERNANP para la elaboración de la línea de base socio económica, que fue identificada como crítica por la EDEP. </a:t>
          </a:r>
          <a:endParaRPr lang="es-ES" sz="1050" dirty="0">
            <a:solidFill>
              <a:schemeClr val="tx1"/>
            </a:solidFill>
            <a:latin typeface="Calibri" panose="020F0502020204030204" pitchFamily="34" charset="0"/>
          </a:endParaRPr>
        </a:p>
      </dgm:t>
    </dgm:pt>
    <dgm:pt modelId="{5D3B953F-B517-48C6-AC06-F3FCF2A40BC2}" type="parTrans" cxnId="{C0B84047-5A88-403C-A23B-CF58FB0A6E39}">
      <dgm:prSet/>
      <dgm:spPr/>
      <dgm:t>
        <a:bodyPr/>
        <a:lstStyle/>
        <a:p>
          <a:endParaRPr lang="es-ES"/>
        </a:p>
      </dgm:t>
    </dgm:pt>
    <dgm:pt modelId="{81D35630-49A1-4866-9347-FCB44731FFC9}" type="sibTrans" cxnId="{C0B84047-5A88-403C-A23B-CF58FB0A6E39}">
      <dgm:prSet/>
      <dgm:spPr/>
      <dgm:t>
        <a:bodyPr/>
        <a:lstStyle/>
        <a:p>
          <a:endParaRPr lang="es-ES"/>
        </a:p>
      </dgm:t>
    </dgm:pt>
    <dgm:pt modelId="{B0F670B3-CE9C-4FD8-B17C-887AE3745605}">
      <dgm:prSet phldrT="[Texto]" custT="1"/>
      <dgm:spPr>
        <a:gradFill rotWithShape="0">
          <a:gsLst>
            <a:gs pos="100000">
              <a:srgbClr val="003399"/>
            </a:gs>
            <a:gs pos="36000">
              <a:srgbClr val="003399"/>
            </a:gs>
            <a:gs pos="25664">
              <a:srgbClr val="003399"/>
            </a:gs>
            <a:gs pos="100000">
              <a:srgbClr val="3366CC"/>
            </a:gs>
          </a:gsLst>
        </a:gradFill>
      </dgm:spPr>
      <dgm:t>
        <a:bodyPr/>
        <a:lstStyle/>
        <a:p>
          <a:r>
            <a:rPr lang="es-ES" sz="1200" b="1" dirty="0" smtClean="0">
              <a:latin typeface="Calibri" panose="020F0502020204030204" pitchFamily="34" charset="0"/>
            </a:rPr>
            <a:t>Orden Interno</a:t>
          </a:r>
          <a:endParaRPr lang="es-ES" sz="1200" b="1" dirty="0">
            <a:latin typeface="Calibri" panose="020F0502020204030204" pitchFamily="34" charset="0"/>
          </a:endParaRPr>
        </a:p>
      </dgm:t>
    </dgm:pt>
    <dgm:pt modelId="{B7D531EE-6774-471E-B8A0-7AD4ECEE4688}" type="parTrans" cxnId="{2F91918B-6DDF-4265-B440-615A3CB22DE8}">
      <dgm:prSet/>
      <dgm:spPr/>
      <dgm:t>
        <a:bodyPr/>
        <a:lstStyle/>
        <a:p>
          <a:endParaRPr lang="es-ES"/>
        </a:p>
      </dgm:t>
    </dgm:pt>
    <dgm:pt modelId="{2673CADD-C688-4DEB-97F5-C3A719C00640}" type="sibTrans" cxnId="{2F91918B-6DDF-4265-B440-615A3CB22DE8}">
      <dgm:prSet/>
      <dgm:spPr/>
      <dgm:t>
        <a:bodyPr/>
        <a:lstStyle/>
        <a:p>
          <a:endParaRPr lang="es-ES"/>
        </a:p>
      </dgm:t>
    </dgm:pt>
    <dgm:pt modelId="{1BFA0388-E7E3-42A0-A255-637DB3515E59}">
      <dgm:prSet phldrT="[Texto]" custT="1"/>
      <dgm:spPr>
        <a:solidFill>
          <a:schemeClr val="bg1">
            <a:lumMod val="85000"/>
            <a:alpha val="90000"/>
          </a:schemeClr>
        </a:solidFill>
      </dgm:spPr>
      <dgm:t>
        <a:bodyPr/>
        <a:lstStyle/>
        <a:p>
          <a:r>
            <a:rPr lang="es-ES" sz="1050" u="sng" dirty="0" smtClean="0">
              <a:solidFill>
                <a:schemeClr val="tx1"/>
              </a:solidFill>
              <a:latin typeface="Calibri" panose="020F0502020204030204" pitchFamily="34" charset="0"/>
            </a:rPr>
            <a:t>OSCE</a:t>
          </a:r>
          <a:r>
            <a:rPr lang="es-ES" sz="1050" dirty="0" smtClean="0">
              <a:solidFill>
                <a:schemeClr val="tx1"/>
              </a:solidFill>
              <a:latin typeface="Calibri" panose="020F0502020204030204" pitchFamily="34" charset="0"/>
            </a:rPr>
            <a:t>: Se implementó el portal SE@CE 3.0 para realizar transacciones (públicas) electrónicas. </a:t>
          </a:r>
          <a:endParaRPr lang="es-ES" sz="1050" dirty="0">
            <a:solidFill>
              <a:schemeClr val="tx1"/>
            </a:solidFill>
            <a:latin typeface="Calibri" panose="020F0502020204030204" pitchFamily="34" charset="0"/>
          </a:endParaRPr>
        </a:p>
      </dgm:t>
    </dgm:pt>
    <dgm:pt modelId="{D2E191F0-F098-4E68-ACD9-3CF2B4EF9165}" type="parTrans" cxnId="{305C8240-BC3E-4D83-A089-8FA0D0F2DD0A}">
      <dgm:prSet/>
      <dgm:spPr/>
      <dgm:t>
        <a:bodyPr/>
        <a:lstStyle/>
        <a:p>
          <a:endParaRPr lang="es-ES"/>
        </a:p>
      </dgm:t>
    </dgm:pt>
    <dgm:pt modelId="{21BFA5F6-0B88-47E1-B5A7-FCAB8B1D6122}" type="sibTrans" cxnId="{305C8240-BC3E-4D83-A089-8FA0D0F2DD0A}">
      <dgm:prSet/>
      <dgm:spPr/>
      <dgm:t>
        <a:bodyPr/>
        <a:lstStyle/>
        <a:p>
          <a:endParaRPr lang="es-ES"/>
        </a:p>
      </dgm:t>
    </dgm:pt>
    <dgm:pt modelId="{3973C4DF-404B-441A-A31C-5AEDF4A8CE4B}">
      <dgm:prSet phldrT="[Texto]" custT="1"/>
      <dgm:spPr>
        <a:solidFill>
          <a:schemeClr val="bg1">
            <a:lumMod val="85000"/>
            <a:alpha val="90000"/>
          </a:schemeClr>
        </a:solidFill>
      </dgm:spPr>
      <dgm:t>
        <a:bodyPr/>
        <a:lstStyle/>
        <a:p>
          <a:r>
            <a:rPr lang="es-ES" sz="1050" u="sng" dirty="0" smtClean="0">
              <a:solidFill>
                <a:schemeClr val="tx1"/>
              </a:solidFill>
              <a:latin typeface="Calibri" panose="020F0502020204030204" pitchFamily="34" charset="0"/>
            </a:rPr>
            <a:t>RENIEC</a:t>
          </a:r>
          <a:r>
            <a:rPr lang="es-ES" sz="1050" dirty="0" smtClean="0">
              <a:solidFill>
                <a:schemeClr val="tx1"/>
              </a:solidFill>
              <a:latin typeface="Calibri" panose="020F0502020204030204" pitchFamily="34" charset="0"/>
            </a:rPr>
            <a:t>: Se implementó un plan de capacitación a nivel de las municipalidades para las funciones de registro civil. </a:t>
          </a:r>
          <a:endParaRPr lang="es-ES" sz="1050" dirty="0">
            <a:solidFill>
              <a:schemeClr val="tx1"/>
            </a:solidFill>
            <a:latin typeface="Calibri" panose="020F0502020204030204" pitchFamily="34" charset="0"/>
          </a:endParaRPr>
        </a:p>
      </dgm:t>
    </dgm:pt>
    <dgm:pt modelId="{09ADD94C-1C99-49E6-9D7A-4BFACF2E4032}" type="parTrans" cxnId="{8824694B-C572-418A-B4E0-40DF8F68B49C}">
      <dgm:prSet/>
      <dgm:spPr/>
      <dgm:t>
        <a:bodyPr/>
        <a:lstStyle/>
        <a:p>
          <a:endParaRPr lang="es-ES"/>
        </a:p>
      </dgm:t>
    </dgm:pt>
    <dgm:pt modelId="{E79223AA-C40D-4BED-B59D-6DB6566B4142}" type="sibTrans" cxnId="{8824694B-C572-418A-B4E0-40DF8F68B49C}">
      <dgm:prSet/>
      <dgm:spPr/>
      <dgm:t>
        <a:bodyPr/>
        <a:lstStyle/>
        <a:p>
          <a:endParaRPr lang="es-ES"/>
        </a:p>
      </dgm:t>
    </dgm:pt>
    <dgm:pt modelId="{9F6E9564-6868-40B5-A7AE-6B0A12E15985}">
      <dgm:prSet phldrT="[Texto]" custT="1"/>
      <dgm:spPr>
        <a:gradFill rotWithShape="0">
          <a:gsLst>
            <a:gs pos="100000">
              <a:srgbClr val="003399"/>
            </a:gs>
            <a:gs pos="41000">
              <a:srgbClr val="003399"/>
            </a:gs>
            <a:gs pos="0">
              <a:srgbClr val="003399"/>
            </a:gs>
            <a:gs pos="100000">
              <a:srgbClr val="0070C0"/>
            </a:gs>
            <a:gs pos="100000">
              <a:srgbClr val="003399"/>
            </a:gs>
          </a:gsLst>
        </a:gradFill>
      </dgm:spPr>
      <dgm:t>
        <a:bodyPr/>
        <a:lstStyle/>
        <a:p>
          <a:r>
            <a:rPr lang="es-ES" sz="1200" b="1" dirty="0" smtClean="0">
              <a:latin typeface="Calibri" panose="020F0502020204030204" pitchFamily="34" charset="0"/>
            </a:rPr>
            <a:t>Social</a:t>
          </a:r>
          <a:endParaRPr lang="es-ES" sz="1200" b="1" dirty="0">
            <a:latin typeface="Calibri" panose="020F0502020204030204" pitchFamily="34" charset="0"/>
          </a:endParaRPr>
        </a:p>
      </dgm:t>
    </dgm:pt>
    <dgm:pt modelId="{410B3234-AC51-4F4A-AAE4-CFD0A0BA2634}" type="parTrans" cxnId="{287BDEBD-2C97-4B3A-ACE3-87ED493CC4BE}">
      <dgm:prSet/>
      <dgm:spPr/>
      <dgm:t>
        <a:bodyPr/>
        <a:lstStyle/>
        <a:p>
          <a:endParaRPr lang="es-ES"/>
        </a:p>
      </dgm:t>
    </dgm:pt>
    <dgm:pt modelId="{3FE43115-AAB0-4034-BAA0-E6ED0F2CD71A}" type="sibTrans" cxnId="{287BDEBD-2C97-4B3A-ACE3-87ED493CC4BE}">
      <dgm:prSet/>
      <dgm:spPr/>
      <dgm:t>
        <a:bodyPr/>
        <a:lstStyle/>
        <a:p>
          <a:endParaRPr lang="es-ES"/>
        </a:p>
      </dgm:t>
    </dgm:pt>
    <dgm:pt modelId="{0C9A3B7F-F4B6-41C7-A0A7-3EF5C5DD879E}">
      <dgm:prSet phldrT="[Texto]" custT="1"/>
      <dgm:spPr>
        <a:solidFill>
          <a:schemeClr val="bg1">
            <a:lumMod val="85000"/>
            <a:alpha val="90000"/>
          </a:schemeClr>
        </a:solidFill>
      </dgm:spPr>
      <dgm:t>
        <a:bodyPr/>
        <a:lstStyle/>
        <a:p>
          <a:r>
            <a:rPr lang="es-ES" sz="1050" u="sng" dirty="0" smtClean="0">
              <a:solidFill>
                <a:schemeClr val="tx1"/>
              </a:solidFill>
              <a:latin typeface="Calibri" panose="020F0502020204030204" pitchFamily="34" charset="0"/>
            </a:rPr>
            <a:t>Electrificación rural</a:t>
          </a:r>
          <a:r>
            <a:rPr lang="es-ES" sz="1050" dirty="0" smtClean="0">
              <a:solidFill>
                <a:schemeClr val="tx1"/>
              </a:solidFill>
              <a:latin typeface="Calibri" panose="020F0502020204030204" pitchFamily="34" charset="0"/>
            </a:rPr>
            <a:t>: Se publicó la lista de proyectos programados en el Plan Nacional de Electrificación Rural, identificando los centros poblados beneficiarios.</a:t>
          </a:r>
          <a:endParaRPr lang="es-ES" sz="1050" dirty="0">
            <a:solidFill>
              <a:schemeClr val="tx1"/>
            </a:solidFill>
            <a:latin typeface="Calibri" panose="020F0502020204030204" pitchFamily="34" charset="0"/>
          </a:endParaRPr>
        </a:p>
      </dgm:t>
    </dgm:pt>
    <dgm:pt modelId="{3EFF54D0-24C3-460F-B14F-BA70C33A7E8C}" type="parTrans" cxnId="{E287855D-F251-4E54-98A4-9FA29A86E894}">
      <dgm:prSet/>
      <dgm:spPr/>
      <dgm:t>
        <a:bodyPr/>
        <a:lstStyle/>
        <a:p>
          <a:endParaRPr lang="es-ES"/>
        </a:p>
      </dgm:t>
    </dgm:pt>
    <dgm:pt modelId="{80D4036C-ABC7-4659-94B5-8ECFBC62A1F1}" type="sibTrans" cxnId="{E287855D-F251-4E54-98A4-9FA29A86E894}">
      <dgm:prSet/>
      <dgm:spPr/>
      <dgm:t>
        <a:bodyPr/>
        <a:lstStyle/>
        <a:p>
          <a:endParaRPr lang="es-ES"/>
        </a:p>
      </dgm:t>
    </dgm:pt>
    <dgm:pt modelId="{3120B05D-3D4D-4FB2-B179-7AF5A9FCE859}">
      <dgm:prSet phldrT="[Texto]" custT="1"/>
      <dgm:spPr>
        <a:gradFill rotWithShape="0">
          <a:gsLst>
            <a:gs pos="0">
              <a:srgbClr val="003399"/>
            </a:gs>
            <a:gs pos="80000">
              <a:srgbClr val="003399"/>
            </a:gs>
            <a:gs pos="100000">
              <a:srgbClr val="003399"/>
            </a:gs>
          </a:gsLst>
        </a:gradFill>
      </dgm:spPr>
      <dgm:t>
        <a:bodyPr/>
        <a:lstStyle/>
        <a:p>
          <a:r>
            <a:rPr lang="es-ES" sz="1200" b="1" dirty="0" smtClean="0">
              <a:latin typeface="Calibri" panose="020F0502020204030204" pitchFamily="34" charset="0"/>
            </a:rPr>
            <a:t>Infra - estructura</a:t>
          </a:r>
          <a:endParaRPr lang="es-ES" sz="1200" b="1" dirty="0">
            <a:latin typeface="Calibri" panose="020F0502020204030204" pitchFamily="34" charset="0"/>
          </a:endParaRPr>
        </a:p>
      </dgm:t>
    </dgm:pt>
    <dgm:pt modelId="{5724EC99-4757-4724-8914-F56D38400A06}" type="parTrans" cxnId="{926406C6-10AD-4F75-809C-A80F5BE7F66E}">
      <dgm:prSet/>
      <dgm:spPr/>
      <dgm:t>
        <a:bodyPr/>
        <a:lstStyle/>
        <a:p>
          <a:endParaRPr lang="es-ES"/>
        </a:p>
      </dgm:t>
    </dgm:pt>
    <dgm:pt modelId="{1B22B158-4C11-4017-B797-6D5191494E46}" type="sibTrans" cxnId="{926406C6-10AD-4F75-809C-A80F5BE7F66E}">
      <dgm:prSet/>
      <dgm:spPr/>
      <dgm:t>
        <a:bodyPr/>
        <a:lstStyle/>
        <a:p>
          <a:endParaRPr lang="es-ES"/>
        </a:p>
      </dgm:t>
    </dgm:pt>
    <dgm:pt modelId="{2789D334-F5E0-4A1E-8225-754753526926}">
      <dgm:prSet phldrT="[Texto]" custT="1"/>
      <dgm:spPr>
        <a:solidFill>
          <a:srgbClr val="336699">
            <a:alpha val="90000"/>
          </a:srgbClr>
        </a:solidFill>
        <a:ln>
          <a:solidFill>
            <a:srgbClr val="666699">
              <a:alpha val="90000"/>
            </a:srgbClr>
          </a:solidFill>
        </a:ln>
      </dgm:spPr>
      <dgm:t>
        <a:bodyPr/>
        <a:lstStyle/>
        <a:p>
          <a:r>
            <a:rPr lang="es-ES" sz="1050" u="sng" dirty="0" smtClean="0">
              <a:solidFill>
                <a:schemeClr val="bg1"/>
              </a:solidFill>
              <a:latin typeface="Calibri" panose="020F0502020204030204" pitchFamily="34" charset="0"/>
            </a:rPr>
            <a:t>INPE</a:t>
          </a:r>
          <a:r>
            <a:rPr lang="es-ES" sz="1050" dirty="0" smtClean="0">
              <a:solidFill>
                <a:schemeClr val="bg1"/>
              </a:solidFill>
              <a:latin typeface="Calibri" panose="020F0502020204030204" pitchFamily="34" charset="0"/>
            </a:rPr>
            <a:t>: Se consolidó el diseño de un Programa Presupuestal único con la participación del MINJUS. </a:t>
          </a:r>
          <a:endParaRPr lang="es-ES" sz="1050" dirty="0">
            <a:solidFill>
              <a:schemeClr val="bg1"/>
            </a:solidFill>
            <a:latin typeface="Calibri" panose="020F0502020204030204" pitchFamily="34" charset="0"/>
          </a:endParaRPr>
        </a:p>
      </dgm:t>
    </dgm:pt>
    <dgm:pt modelId="{43C23EC1-73F8-4555-BCF1-0B9D8E877697}" type="parTrans" cxnId="{72141329-2510-404B-96A0-0E4E772ACEBE}">
      <dgm:prSet/>
      <dgm:spPr/>
      <dgm:t>
        <a:bodyPr/>
        <a:lstStyle/>
        <a:p>
          <a:endParaRPr lang="es-ES"/>
        </a:p>
      </dgm:t>
    </dgm:pt>
    <dgm:pt modelId="{1394BDDA-1B94-4FF8-81D1-9117967938C3}" type="sibTrans" cxnId="{72141329-2510-404B-96A0-0E4E772ACEBE}">
      <dgm:prSet/>
      <dgm:spPr/>
      <dgm:t>
        <a:bodyPr/>
        <a:lstStyle/>
        <a:p>
          <a:endParaRPr lang="es-ES"/>
        </a:p>
      </dgm:t>
    </dgm:pt>
    <dgm:pt modelId="{C4F4178B-7856-4DFC-8E61-4FD85D0D28F9}">
      <dgm:prSet phldrT="[Texto]" custT="1"/>
      <dgm:spPr>
        <a:solidFill>
          <a:srgbClr val="336699">
            <a:alpha val="90000"/>
          </a:srgbClr>
        </a:solidFill>
        <a:ln>
          <a:solidFill>
            <a:srgbClr val="666699">
              <a:alpha val="90000"/>
            </a:srgbClr>
          </a:solidFill>
        </a:ln>
      </dgm:spPr>
      <dgm:t>
        <a:bodyPr/>
        <a:lstStyle/>
        <a:p>
          <a:r>
            <a:rPr lang="es-ES" sz="1050" u="sng" dirty="0" smtClean="0">
              <a:solidFill>
                <a:schemeClr val="bg1"/>
              </a:solidFill>
              <a:latin typeface="Calibri" panose="020F0502020204030204" pitchFamily="34" charset="0"/>
            </a:rPr>
            <a:t>Seguridad Ciudadana – PNP</a:t>
          </a:r>
          <a:r>
            <a:rPr lang="es-ES" sz="1050" dirty="0" smtClean="0">
              <a:solidFill>
                <a:schemeClr val="bg1"/>
              </a:solidFill>
              <a:latin typeface="Calibri" panose="020F0502020204030204" pitchFamily="34" charset="0"/>
            </a:rPr>
            <a:t>:  La aprobación de la solicitud de incremento de efectivos está sujeta a medidas recomendadas por la EDEP como la focalización de las comisarias según el índice de criminalidad. </a:t>
          </a:r>
          <a:endParaRPr lang="es-ES" sz="1050" dirty="0">
            <a:solidFill>
              <a:schemeClr val="bg1"/>
            </a:solidFill>
            <a:latin typeface="Calibri" panose="020F0502020204030204" pitchFamily="34" charset="0"/>
          </a:endParaRPr>
        </a:p>
      </dgm:t>
    </dgm:pt>
    <dgm:pt modelId="{988ED3C6-FCBA-4EAB-AEE6-7B883766E82A}" type="parTrans" cxnId="{E8F93C12-5095-43DC-84F6-79724B83310F}">
      <dgm:prSet/>
      <dgm:spPr/>
      <dgm:t>
        <a:bodyPr/>
        <a:lstStyle/>
        <a:p>
          <a:endParaRPr lang="es-ES"/>
        </a:p>
      </dgm:t>
    </dgm:pt>
    <dgm:pt modelId="{5D0220D1-9818-42C8-BD41-1C8DAB53951D}" type="sibTrans" cxnId="{E8F93C12-5095-43DC-84F6-79724B83310F}">
      <dgm:prSet/>
      <dgm:spPr/>
      <dgm:t>
        <a:bodyPr/>
        <a:lstStyle/>
        <a:p>
          <a:endParaRPr lang="es-ES"/>
        </a:p>
      </dgm:t>
    </dgm:pt>
    <dgm:pt modelId="{21845139-A13F-4A86-8456-D71500C5634D}">
      <dgm:prSet phldrT="[Texto]" custT="1"/>
      <dgm:spPr>
        <a:gradFill rotWithShape="0">
          <a:gsLst>
            <a:gs pos="87620">
              <a:srgbClr val="003399"/>
            </a:gs>
            <a:gs pos="0">
              <a:srgbClr val="003399"/>
            </a:gs>
            <a:gs pos="80000">
              <a:srgbClr val="003399"/>
            </a:gs>
            <a:gs pos="100000">
              <a:srgbClr val="003399"/>
            </a:gs>
          </a:gsLst>
        </a:gradFill>
      </dgm:spPr>
      <dgm:t>
        <a:bodyPr/>
        <a:lstStyle/>
        <a:p>
          <a:r>
            <a:rPr lang="es-ES" sz="1200" b="1" dirty="0" err="1" smtClean="0">
              <a:latin typeface="Calibri" panose="020F0502020204030204" pitchFamily="34" charset="0"/>
            </a:rPr>
            <a:t>Institu</a:t>
          </a:r>
          <a:r>
            <a:rPr lang="es-ES" sz="1200" b="1" dirty="0" smtClean="0">
              <a:latin typeface="Calibri" panose="020F0502020204030204" pitchFamily="34" charset="0"/>
            </a:rPr>
            <a:t> -</a:t>
          </a:r>
          <a:r>
            <a:rPr lang="es-ES" sz="1200" b="1" dirty="0" err="1" smtClean="0">
              <a:latin typeface="Calibri" panose="020F0502020204030204" pitchFamily="34" charset="0"/>
            </a:rPr>
            <a:t>cionales</a:t>
          </a:r>
          <a:endParaRPr lang="es-ES" sz="1200" b="1" dirty="0">
            <a:latin typeface="Calibri" panose="020F0502020204030204" pitchFamily="34" charset="0"/>
          </a:endParaRPr>
        </a:p>
      </dgm:t>
    </dgm:pt>
    <dgm:pt modelId="{A2C1DAF8-B319-4F8B-BEF5-2FE4521D0B65}" type="parTrans" cxnId="{EB34C538-6669-4183-B538-3C1C14DA2EE0}">
      <dgm:prSet/>
      <dgm:spPr/>
      <dgm:t>
        <a:bodyPr/>
        <a:lstStyle/>
        <a:p>
          <a:endParaRPr lang="es-ES"/>
        </a:p>
      </dgm:t>
    </dgm:pt>
    <dgm:pt modelId="{8D7FB423-8856-44AE-A965-F45B25033C72}" type="sibTrans" cxnId="{EB34C538-6669-4183-B538-3C1C14DA2EE0}">
      <dgm:prSet/>
      <dgm:spPr/>
      <dgm:t>
        <a:bodyPr/>
        <a:lstStyle/>
        <a:p>
          <a:endParaRPr lang="es-ES"/>
        </a:p>
      </dgm:t>
    </dgm:pt>
    <dgm:pt modelId="{2763E72F-7B9E-4BC0-9ADC-999C7C6E07B4}">
      <dgm:prSet phldrT="[Texto]" custT="1"/>
      <dgm:spPr>
        <a:solidFill>
          <a:schemeClr val="bg1">
            <a:lumMod val="85000"/>
            <a:alpha val="90000"/>
          </a:schemeClr>
        </a:solidFill>
      </dgm:spPr>
      <dgm:t>
        <a:bodyPr/>
        <a:lstStyle/>
        <a:p>
          <a:r>
            <a:rPr lang="es-ES" sz="1050" u="sng" dirty="0" smtClean="0">
              <a:solidFill>
                <a:schemeClr val="tx1"/>
              </a:solidFill>
              <a:latin typeface="Calibri" panose="020F0502020204030204" pitchFamily="34" charset="0"/>
            </a:rPr>
            <a:t>Conservación de carreteras</a:t>
          </a:r>
          <a:r>
            <a:rPr lang="es-ES" sz="1050" dirty="0" smtClean="0">
              <a:solidFill>
                <a:schemeClr val="tx1"/>
              </a:solidFill>
              <a:latin typeface="Calibri" panose="020F0502020204030204" pitchFamily="34" charset="0"/>
            </a:rPr>
            <a:t>: La red vial nacional cuenta con inventario vial básico y se viene trabajando en los inventarios viales calificados, también a nivel de la red departamental</a:t>
          </a:r>
          <a:endParaRPr lang="es-ES" sz="1050" dirty="0">
            <a:solidFill>
              <a:schemeClr val="tx1"/>
            </a:solidFill>
            <a:latin typeface="Calibri" panose="020F0502020204030204" pitchFamily="34" charset="0"/>
          </a:endParaRPr>
        </a:p>
      </dgm:t>
    </dgm:pt>
    <dgm:pt modelId="{965DDB66-89D5-4052-8373-A1F208A5BBFA}" type="parTrans" cxnId="{D9A8A942-887E-4101-B4B2-4367731267D9}">
      <dgm:prSet/>
      <dgm:spPr/>
      <dgm:t>
        <a:bodyPr/>
        <a:lstStyle/>
        <a:p>
          <a:endParaRPr lang="es-ES"/>
        </a:p>
      </dgm:t>
    </dgm:pt>
    <dgm:pt modelId="{AECAC3A1-163E-4DA2-AA7A-35A4A6BB6378}" type="sibTrans" cxnId="{D9A8A942-887E-4101-B4B2-4367731267D9}">
      <dgm:prSet/>
      <dgm:spPr/>
      <dgm:t>
        <a:bodyPr/>
        <a:lstStyle/>
        <a:p>
          <a:endParaRPr lang="es-ES"/>
        </a:p>
      </dgm:t>
    </dgm:pt>
    <dgm:pt modelId="{82ADAF3D-E629-442F-8312-64EBB22CFFF5}">
      <dgm:prSet phldrT="[Texto]" custT="1"/>
      <dgm:spPr>
        <a:solidFill>
          <a:srgbClr val="336699">
            <a:alpha val="90000"/>
          </a:srgbClr>
        </a:solidFill>
      </dgm:spPr>
      <dgm:t>
        <a:bodyPr/>
        <a:lstStyle/>
        <a:p>
          <a:r>
            <a:rPr lang="es-ES" sz="1050" u="sng" dirty="0" smtClean="0">
              <a:solidFill>
                <a:schemeClr val="bg1"/>
              </a:solidFill>
              <a:latin typeface="Calibri" panose="020F0502020204030204" pitchFamily="34" charset="0"/>
            </a:rPr>
            <a:t>SIS</a:t>
          </a:r>
          <a:r>
            <a:rPr lang="es-ES" sz="1050" dirty="0" smtClean="0">
              <a:solidFill>
                <a:schemeClr val="bg1"/>
              </a:solidFill>
              <a:latin typeface="Calibri" panose="020F0502020204030204" pitchFamily="34" charset="0"/>
            </a:rPr>
            <a:t>: Se implementaron mejoras en los mecanismos de priorización de pago a los Establecimientos de Salud, según prioridades sanitarias</a:t>
          </a:r>
          <a:r>
            <a:rPr lang="es-ES" sz="1050" dirty="0" smtClean="0">
              <a:latin typeface="Calibri" panose="020F0502020204030204" pitchFamily="34" charset="0"/>
            </a:rPr>
            <a:t>. </a:t>
          </a:r>
          <a:endParaRPr lang="es-ES" sz="1050" dirty="0">
            <a:latin typeface="Calibri" panose="020F0502020204030204" pitchFamily="34" charset="0"/>
          </a:endParaRPr>
        </a:p>
      </dgm:t>
    </dgm:pt>
    <dgm:pt modelId="{D0BD5177-D243-42E1-80E9-8594048EA8E2}" type="parTrans" cxnId="{418D3AFE-272E-453B-B802-591542471F3C}">
      <dgm:prSet/>
      <dgm:spPr/>
      <dgm:t>
        <a:bodyPr/>
        <a:lstStyle/>
        <a:p>
          <a:endParaRPr lang="es-ES"/>
        </a:p>
      </dgm:t>
    </dgm:pt>
    <dgm:pt modelId="{1D3E9199-FB5A-4B76-B982-F4E58489C373}" type="sibTrans" cxnId="{418D3AFE-272E-453B-B802-591542471F3C}">
      <dgm:prSet/>
      <dgm:spPr/>
      <dgm:t>
        <a:bodyPr/>
        <a:lstStyle/>
        <a:p>
          <a:endParaRPr lang="es-ES"/>
        </a:p>
      </dgm:t>
    </dgm:pt>
    <dgm:pt modelId="{87607BE0-8303-460E-8266-25BB49259B42}">
      <dgm:prSet phldrT="[Texto]" custT="1"/>
      <dgm:spPr>
        <a:solidFill>
          <a:srgbClr val="336699">
            <a:alpha val="90000"/>
          </a:srgbClr>
        </a:solidFill>
      </dgm:spPr>
      <dgm:t>
        <a:bodyPr/>
        <a:lstStyle/>
        <a:p>
          <a:r>
            <a:rPr lang="es-ES" sz="1050" u="sng" dirty="0" smtClean="0">
              <a:solidFill>
                <a:schemeClr val="bg1"/>
              </a:solidFill>
              <a:latin typeface="Calibri" panose="020F0502020204030204" pitchFamily="34" charset="0"/>
            </a:rPr>
            <a:t>Servicios de vacunación</a:t>
          </a:r>
          <a:r>
            <a:rPr lang="es-ES" sz="1050" dirty="0" smtClean="0">
              <a:solidFill>
                <a:schemeClr val="bg1"/>
              </a:solidFill>
              <a:latin typeface="Calibri" panose="020F0502020204030204" pitchFamily="34" charset="0"/>
            </a:rPr>
            <a:t>: Se ha ajustado y ejecutado el Plan Nacional de Comunicación de Inmunizaciones, para llegar a poblaciones excluidas que desconfiaban de los servicios. </a:t>
          </a:r>
          <a:endParaRPr lang="es-ES" sz="1050" dirty="0">
            <a:solidFill>
              <a:schemeClr val="bg1"/>
            </a:solidFill>
            <a:latin typeface="Calibri" panose="020F0502020204030204" pitchFamily="34" charset="0"/>
          </a:endParaRPr>
        </a:p>
      </dgm:t>
    </dgm:pt>
    <dgm:pt modelId="{3D3199A5-C5CC-4C5B-8BF3-3B0F009BAF7B}" type="parTrans" cxnId="{A5F45060-E419-4603-9781-C3F7829F43FB}">
      <dgm:prSet/>
      <dgm:spPr/>
      <dgm:t>
        <a:bodyPr/>
        <a:lstStyle/>
        <a:p>
          <a:endParaRPr lang="es-ES"/>
        </a:p>
      </dgm:t>
    </dgm:pt>
    <dgm:pt modelId="{FCB987B2-DF28-43D6-9F68-1AD92EE467A5}" type="sibTrans" cxnId="{A5F45060-E419-4603-9781-C3F7829F43FB}">
      <dgm:prSet/>
      <dgm:spPr/>
      <dgm:t>
        <a:bodyPr/>
        <a:lstStyle/>
        <a:p>
          <a:endParaRPr lang="es-ES"/>
        </a:p>
      </dgm:t>
    </dgm:pt>
    <dgm:pt modelId="{A94DB26C-3FFB-4E43-8AA9-57675C467334}">
      <dgm:prSet phldrT="[Texto]" custT="1"/>
      <dgm:spPr>
        <a:solidFill>
          <a:srgbClr val="336699">
            <a:alpha val="89804"/>
          </a:srgbClr>
        </a:solidFill>
        <a:ln>
          <a:solidFill>
            <a:schemeClr val="bg1">
              <a:lumMod val="75000"/>
              <a:alpha val="90000"/>
            </a:schemeClr>
          </a:solidFill>
        </a:ln>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s-ES" sz="1050" u="sng" dirty="0" smtClean="0">
              <a:solidFill>
                <a:schemeClr val="bg1"/>
              </a:solidFill>
              <a:latin typeface="Calibri" panose="020F0502020204030204" pitchFamily="34" charset="0"/>
            </a:rPr>
            <a:t>SENASA</a:t>
          </a:r>
          <a:r>
            <a:rPr lang="es-ES" sz="1050" dirty="0" smtClean="0">
              <a:solidFill>
                <a:schemeClr val="bg1"/>
              </a:solidFill>
              <a:latin typeface="Calibri" panose="020F0502020204030204" pitchFamily="34" charset="0"/>
            </a:rPr>
            <a:t>: Se mejoraron los modelos operacionales de los productos, facilitando su articulación territorial. </a:t>
          </a:r>
        </a:p>
        <a:p>
          <a:pPr marL="57150" indent="0" defTabSz="266700">
            <a:lnSpc>
              <a:spcPct val="90000"/>
            </a:lnSpc>
            <a:spcBef>
              <a:spcPct val="0"/>
            </a:spcBef>
            <a:spcAft>
              <a:spcPct val="15000"/>
            </a:spcAft>
            <a:buNone/>
          </a:pPr>
          <a:r>
            <a:rPr lang="es-ES" sz="1050" dirty="0" smtClean="0">
              <a:solidFill>
                <a:schemeClr val="bg1"/>
              </a:solidFill>
              <a:latin typeface="Calibri" panose="020F0502020204030204" pitchFamily="34" charset="0"/>
            </a:rPr>
            <a:t> PEI 2014-2016, se incluyen ajustes en la gestión institucional recomendados por la EDEP. </a:t>
          </a:r>
          <a:endParaRPr lang="es-ES" sz="1050" dirty="0">
            <a:solidFill>
              <a:schemeClr val="bg1"/>
            </a:solidFill>
            <a:latin typeface="Calibri" panose="020F0502020204030204" pitchFamily="34" charset="0"/>
          </a:endParaRPr>
        </a:p>
      </dgm:t>
    </dgm:pt>
    <dgm:pt modelId="{A358758B-451C-411F-9853-0B78C217AED8}" type="parTrans" cxnId="{DC8D4207-7CE6-42D7-B8FA-6F9AFB03DC61}">
      <dgm:prSet/>
      <dgm:spPr/>
      <dgm:t>
        <a:bodyPr/>
        <a:lstStyle/>
        <a:p>
          <a:endParaRPr lang="es-ES"/>
        </a:p>
      </dgm:t>
    </dgm:pt>
    <dgm:pt modelId="{64F3F83E-EB96-4514-9C8F-8A3A9F62F730}" type="sibTrans" cxnId="{DC8D4207-7CE6-42D7-B8FA-6F9AFB03DC61}">
      <dgm:prSet/>
      <dgm:spPr/>
      <dgm:t>
        <a:bodyPr/>
        <a:lstStyle/>
        <a:p>
          <a:endParaRPr lang="es-ES"/>
        </a:p>
      </dgm:t>
    </dgm:pt>
    <dgm:pt modelId="{A59D230F-D6D9-4FDB-ADA3-E962981BE178}" type="pres">
      <dgm:prSet presAssocID="{AB168286-89FB-499C-9C39-7E6291094D5F}" presName="Name0" presStyleCnt="0">
        <dgm:presLayoutVars>
          <dgm:dir/>
          <dgm:animLvl val="lvl"/>
          <dgm:resizeHandles val="exact"/>
        </dgm:presLayoutVars>
      </dgm:prSet>
      <dgm:spPr/>
      <dgm:t>
        <a:bodyPr/>
        <a:lstStyle/>
        <a:p>
          <a:endParaRPr lang="es-PE"/>
        </a:p>
      </dgm:t>
    </dgm:pt>
    <dgm:pt modelId="{9C9D7FD0-63DB-4EFF-A33A-EB484AAC0A66}" type="pres">
      <dgm:prSet presAssocID="{63A9FEA2-88F2-4EB2-A7F6-27D8A4862B03}" presName="linNode" presStyleCnt="0"/>
      <dgm:spPr/>
      <dgm:t>
        <a:bodyPr/>
        <a:lstStyle/>
        <a:p>
          <a:endParaRPr lang="es-ES"/>
        </a:p>
      </dgm:t>
    </dgm:pt>
    <dgm:pt modelId="{991B0AAC-2F9F-451B-978D-9065EB547E65}" type="pres">
      <dgm:prSet presAssocID="{63A9FEA2-88F2-4EB2-A7F6-27D8A4862B03}" presName="parentText" presStyleLbl="node1" presStyleIdx="0" presStyleCnt="6" custScaleX="34626" custLinFactNeighborX="-802" custLinFactNeighborY="-230">
        <dgm:presLayoutVars>
          <dgm:chMax val="1"/>
          <dgm:bulletEnabled val="1"/>
        </dgm:presLayoutVars>
      </dgm:prSet>
      <dgm:spPr/>
      <dgm:t>
        <a:bodyPr/>
        <a:lstStyle/>
        <a:p>
          <a:endParaRPr lang="es-ES"/>
        </a:p>
      </dgm:t>
    </dgm:pt>
    <dgm:pt modelId="{54B3A718-1B19-4418-8182-8FDEB9FA04FC}" type="pres">
      <dgm:prSet presAssocID="{63A9FEA2-88F2-4EB2-A7F6-27D8A4862B03}" presName="descendantText" presStyleLbl="alignAccFollowNode1" presStyleIdx="0" presStyleCnt="6" custScaleX="132045" custScaleY="107177" custLinFactNeighborY="457">
        <dgm:presLayoutVars>
          <dgm:bulletEnabled val="1"/>
        </dgm:presLayoutVars>
      </dgm:prSet>
      <dgm:spPr/>
      <dgm:t>
        <a:bodyPr/>
        <a:lstStyle/>
        <a:p>
          <a:endParaRPr lang="es-ES"/>
        </a:p>
      </dgm:t>
    </dgm:pt>
    <dgm:pt modelId="{AF57EEE3-DEA1-4D15-856D-159FF413EFA0}" type="pres">
      <dgm:prSet presAssocID="{077D6F70-E280-4FA4-B0A9-7366D8D1966B}" presName="sp" presStyleCnt="0"/>
      <dgm:spPr/>
      <dgm:t>
        <a:bodyPr/>
        <a:lstStyle/>
        <a:p>
          <a:endParaRPr lang="es-ES"/>
        </a:p>
      </dgm:t>
    </dgm:pt>
    <dgm:pt modelId="{596E1AB4-21B4-4739-ACFB-378A02E9F060}" type="pres">
      <dgm:prSet presAssocID="{7B0EE8CC-2895-4F68-B903-F381FD3EEC9B}" presName="linNode" presStyleCnt="0"/>
      <dgm:spPr/>
      <dgm:t>
        <a:bodyPr/>
        <a:lstStyle/>
        <a:p>
          <a:endParaRPr lang="es-ES"/>
        </a:p>
      </dgm:t>
    </dgm:pt>
    <dgm:pt modelId="{F0BD01A7-716D-479E-9092-B4054A23D0D0}" type="pres">
      <dgm:prSet presAssocID="{7B0EE8CC-2895-4F68-B903-F381FD3EEC9B}" presName="parentText" presStyleLbl="node1" presStyleIdx="1" presStyleCnt="6" custScaleX="33336" custLinFactNeighborX="-632" custLinFactNeighborY="1667">
        <dgm:presLayoutVars>
          <dgm:chMax val="1"/>
          <dgm:bulletEnabled val="1"/>
        </dgm:presLayoutVars>
      </dgm:prSet>
      <dgm:spPr/>
      <dgm:t>
        <a:bodyPr/>
        <a:lstStyle/>
        <a:p>
          <a:endParaRPr lang="es-PE"/>
        </a:p>
      </dgm:t>
    </dgm:pt>
    <dgm:pt modelId="{535EC99E-043D-4DA0-86F9-A7C455FFEF91}" type="pres">
      <dgm:prSet presAssocID="{7B0EE8CC-2895-4F68-B903-F381FD3EEC9B}" presName="descendantText" presStyleLbl="alignAccFollowNode1" presStyleIdx="1" presStyleCnt="6" custScaleX="132045" custScaleY="107177" custLinFactNeighborY="457">
        <dgm:presLayoutVars>
          <dgm:bulletEnabled val="1"/>
        </dgm:presLayoutVars>
      </dgm:prSet>
      <dgm:spPr/>
      <dgm:t>
        <a:bodyPr/>
        <a:lstStyle/>
        <a:p>
          <a:endParaRPr lang="es-ES"/>
        </a:p>
      </dgm:t>
    </dgm:pt>
    <dgm:pt modelId="{C6543E14-2887-4B1F-812A-F56885CC7FE0}" type="pres">
      <dgm:prSet presAssocID="{C8D55A54-631B-43D2-BC60-7FDA06A7A7FC}" presName="sp" presStyleCnt="0"/>
      <dgm:spPr/>
      <dgm:t>
        <a:bodyPr/>
        <a:lstStyle/>
        <a:p>
          <a:endParaRPr lang="es-ES"/>
        </a:p>
      </dgm:t>
    </dgm:pt>
    <dgm:pt modelId="{A8BAAD80-B809-409C-8ADD-BB5CEF21524C}" type="pres">
      <dgm:prSet presAssocID="{B0F670B3-CE9C-4FD8-B17C-887AE3745605}" presName="linNode" presStyleCnt="0"/>
      <dgm:spPr/>
      <dgm:t>
        <a:bodyPr/>
        <a:lstStyle/>
        <a:p>
          <a:endParaRPr lang="es-ES"/>
        </a:p>
      </dgm:t>
    </dgm:pt>
    <dgm:pt modelId="{381C683D-6839-418F-9960-4146FA1D63EA}" type="pres">
      <dgm:prSet presAssocID="{B0F670B3-CE9C-4FD8-B17C-887AE3745605}" presName="parentText" presStyleLbl="node1" presStyleIdx="2" presStyleCnt="6" custScaleX="34626" custLinFactNeighborX="-632" custLinFactNeighborY="191">
        <dgm:presLayoutVars>
          <dgm:chMax val="1"/>
          <dgm:bulletEnabled val="1"/>
        </dgm:presLayoutVars>
      </dgm:prSet>
      <dgm:spPr/>
      <dgm:t>
        <a:bodyPr/>
        <a:lstStyle/>
        <a:p>
          <a:endParaRPr lang="es-ES"/>
        </a:p>
      </dgm:t>
    </dgm:pt>
    <dgm:pt modelId="{50F2B6F0-42A9-4AEB-9C05-701D53077514}" type="pres">
      <dgm:prSet presAssocID="{B0F670B3-CE9C-4FD8-B17C-887AE3745605}" presName="descendantText" presStyleLbl="alignAccFollowNode1" presStyleIdx="2" presStyleCnt="6" custScaleX="132045" custScaleY="118154" custLinFactNeighborY="457">
        <dgm:presLayoutVars>
          <dgm:bulletEnabled val="1"/>
        </dgm:presLayoutVars>
      </dgm:prSet>
      <dgm:spPr/>
      <dgm:t>
        <a:bodyPr/>
        <a:lstStyle/>
        <a:p>
          <a:endParaRPr lang="es-ES"/>
        </a:p>
      </dgm:t>
    </dgm:pt>
    <dgm:pt modelId="{FB9C24C9-B27A-440A-8380-1C398D6BE616}" type="pres">
      <dgm:prSet presAssocID="{2673CADD-C688-4DEB-97F5-C3A719C00640}" presName="sp" presStyleCnt="0"/>
      <dgm:spPr/>
      <dgm:t>
        <a:bodyPr/>
        <a:lstStyle/>
        <a:p>
          <a:endParaRPr lang="es-ES"/>
        </a:p>
      </dgm:t>
    </dgm:pt>
    <dgm:pt modelId="{813220A1-B126-4ED1-A16C-F2D4FDC234FD}" type="pres">
      <dgm:prSet presAssocID="{3120B05D-3D4D-4FB2-B179-7AF5A9FCE859}" presName="linNode" presStyleCnt="0"/>
      <dgm:spPr/>
      <dgm:t>
        <a:bodyPr/>
        <a:lstStyle/>
        <a:p>
          <a:endParaRPr lang="es-ES"/>
        </a:p>
      </dgm:t>
    </dgm:pt>
    <dgm:pt modelId="{04E0436B-16F5-475E-A853-BBD92BDEC179}" type="pres">
      <dgm:prSet presAssocID="{3120B05D-3D4D-4FB2-B179-7AF5A9FCE859}" presName="parentText" presStyleLbl="node1" presStyleIdx="3" presStyleCnt="6" custScaleX="34626" custLinFactNeighborX="-632" custLinFactNeighborY="191">
        <dgm:presLayoutVars>
          <dgm:chMax val="1"/>
          <dgm:bulletEnabled val="1"/>
        </dgm:presLayoutVars>
      </dgm:prSet>
      <dgm:spPr/>
      <dgm:t>
        <a:bodyPr/>
        <a:lstStyle/>
        <a:p>
          <a:endParaRPr lang="es-ES"/>
        </a:p>
      </dgm:t>
    </dgm:pt>
    <dgm:pt modelId="{2020E08E-22CE-43B3-AFDC-AAD09D3F0A59}" type="pres">
      <dgm:prSet presAssocID="{3120B05D-3D4D-4FB2-B179-7AF5A9FCE859}" presName="descendantText" presStyleLbl="alignAccFollowNode1" presStyleIdx="3" presStyleCnt="6" custScaleX="132045" custScaleY="132204" custLinFactNeighborY="457">
        <dgm:presLayoutVars>
          <dgm:bulletEnabled val="1"/>
        </dgm:presLayoutVars>
      </dgm:prSet>
      <dgm:spPr/>
      <dgm:t>
        <a:bodyPr/>
        <a:lstStyle/>
        <a:p>
          <a:endParaRPr lang="es-ES"/>
        </a:p>
      </dgm:t>
    </dgm:pt>
    <dgm:pt modelId="{8DECE57B-180B-4B18-909E-18CD5F33746A}" type="pres">
      <dgm:prSet presAssocID="{1B22B158-4C11-4017-B797-6D5191494E46}" presName="sp" presStyleCnt="0"/>
      <dgm:spPr/>
      <dgm:t>
        <a:bodyPr/>
        <a:lstStyle/>
        <a:p>
          <a:endParaRPr lang="es-ES"/>
        </a:p>
      </dgm:t>
    </dgm:pt>
    <dgm:pt modelId="{35A2EAEC-A611-4E4C-96FF-FC91FFF32F4C}" type="pres">
      <dgm:prSet presAssocID="{9F6E9564-6868-40B5-A7AE-6B0A12E15985}" presName="linNode" presStyleCnt="0"/>
      <dgm:spPr/>
      <dgm:t>
        <a:bodyPr/>
        <a:lstStyle/>
        <a:p>
          <a:endParaRPr lang="es-ES"/>
        </a:p>
      </dgm:t>
    </dgm:pt>
    <dgm:pt modelId="{4B9C013F-9EBD-4883-B833-B398E1429D9B}" type="pres">
      <dgm:prSet presAssocID="{9F6E9564-6868-40B5-A7AE-6B0A12E15985}" presName="parentText" presStyleLbl="node1" presStyleIdx="4" presStyleCnt="6" custScaleX="34626" custLinFactNeighborX="-637" custLinFactNeighborY="191">
        <dgm:presLayoutVars>
          <dgm:chMax val="1"/>
          <dgm:bulletEnabled val="1"/>
        </dgm:presLayoutVars>
      </dgm:prSet>
      <dgm:spPr/>
      <dgm:t>
        <a:bodyPr/>
        <a:lstStyle/>
        <a:p>
          <a:endParaRPr lang="es-PE"/>
        </a:p>
      </dgm:t>
    </dgm:pt>
    <dgm:pt modelId="{543FB324-0008-4176-89FA-E79D3B53E0C5}" type="pres">
      <dgm:prSet presAssocID="{9F6E9564-6868-40B5-A7AE-6B0A12E15985}" presName="descendantText" presStyleLbl="alignAccFollowNode1" presStyleIdx="4" presStyleCnt="6" custScaleX="132045" custScaleY="135972" custLinFactNeighborY="457">
        <dgm:presLayoutVars>
          <dgm:bulletEnabled val="1"/>
        </dgm:presLayoutVars>
      </dgm:prSet>
      <dgm:spPr/>
      <dgm:t>
        <a:bodyPr/>
        <a:lstStyle/>
        <a:p>
          <a:endParaRPr lang="es-ES"/>
        </a:p>
      </dgm:t>
    </dgm:pt>
    <dgm:pt modelId="{2174733F-8A3E-4C82-8D89-8F1F0D3600CA}" type="pres">
      <dgm:prSet presAssocID="{3FE43115-AAB0-4034-BAA0-E6ED0F2CD71A}" presName="sp" presStyleCnt="0"/>
      <dgm:spPr/>
      <dgm:t>
        <a:bodyPr/>
        <a:lstStyle/>
        <a:p>
          <a:endParaRPr lang="es-ES"/>
        </a:p>
      </dgm:t>
    </dgm:pt>
    <dgm:pt modelId="{CB154572-20B2-467C-9FC8-5ED3E706EF03}" type="pres">
      <dgm:prSet presAssocID="{21845139-A13F-4A86-8456-D71500C5634D}" presName="linNode" presStyleCnt="0"/>
      <dgm:spPr/>
      <dgm:t>
        <a:bodyPr/>
        <a:lstStyle/>
        <a:p>
          <a:endParaRPr lang="es-ES"/>
        </a:p>
      </dgm:t>
    </dgm:pt>
    <dgm:pt modelId="{9CB94048-9249-4E51-8C8D-A30B83060D41}" type="pres">
      <dgm:prSet presAssocID="{21845139-A13F-4A86-8456-D71500C5634D}" presName="parentText" presStyleLbl="node1" presStyleIdx="5" presStyleCnt="6" custScaleX="34319" custLinFactNeighborX="-632" custLinFactNeighborY="191">
        <dgm:presLayoutVars>
          <dgm:chMax val="1"/>
          <dgm:bulletEnabled val="1"/>
        </dgm:presLayoutVars>
      </dgm:prSet>
      <dgm:spPr/>
      <dgm:t>
        <a:bodyPr/>
        <a:lstStyle/>
        <a:p>
          <a:endParaRPr lang="es-PE"/>
        </a:p>
      </dgm:t>
    </dgm:pt>
    <dgm:pt modelId="{77EEAAD9-D2EA-4584-9BBA-2BDA26767E18}" type="pres">
      <dgm:prSet presAssocID="{21845139-A13F-4A86-8456-D71500C5634D}" presName="descendantText" presStyleLbl="alignAccFollowNode1" presStyleIdx="5" presStyleCnt="6" custScaleX="133328" custScaleY="107177">
        <dgm:presLayoutVars>
          <dgm:bulletEnabled val="1"/>
        </dgm:presLayoutVars>
      </dgm:prSet>
      <dgm:spPr/>
      <dgm:t>
        <a:bodyPr/>
        <a:lstStyle/>
        <a:p>
          <a:endParaRPr lang="es-ES"/>
        </a:p>
      </dgm:t>
    </dgm:pt>
  </dgm:ptLst>
  <dgm:cxnLst>
    <dgm:cxn modelId="{4D56138D-F0FB-45CA-837A-6DC1CE3588D0}" type="presOf" srcId="{A94DB26C-3FFB-4E43-8AA9-57675C467334}" destId="{54B3A718-1B19-4418-8182-8FDEB9FA04FC}" srcOrd="0" destOrd="1" presId="urn:microsoft.com/office/officeart/2005/8/layout/vList5"/>
    <dgm:cxn modelId="{72141329-2510-404B-96A0-0E4E772ACEBE}" srcId="{B0F670B3-CE9C-4FD8-B17C-887AE3745605}" destId="{2789D334-F5E0-4A1E-8225-754753526926}" srcOrd="0" destOrd="0" parTransId="{43C23EC1-73F8-4555-BCF1-0B9D8E877697}" sibTransId="{1394BDDA-1B94-4FF8-81D1-9117967938C3}"/>
    <dgm:cxn modelId="{A24A2E37-8728-466C-92A7-81090FBC0574}" type="presOf" srcId="{0C9A3B7F-F4B6-41C7-A0A7-3EF5C5DD879E}" destId="{2020E08E-22CE-43B3-AFDC-AAD09D3F0A59}" srcOrd="0" destOrd="0" presId="urn:microsoft.com/office/officeart/2005/8/layout/vList5"/>
    <dgm:cxn modelId="{CCBED405-7BBE-4D08-A5E5-8E9014ED4367}" type="presOf" srcId="{82ADAF3D-E629-442F-8312-64EBB22CFFF5}" destId="{543FB324-0008-4176-89FA-E79D3B53E0C5}" srcOrd="0" destOrd="1" presId="urn:microsoft.com/office/officeart/2005/8/layout/vList5"/>
    <dgm:cxn modelId="{E287855D-F251-4E54-98A4-9FA29A86E894}" srcId="{3120B05D-3D4D-4FB2-B179-7AF5A9FCE859}" destId="{0C9A3B7F-F4B6-41C7-A0A7-3EF5C5DD879E}" srcOrd="0" destOrd="0" parTransId="{3EFF54D0-24C3-460F-B14F-BA70C33A7E8C}" sibTransId="{80D4036C-ABC7-4659-94B5-8ECFBC62A1F1}"/>
    <dgm:cxn modelId="{EB34C538-6669-4183-B538-3C1C14DA2EE0}" srcId="{AB168286-89FB-499C-9C39-7E6291094D5F}" destId="{21845139-A13F-4A86-8456-D71500C5634D}" srcOrd="5" destOrd="0" parTransId="{A2C1DAF8-B319-4F8B-BEF5-2FE4521D0B65}" sibTransId="{8D7FB423-8856-44AE-A965-F45B25033C72}"/>
    <dgm:cxn modelId="{7FE21E80-BA57-485F-A3BA-91A2EA8D7BA0}" type="presOf" srcId="{7B0EE8CC-2895-4F68-B903-F381FD3EEC9B}" destId="{F0BD01A7-716D-479E-9092-B4054A23D0D0}" srcOrd="0" destOrd="0" presId="urn:microsoft.com/office/officeart/2005/8/layout/vList5"/>
    <dgm:cxn modelId="{8824694B-C572-418A-B4E0-40DF8F68B49C}" srcId="{21845139-A13F-4A86-8456-D71500C5634D}" destId="{3973C4DF-404B-441A-A31C-5AEDF4A8CE4B}" srcOrd="1" destOrd="0" parTransId="{09ADD94C-1C99-49E6-9D7A-4BFACF2E4032}" sibTransId="{E79223AA-C40D-4BED-B59D-6DB6566B4142}"/>
    <dgm:cxn modelId="{1527EF7B-80D0-4BE1-BA83-FDFB20863C43}" type="presOf" srcId="{2789D334-F5E0-4A1E-8225-754753526926}" destId="{50F2B6F0-42A9-4AEB-9C05-701D53077514}" srcOrd="0" destOrd="0" presId="urn:microsoft.com/office/officeart/2005/8/layout/vList5"/>
    <dgm:cxn modelId="{2F91918B-6DDF-4265-B440-615A3CB22DE8}" srcId="{AB168286-89FB-499C-9C39-7E6291094D5F}" destId="{B0F670B3-CE9C-4FD8-B17C-887AE3745605}" srcOrd="2" destOrd="0" parTransId="{B7D531EE-6774-471E-B8A0-7AD4ECEE4688}" sibTransId="{2673CADD-C688-4DEB-97F5-C3A719C00640}"/>
    <dgm:cxn modelId="{63A36FA4-F31F-4752-918D-C694152A889B}" type="presOf" srcId="{E8F77487-01D6-48CD-95B1-984A5EF19D93}" destId="{535EC99E-043D-4DA0-86F9-A7C455FFEF91}" srcOrd="0" destOrd="0" presId="urn:microsoft.com/office/officeart/2005/8/layout/vList5"/>
    <dgm:cxn modelId="{C0B84047-5A88-403C-A23B-CF58FB0A6E39}" srcId="{7B0EE8CC-2895-4F68-B903-F381FD3EEC9B}" destId="{E8F77487-01D6-48CD-95B1-984A5EF19D93}" srcOrd="0" destOrd="0" parTransId="{5D3B953F-B517-48C6-AC06-F3FCF2A40BC2}" sibTransId="{81D35630-49A1-4866-9347-FCB44731FFC9}"/>
    <dgm:cxn modelId="{D1D28559-1F8E-498F-89A4-3D2D3205BA06}" type="presOf" srcId="{21845139-A13F-4A86-8456-D71500C5634D}" destId="{9CB94048-9249-4E51-8C8D-A30B83060D41}" srcOrd="0" destOrd="0" presId="urn:microsoft.com/office/officeart/2005/8/layout/vList5"/>
    <dgm:cxn modelId="{6E8968C9-97C2-4D98-B86E-46CABA8D946A}" type="presOf" srcId="{AB168286-89FB-499C-9C39-7E6291094D5F}" destId="{A59D230F-D6D9-4FDB-ADA3-E962981BE178}" srcOrd="0" destOrd="0" presId="urn:microsoft.com/office/officeart/2005/8/layout/vList5"/>
    <dgm:cxn modelId="{11ADE384-5863-48E5-9313-08898734D10F}" type="presOf" srcId="{C4F4178B-7856-4DFC-8E61-4FD85D0D28F9}" destId="{50F2B6F0-42A9-4AEB-9C05-701D53077514}" srcOrd="0" destOrd="1" presId="urn:microsoft.com/office/officeart/2005/8/layout/vList5"/>
    <dgm:cxn modelId="{3B850C68-9A28-4EFA-8F09-F07602DDB2F8}" type="presOf" srcId="{2763E72F-7B9E-4BC0-9ADC-999C7C6E07B4}" destId="{2020E08E-22CE-43B3-AFDC-AAD09D3F0A59}" srcOrd="0" destOrd="1" presId="urn:microsoft.com/office/officeart/2005/8/layout/vList5"/>
    <dgm:cxn modelId="{BDC1E17E-A3D5-494C-98BC-87E496D2667B}" srcId="{AB168286-89FB-499C-9C39-7E6291094D5F}" destId="{63A9FEA2-88F2-4EB2-A7F6-27D8A4862B03}" srcOrd="0" destOrd="0" parTransId="{3EFD0749-2FC5-43AB-A332-87B9337EFD04}" sibTransId="{077D6F70-E280-4FA4-B0A9-7366D8D1966B}"/>
    <dgm:cxn modelId="{05F22541-9CA1-4276-B9FE-BC5CF4D9C91A}" type="presOf" srcId="{87607BE0-8303-460E-8266-25BB49259B42}" destId="{543FB324-0008-4176-89FA-E79D3B53E0C5}" srcOrd="0" destOrd="0" presId="urn:microsoft.com/office/officeart/2005/8/layout/vList5"/>
    <dgm:cxn modelId="{A9F988BF-DB6F-499C-8848-5E1C0F8A014F}" type="presOf" srcId="{B0F670B3-CE9C-4FD8-B17C-887AE3745605}" destId="{381C683D-6839-418F-9960-4146FA1D63EA}" srcOrd="0" destOrd="0" presId="urn:microsoft.com/office/officeart/2005/8/layout/vList5"/>
    <dgm:cxn modelId="{D7A7D58A-5F47-48C6-903F-96A60BE28C06}" type="presOf" srcId="{3120B05D-3D4D-4FB2-B179-7AF5A9FCE859}" destId="{04E0436B-16F5-475E-A853-BBD92BDEC179}" srcOrd="0" destOrd="0" presId="urn:microsoft.com/office/officeart/2005/8/layout/vList5"/>
    <dgm:cxn modelId="{E8F93C12-5095-43DC-84F6-79724B83310F}" srcId="{B0F670B3-CE9C-4FD8-B17C-887AE3745605}" destId="{C4F4178B-7856-4DFC-8E61-4FD85D0D28F9}" srcOrd="1" destOrd="0" parTransId="{988ED3C6-FCBA-4EAB-AEE6-7B883766E82A}" sibTransId="{5D0220D1-9818-42C8-BD41-1C8DAB53951D}"/>
    <dgm:cxn modelId="{D9A8A942-887E-4101-B4B2-4367731267D9}" srcId="{3120B05D-3D4D-4FB2-B179-7AF5A9FCE859}" destId="{2763E72F-7B9E-4BC0-9ADC-999C7C6E07B4}" srcOrd="1" destOrd="0" parTransId="{965DDB66-89D5-4052-8373-A1F208A5BBFA}" sibTransId="{AECAC3A1-163E-4DA2-AA7A-35A4A6BB6378}"/>
    <dgm:cxn modelId="{591F3EDD-BDCF-43EA-9C6B-25C5C5F478CA}" type="presOf" srcId="{63A9FEA2-88F2-4EB2-A7F6-27D8A4862B03}" destId="{991B0AAC-2F9F-451B-978D-9065EB547E65}" srcOrd="0" destOrd="0" presId="urn:microsoft.com/office/officeart/2005/8/layout/vList5"/>
    <dgm:cxn modelId="{013DA98C-C0C7-40BE-9885-34ECA1F7B793}" type="presOf" srcId="{68446B24-BFA2-4D44-AE00-FFA0743FBF7C}" destId="{54B3A718-1B19-4418-8182-8FDEB9FA04FC}" srcOrd="0" destOrd="0" presId="urn:microsoft.com/office/officeart/2005/8/layout/vList5"/>
    <dgm:cxn modelId="{305C8240-BC3E-4D83-A089-8FA0D0F2DD0A}" srcId="{21845139-A13F-4A86-8456-D71500C5634D}" destId="{1BFA0388-E7E3-42A0-A255-637DB3515E59}" srcOrd="0" destOrd="0" parTransId="{D2E191F0-F098-4E68-ACD9-3CF2B4EF9165}" sibTransId="{21BFA5F6-0B88-47E1-B5A7-FCAB8B1D6122}"/>
    <dgm:cxn modelId="{DC8D4207-7CE6-42D7-B8FA-6F9AFB03DC61}" srcId="{63A9FEA2-88F2-4EB2-A7F6-27D8A4862B03}" destId="{A94DB26C-3FFB-4E43-8AA9-57675C467334}" srcOrd="1" destOrd="0" parTransId="{A358758B-451C-411F-9853-0B78C217AED8}" sibTransId="{64F3F83E-EB96-4514-9C8F-8A3A9F62F730}"/>
    <dgm:cxn modelId="{418D3AFE-272E-453B-B802-591542471F3C}" srcId="{9F6E9564-6868-40B5-A7AE-6B0A12E15985}" destId="{82ADAF3D-E629-442F-8312-64EBB22CFFF5}" srcOrd="1" destOrd="0" parTransId="{D0BD5177-D243-42E1-80E9-8594048EA8E2}" sibTransId="{1D3E9199-FB5A-4B76-B982-F4E58489C373}"/>
    <dgm:cxn modelId="{A170CD19-28AE-41DE-82B4-710C4BE07AF2}" srcId="{63A9FEA2-88F2-4EB2-A7F6-27D8A4862B03}" destId="{68446B24-BFA2-4D44-AE00-FFA0743FBF7C}" srcOrd="0" destOrd="0" parTransId="{AC9DC82F-F2CD-4B05-8CE3-B26938300994}" sibTransId="{EE686AD0-5DA0-4C5C-B393-3759F3E17630}"/>
    <dgm:cxn modelId="{8E6DE029-1B3E-40CA-8177-C6C28A7CA2F4}" type="presOf" srcId="{1BFA0388-E7E3-42A0-A255-637DB3515E59}" destId="{77EEAAD9-D2EA-4584-9BBA-2BDA26767E18}" srcOrd="0" destOrd="0" presId="urn:microsoft.com/office/officeart/2005/8/layout/vList5"/>
    <dgm:cxn modelId="{DACE521D-171A-4893-9A9A-329C76AFA060}" type="presOf" srcId="{3973C4DF-404B-441A-A31C-5AEDF4A8CE4B}" destId="{77EEAAD9-D2EA-4584-9BBA-2BDA26767E18}" srcOrd="0" destOrd="1" presId="urn:microsoft.com/office/officeart/2005/8/layout/vList5"/>
    <dgm:cxn modelId="{B11D4D66-9426-4968-AB01-58DFA4770BDC}" srcId="{AB168286-89FB-499C-9C39-7E6291094D5F}" destId="{7B0EE8CC-2895-4F68-B903-F381FD3EEC9B}" srcOrd="1" destOrd="0" parTransId="{4946FCAE-5362-44C7-A3ED-62E23FB110DD}" sibTransId="{C8D55A54-631B-43D2-BC60-7FDA06A7A7FC}"/>
    <dgm:cxn modelId="{A5F45060-E419-4603-9781-C3F7829F43FB}" srcId="{9F6E9564-6868-40B5-A7AE-6B0A12E15985}" destId="{87607BE0-8303-460E-8266-25BB49259B42}" srcOrd="0" destOrd="0" parTransId="{3D3199A5-C5CC-4C5B-8BF3-3B0F009BAF7B}" sibTransId="{FCB987B2-DF28-43D6-9F68-1AD92EE467A5}"/>
    <dgm:cxn modelId="{926406C6-10AD-4F75-809C-A80F5BE7F66E}" srcId="{AB168286-89FB-499C-9C39-7E6291094D5F}" destId="{3120B05D-3D4D-4FB2-B179-7AF5A9FCE859}" srcOrd="3" destOrd="0" parTransId="{5724EC99-4757-4724-8914-F56D38400A06}" sibTransId="{1B22B158-4C11-4017-B797-6D5191494E46}"/>
    <dgm:cxn modelId="{6D6AC7D0-2A75-44D7-932B-D15DA903DD77}" type="presOf" srcId="{9F6E9564-6868-40B5-A7AE-6B0A12E15985}" destId="{4B9C013F-9EBD-4883-B833-B398E1429D9B}" srcOrd="0" destOrd="0" presId="urn:microsoft.com/office/officeart/2005/8/layout/vList5"/>
    <dgm:cxn modelId="{287BDEBD-2C97-4B3A-ACE3-87ED493CC4BE}" srcId="{AB168286-89FB-499C-9C39-7E6291094D5F}" destId="{9F6E9564-6868-40B5-A7AE-6B0A12E15985}" srcOrd="4" destOrd="0" parTransId="{410B3234-AC51-4F4A-AAE4-CFD0A0BA2634}" sibTransId="{3FE43115-AAB0-4034-BAA0-E6ED0F2CD71A}"/>
    <dgm:cxn modelId="{CD89208A-F887-425F-8220-4B669FD88358}" type="presParOf" srcId="{A59D230F-D6D9-4FDB-ADA3-E962981BE178}" destId="{9C9D7FD0-63DB-4EFF-A33A-EB484AAC0A66}" srcOrd="0" destOrd="0" presId="urn:microsoft.com/office/officeart/2005/8/layout/vList5"/>
    <dgm:cxn modelId="{B451E599-629E-4B1C-96E3-ACE8077F1BF6}" type="presParOf" srcId="{9C9D7FD0-63DB-4EFF-A33A-EB484AAC0A66}" destId="{991B0AAC-2F9F-451B-978D-9065EB547E65}" srcOrd="0" destOrd="0" presId="urn:microsoft.com/office/officeart/2005/8/layout/vList5"/>
    <dgm:cxn modelId="{384B374A-A12B-4FD3-B203-B3FDB3A7FEBE}" type="presParOf" srcId="{9C9D7FD0-63DB-4EFF-A33A-EB484AAC0A66}" destId="{54B3A718-1B19-4418-8182-8FDEB9FA04FC}" srcOrd="1" destOrd="0" presId="urn:microsoft.com/office/officeart/2005/8/layout/vList5"/>
    <dgm:cxn modelId="{F58BE69B-7F4B-449A-AFAC-F8C58C189A2E}" type="presParOf" srcId="{A59D230F-D6D9-4FDB-ADA3-E962981BE178}" destId="{AF57EEE3-DEA1-4D15-856D-159FF413EFA0}" srcOrd="1" destOrd="0" presId="urn:microsoft.com/office/officeart/2005/8/layout/vList5"/>
    <dgm:cxn modelId="{1256BAB3-7865-4BD4-852E-CE1601542D9B}" type="presParOf" srcId="{A59D230F-D6D9-4FDB-ADA3-E962981BE178}" destId="{596E1AB4-21B4-4739-ACFB-378A02E9F060}" srcOrd="2" destOrd="0" presId="urn:microsoft.com/office/officeart/2005/8/layout/vList5"/>
    <dgm:cxn modelId="{D837C3D1-86E3-4195-8013-9140655838D8}" type="presParOf" srcId="{596E1AB4-21B4-4739-ACFB-378A02E9F060}" destId="{F0BD01A7-716D-479E-9092-B4054A23D0D0}" srcOrd="0" destOrd="0" presId="urn:microsoft.com/office/officeart/2005/8/layout/vList5"/>
    <dgm:cxn modelId="{FF2C70D0-53F8-435B-8136-B53CC61FC360}" type="presParOf" srcId="{596E1AB4-21B4-4739-ACFB-378A02E9F060}" destId="{535EC99E-043D-4DA0-86F9-A7C455FFEF91}" srcOrd="1" destOrd="0" presId="urn:microsoft.com/office/officeart/2005/8/layout/vList5"/>
    <dgm:cxn modelId="{E4247FFD-170E-4FB7-8F20-57DC043C9CE4}" type="presParOf" srcId="{A59D230F-D6D9-4FDB-ADA3-E962981BE178}" destId="{C6543E14-2887-4B1F-812A-F56885CC7FE0}" srcOrd="3" destOrd="0" presId="urn:microsoft.com/office/officeart/2005/8/layout/vList5"/>
    <dgm:cxn modelId="{6ABD550C-E952-4D2F-A2F3-9AB619B1C2BD}" type="presParOf" srcId="{A59D230F-D6D9-4FDB-ADA3-E962981BE178}" destId="{A8BAAD80-B809-409C-8ADD-BB5CEF21524C}" srcOrd="4" destOrd="0" presId="urn:microsoft.com/office/officeart/2005/8/layout/vList5"/>
    <dgm:cxn modelId="{E6DCDA72-0FD0-4AF3-9483-FBDA80EE6D3C}" type="presParOf" srcId="{A8BAAD80-B809-409C-8ADD-BB5CEF21524C}" destId="{381C683D-6839-418F-9960-4146FA1D63EA}" srcOrd="0" destOrd="0" presId="urn:microsoft.com/office/officeart/2005/8/layout/vList5"/>
    <dgm:cxn modelId="{D824AF8A-0C72-4406-B4BB-88C0B2C8E439}" type="presParOf" srcId="{A8BAAD80-B809-409C-8ADD-BB5CEF21524C}" destId="{50F2B6F0-42A9-4AEB-9C05-701D53077514}" srcOrd="1" destOrd="0" presId="urn:microsoft.com/office/officeart/2005/8/layout/vList5"/>
    <dgm:cxn modelId="{65617E85-794E-4522-8055-24FB631387E1}" type="presParOf" srcId="{A59D230F-D6D9-4FDB-ADA3-E962981BE178}" destId="{FB9C24C9-B27A-440A-8380-1C398D6BE616}" srcOrd="5" destOrd="0" presId="urn:microsoft.com/office/officeart/2005/8/layout/vList5"/>
    <dgm:cxn modelId="{DE9A9AA3-D542-440C-A17A-4CA8B34CF748}" type="presParOf" srcId="{A59D230F-D6D9-4FDB-ADA3-E962981BE178}" destId="{813220A1-B126-4ED1-A16C-F2D4FDC234FD}" srcOrd="6" destOrd="0" presId="urn:microsoft.com/office/officeart/2005/8/layout/vList5"/>
    <dgm:cxn modelId="{E5FFBDCE-1767-4B12-8BBC-54625FDAE88E}" type="presParOf" srcId="{813220A1-B126-4ED1-A16C-F2D4FDC234FD}" destId="{04E0436B-16F5-475E-A853-BBD92BDEC179}" srcOrd="0" destOrd="0" presId="urn:microsoft.com/office/officeart/2005/8/layout/vList5"/>
    <dgm:cxn modelId="{8CDAE974-6A28-4C53-A243-3E2E322FF186}" type="presParOf" srcId="{813220A1-B126-4ED1-A16C-F2D4FDC234FD}" destId="{2020E08E-22CE-43B3-AFDC-AAD09D3F0A59}" srcOrd="1" destOrd="0" presId="urn:microsoft.com/office/officeart/2005/8/layout/vList5"/>
    <dgm:cxn modelId="{C5E7E3A5-7BB2-4C7A-AACE-43BBF8377C87}" type="presParOf" srcId="{A59D230F-D6D9-4FDB-ADA3-E962981BE178}" destId="{8DECE57B-180B-4B18-909E-18CD5F33746A}" srcOrd="7" destOrd="0" presId="urn:microsoft.com/office/officeart/2005/8/layout/vList5"/>
    <dgm:cxn modelId="{EF6959A9-C976-478E-ACCD-766D6D211FF2}" type="presParOf" srcId="{A59D230F-D6D9-4FDB-ADA3-E962981BE178}" destId="{35A2EAEC-A611-4E4C-96FF-FC91FFF32F4C}" srcOrd="8" destOrd="0" presId="urn:microsoft.com/office/officeart/2005/8/layout/vList5"/>
    <dgm:cxn modelId="{DD41C26E-F036-41F8-8377-76FAACCC38CD}" type="presParOf" srcId="{35A2EAEC-A611-4E4C-96FF-FC91FFF32F4C}" destId="{4B9C013F-9EBD-4883-B833-B398E1429D9B}" srcOrd="0" destOrd="0" presId="urn:microsoft.com/office/officeart/2005/8/layout/vList5"/>
    <dgm:cxn modelId="{270DCBFD-6AFB-44BD-BFF2-BFE10003AF66}" type="presParOf" srcId="{35A2EAEC-A611-4E4C-96FF-FC91FFF32F4C}" destId="{543FB324-0008-4176-89FA-E79D3B53E0C5}" srcOrd="1" destOrd="0" presId="urn:microsoft.com/office/officeart/2005/8/layout/vList5"/>
    <dgm:cxn modelId="{CFCF5B3A-60B6-4A61-B5A9-2E3605E6B423}" type="presParOf" srcId="{A59D230F-D6D9-4FDB-ADA3-E962981BE178}" destId="{2174733F-8A3E-4C82-8D89-8F1F0D3600CA}" srcOrd="9" destOrd="0" presId="urn:microsoft.com/office/officeart/2005/8/layout/vList5"/>
    <dgm:cxn modelId="{93268AFE-F9D9-48AD-899D-B7F7201E7FAB}" type="presParOf" srcId="{A59D230F-D6D9-4FDB-ADA3-E962981BE178}" destId="{CB154572-20B2-467C-9FC8-5ED3E706EF03}" srcOrd="10" destOrd="0" presId="urn:microsoft.com/office/officeart/2005/8/layout/vList5"/>
    <dgm:cxn modelId="{A33E93E4-6AEE-4867-B97A-6BA1B995DA09}" type="presParOf" srcId="{CB154572-20B2-467C-9FC8-5ED3E706EF03}" destId="{9CB94048-9249-4E51-8C8D-A30B83060D41}" srcOrd="0" destOrd="0" presId="urn:microsoft.com/office/officeart/2005/8/layout/vList5"/>
    <dgm:cxn modelId="{CAE27255-50BF-47CF-900B-FFA84114DCBA}" type="presParOf" srcId="{CB154572-20B2-467C-9FC8-5ED3E706EF03}" destId="{77EEAAD9-D2EA-4584-9BBA-2BDA26767E18}"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C9341CA-6FA8-4402-824E-870FAE1E53B2}" type="doc">
      <dgm:prSet loTypeId="urn:microsoft.com/office/officeart/2008/layout/AlternatingHexagons" loCatId="list" qsTypeId="urn:microsoft.com/office/officeart/2005/8/quickstyle/simple1" qsCatId="simple" csTypeId="urn:microsoft.com/office/officeart/2005/8/colors/accent1_2" csCatId="accent1" phldr="1"/>
      <dgm:spPr/>
      <dgm:t>
        <a:bodyPr/>
        <a:lstStyle/>
        <a:p>
          <a:endParaRPr lang="es-ES"/>
        </a:p>
      </dgm:t>
    </dgm:pt>
    <dgm:pt modelId="{F907694F-8B6F-47A8-BF76-3AF2226D0438}">
      <dgm:prSet phldrT="[Texto]" custT="1"/>
      <dgm:spPr>
        <a:solidFill>
          <a:schemeClr val="bg1">
            <a:lumMod val="75000"/>
          </a:schemeClr>
        </a:solidFill>
      </dgm:spPr>
      <dgm:t>
        <a:bodyPr/>
        <a:lstStyle/>
        <a:p>
          <a:r>
            <a:rPr lang="es-ES" sz="1500" dirty="0" smtClean="0">
              <a:solidFill>
                <a:schemeClr val="tx1"/>
              </a:solidFill>
              <a:latin typeface="Calibri" panose="020F0502020204030204" pitchFamily="34" charset="0"/>
            </a:rPr>
            <a:t>Concurso de investigaciones </a:t>
          </a:r>
          <a:r>
            <a:rPr lang="es-ES" sz="1500" dirty="0" err="1" smtClean="0">
              <a:solidFill>
                <a:schemeClr val="tx1"/>
              </a:solidFill>
              <a:latin typeface="Calibri" panose="020F0502020204030204" pitchFamily="34" charset="0"/>
            </a:rPr>
            <a:t>PpR</a:t>
          </a:r>
          <a:endParaRPr lang="es-ES" sz="1500" dirty="0">
            <a:solidFill>
              <a:schemeClr val="tx1"/>
            </a:solidFill>
            <a:latin typeface="Calibri" panose="020F0502020204030204" pitchFamily="34" charset="0"/>
          </a:endParaRPr>
        </a:p>
      </dgm:t>
    </dgm:pt>
    <dgm:pt modelId="{D3A41E14-0139-4960-B942-D3A83B6776DB}" type="parTrans" cxnId="{482F20CB-8B07-4B5F-947C-F91DA82B6AE7}">
      <dgm:prSet/>
      <dgm:spPr/>
      <dgm:t>
        <a:bodyPr/>
        <a:lstStyle/>
        <a:p>
          <a:endParaRPr lang="es-ES"/>
        </a:p>
      </dgm:t>
    </dgm:pt>
    <dgm:pt modelId="{0A952949-7848-42B1-B276-5CA832371E90}" type="sibTrans" cxnId="{482F20CB-8B07-4B5F-947C-F91DA82B6AE7}">
      <dgm:prSet custT="1"/>
      <dgm:spPr>
        <a:solidFill>
          <a:schemeClr val="bg1">
            <a:lumMod val="75000"/>
          </a:schemeClr>
        </a:solidFill>
      </dgm:spPr>
      <dgm:t>
        <a:bodyPr/>
        <a:lstStyle/>
        <a:p>
          <a:r>
            <a:rPr lang="es-ES" sz="1400" dirty="0" smtClean="0">
              <a:solidFill>
                <a:schemeClr val="tx1"/>
              </a:solidFill>
              <a:latin typeface="Calibri" panose="020F0502020204030204" pitchFamily="34" charset="0"/>
              <a:ea typeface="Verdana" panose="020B0604030504040204" pitchFamily="34" charset="0"/>
              <a:cs typeface="Verdana" panose="020B0604030504040204" pitchFamily="34" charset="0"/>
            </a:rPr>
            <a:t>Fondo para financiar pilotos experimentales, antes de su expansión</a:t>
          </a:r>
          <a:endParaRPr lang="es-ES" sz="1400" dirty="0">
            <a:solidFill>
              <a:schemeClr val="tx1"/>
            </a:solidFill>
            <a:latin typeface="Calibri" panose="020F0502020204030204" pitchFamily="34" charset="0"/>
            <a:ea typeface="Verdana" panose="020B0604030504040204" pitchFamily="34" charset="0"/>
            <a:cs typeface="Verdana" panose="020B0604030504040204" pitchFamily="34" charset="0"/>
          </a:endParaRPr>
        </a:p>
      </dgm:t>
    </dgm:pt>
    <dgm:pt modelId="{D941AE96-A6E4-44C7-B6B0-85A16C9EF514}">
      <dgm:prSet phldrT="[Texto]" custT="1"/>
      <dgm:spPr>
        <a:solidFill>
          <a:schemeClr val="bg1">
            <a:lumMod val="75000"/>
          </a:schemeClr>
        </a:solidFill>
      </dgm:spPr>
      <dgm:t>
        <a:bodyPr/>
        <a:lstStyle/>
        <a:p>
          <a:r>
            <a:rPr lang="es-ES" sz="1400" dirty="0" smtClean="0">
              <a:solidFill>
                <a:schemeClr val="tx1"/>
              </a:solidFill>
              <a:latin typeface="Calibri" panose="020F0502020204030204" pitchFamily="34" charset="0"/>
              <a:ea typeface="Verdana" pitchFamily="34" charset="0"/>
              <a:cs typeface="Verdana" pitchFamily="34" charset="0"/>
            </a:rPr>
            <a:t>Generar contrapartes técnicas y mecanismos para asegurar continuidad de EI </a:t>
          </a:r>
          <a:endParaRPr lang="es-ES" sz="1400" dirty="0">
            <a:solidFill>
              <a:schemeClr val="tx1"/>
            </a:solidFill>
            <a:latin typeface="Calibri" panose="020F0502020204030204" pitchFamily="34" charset="0"/>
          </a:endParaRPr>
        </a:p>
      </dgm:t>
    </dgm:pt>
    <dgm:pt modelId="{74DC7ED8-7D53-41CE-97D1-FA1E51EAF4C1}" type="parTrans" cxnId="{41956602-1F04-4A28-998F-F1B8165562A6}">
      <dgm:prSet/>
      <dgm:spPr/>
      <dgm:t>
        <a:bodyPr/>
        <a:lstStyle/>
        <a:p>
          <a:endParaRPr lang="es-ES"/>
        </a:p>
      </dgm:t>
    </dgm:pt>
    <dgm:pt modelId="{86D9F4F8-1E2E-460B-A850-3467FF5F8562}" type="sibTrans" cxnId="{41956602-1F04-4A28-998F-F1B8165562A6}">
      <dgm:prSet custT="1"/>
      <dgm:spPr>
        <a:solidFill>
          <a:schemeClr val="bg1">
            <a:lumMod val="75000"/>
          </a:schemeClr>
        </a:solidFill>
      </dgm:spPr>
      <dgm:t>
        <a:bodyPr/>
        <a:lstStyle/>
        <a:p>
          <a:r>
            <a:rPr lang="es-PE" sz="1700" dirty="0" smtClean="0">
              <a:solidFill>
                <a:schemeClr val="tx1"/>
              </a:solidFill>
              <a:latin typeface="Calibri" panose="020F0502020204030204" pitchFamily="34" charset="0"/>
            </a:rPr>
            <a:t>Aumentar escala de EI</a:t>
          </a:r>
          <a:endParaRPr lang="es-ES" sz="1700" dirty="0">
            <a:solidFill>
              <a:schemeClr val="tx1"/>
            </a:solidFill>
            <a:latin typeface="Calibri" panose="020F0502020204030204" pitchFamily="34" charset="0"/>
          </a:endParaRPr>
        </a:p>
      </dgm:t>
    </dgm:pt>
    <dgm:pt modelId="{F181FD37-C2D6-4C06-AC46-53CBFC1627E9}">
      <dgm:prSet phldrT="[Texto]"/>
      <dgm:spPr>
        <a:noFill/>
      </dgm:spPr>
      <dgm:t>
        <a:bodyPr/>
        <a:lstStyle/>
        <a:p>
          <a:endParaRPr lang="es-ES" dirty="0">
            <a:solidFill>
              <a:schemeClr val="tx1"/>
            </a:solidFill>
          </a:endParaRPr>
        </a:p>
      </dgm:t>
    </dgm:pt>
    <dgm:pt modelId="{A7DC0EE7-8DF6-404B-A1AF-B32CBD0A3856}" type="sibTrans" cxnId="{A7622A20-0B90-41C1-9F1A-B1D5F602B1E9}">
      <dgm:prSet custT="1"/>
      <dgm:spPr>
        <a:solidFill>
          <a:schemeClr val="bg1">
            <a:lumMod val="75000"/>
          </a:schemeClr>
        </a:solidFill>
      </dgm:spPr>
      <dgm:t>
        <a:bodyPr/>
        <a:lstStyle/>
        <a:p>
          <a:r>
            <a:rPr lang="es-ES" sz="1400" dirty="0" smtClean="0">
              <a:solidFill>
                <a:schemeClr val="tx1"/>
              </a:solidFill>
              <a:latin typeface="Calibri" panose="020F0502020204030204" pitchFamily="34" charset="0"/>
              <a:ea typeface="Verdana" pitchFamily="34" charset="0"/>
              <a:cs typeface="Verdana" pitchFamily="34" charset="0"/>
            </a:rPr>
            <a:t>Regular y normar procesos para  su uso en el ciclo presupuestal</a:t>
          </a:r>
          <a:endParaRPr lang="es-ES" sz="1400" dirty="0">
            <a:solidFill>
              <a:schemeClr val="tx1"/>
            </a:solidFill>
            <a:latin typeface="Calibri" panose="020F0502020204030204" pitchFamily="34" charset="0"/>
          </a:endParaRPr>
        </a:p>
      </dgm:t>
    </dgm:pt>
    <dgm:pt modelId="{DD9109FB-DC30-4F9A-B5D5-8ED1EDB8BD63}" type="parTrans" cxnId="{A7622A20-0B90-41C1-9F1A-B1D5F602B1E9}">
      <dgm:prSet/>
      <dgm:spPr/>
      <dgm:t>
        <a:bodyPr/>
        <a:lstStyle/>
        <a:p>
          <a:endParaRPr lang="es-ES"/>
        </a:p>
      </dgm:t>
    </dgm:pt>
    <dgm:pt modelId="{B1DA1251-F62D-477B-95E1-3012E172633F}" type="pres">
      <dgm:prSet presAssocID="{5C9341CA-6FA8-4402-824E-870FAE1E53B2}" presName="Name0" presStyleCnt="0">
        <dgm:presLayoutVars>
          <dgm:chMax/>
          <dgm:chPref/>
          <dgm:dir/>
          <dgm:animLvl val="lvl"/>
        </dgm:presLayoutVars>
      </dgm:prSet>
      <dgm:spPr/>
      <dgm:t>
        <a:bodyPr/>
        <a:lstStyle/>
        <a:p>
          <a:endParaRPr lang="es-ES"/>
        </a:p>
      </dgm:t>
    </dgm:pt>
    <dgm:pt modelId="{2D7D7395-6374-48A9-B454-67CE21757B3E}" type="pres">
      <dgm:prSet presAssocID="{F907694F-8B6F-47A8-BF76-3AF2226D0438}" presName="composite" presStyleCnt="0"/>
      <dgm:spPr/>
    </dgm:pt>
    <dgm:pt modelId="{8C9A99E1-DE6B-41FD-BE3B-2A36A618D5D8}" type="pres">
      <dgm:prSet presAssocID="{F907694F-8B6F-47A8-BF76-3AF2226D0438}" presName="Parent1" presStyleLbl="node1" presStyleIdx="0" presStyleCnt="6" custScaleX="603303" custScaleY="386287" custLinFactX="300000" custLinFactY="300000" custLinFactNeighborX="365966" custLinFactNeighborY="323022">
        <dgm:presLayoutVars>
          <dgm:chMax val="1"/>
          <dgm:chPref val="1"/>
          <dgm:bulletEnabled val="1"/>
        </dgm:presLayoutVars>
      </dgm:prSet>
      <dgm:spPr/>
      <dgm:t>
        <a:bodyPr/>
        <a:lstStyle/>
        <a:p>
          <a:endParaRPr lang="es-ES"/>
        </a:p>
      </dgm:t>
    </dgm:pt>
    <dgm:pt modelId="{E2F13698-730A-4512-AA08-2A6009571EF7}" type="pres">
      <dgm:prSet presAssocID="{F907694F-8B6F-47A8-BF76-3AF2226D0438}" presName="Childtext1" presStyleLbl="revTx" presStyleIdx="0" presStyleCnt="3">
        <dgm:presLayoutVars>
          <dgm:chMax val="0"/>
          <dgm:chPref val="0"/>
          <dgm:bulletEnabled val="1"/>
        </dgm:presLayoutVars>
      </dgm:prSet>
      <dgm:spPr/>
      <dgm:t>
        <a:bodyPr/>
        <a:lstStyle/>
        <a:p>
          <a:endParaRPr lang="es-ES"/>
        </a:p>
      </dgm:t>
    </dgm:pt>
    <dgm:pt modelId="{DDA66D85-E294-4A00-8FFA-138FFE649CA1}" type="pres">
      <dgm:prSet presAssocID="{F907694F-8B6F-47A8-BF76-3AF2226D0438}" presName="BalanceSpacing" presStyleCnt="0"/>
      <dgm:spPr/>
    </dgm:pt>
    <dgm:pt modelId="{FDD5708A-AB6D-4E7A-BF21-3CB48430C631}" type="pres">
      <dgm:prSet presAssocID="{F907694F-8B6F-47A8-BF76-3AF2226D0438}" presName="BalanceSpacing1" presStyleCnt="0"/>
      <dgm:spPr/>
    </dgm:pt>
    <dgm:pt modelId="{9D2508FB-C49F-4A4A-B149-C46EBD86C1CF}" type="pres">
      <dgm:prSet presAssocID="{0A952949-7848-42B1-B276-5CA832371E90}" presName="Accent1Text" presStyleLbl="node1" presStyleIdx="1" presStyleCnt="6" custScaleX="661101" custScaleY="457158" custLinFactX="10816" custLinFactY="300000" custLinFactNeighborX="100000" custLinFactNeighborY="326283"/>
      <dgm:spPr/>
      <dgm:t>
        <a:bodyPr/>
        <a:lstStyle/>
        <a:p>
          <a:endParaRPr lang="es-ES"/>
        </a:p>
      </dgm:t>
    </dgm:pt>
    <dgm:pt modelId="{E4035906-7B23-4FD7-B70B-D1038BAA5E19}" type="pres">
      <dgm:prSet presAssocID="{0A952949-7848-42B1-B276-5CA832371E90}" presName="spaceBetweenRectangles" presStyleCnt="0"/>
      <dgm:spPr/>
    </dgm:pt>
    <dgm:pt modelId="{3DA19C27-9726-4DB7-B354-AA9DC9EB7DE7}" type="pres">
      <dgm:prSet presAssocID="{F181FD37-C2D6-4C06-AC46-53CBFC1627E9}" presName="composite" presStyleCnt="0"/>
      <dgm:spPr/>
    </dgm:pt>
    <dgm:pt modelId="{CA584335-63A6-42ED-A1C9-BDDC602E28F5}" type="pres">
      <dgm:prSet presAssocID="{F181FD37-C2D6-4C06-AC46-53CBFC1627E9}" presName="Parent1" presStyleLbl="node1" presStyleIdx="2" presStyleCnt="6" custLinFactX="-200000" custLinFactY="-100000" custLinFactNeighborX="-227632" custLinFactNeighborY="-154289">
        <dgm:presLayoutVars>
          <dgm:chMax val="1"/>
          <dgm:chPref val="1"/>
          <dgm:bulletEnabled val="1"/>
        </dgm:presLayoutVars>
      </dgm:prSet>
      <dgm:spPr/>
      <dgm:t>
        <a:bodyPr/>
        <a:lstStyle/>
        <a:p>
          <a:endParaRPr lang="es-ES"/>
        </a:p>
      </dgm:t>
    </dgm:pt>
    <dgm:pt modelId="{214E171F-D8AE-4232-82CD-B354A4688CC4}" type="pres">
      <dgm:prSet presAssocID="{F181FD37-C2D6-4C06-AC46-53CBFC1627E9}" presName="Childtext1" presStyleLbl="revTx" presStyleIdx="1" presStyleCnt="3" custLinFactX="-100000" custLinFactY="-100782" custLinFactNeighborX="-101078" custLinFactNeighborY="-200000">
        <dgm:presLayoutVars>
          <dgm:chMax val="0"/>
          <dgm:chPref val="0"/>
          <dgm:bulletEnabled val="1"/>
        </dgm:presLayoutVars>
      </dgm:prSet>
      <dgm:spPr/>
      <dgm:t>
        <a:bodyPr/>
        <a:lstStyle/>
        <a:p>
          <a:endParaRPr lang="es-ES"/>
        </a:p>
      </dgm:t>
    </dgm:pt>
    <dgm:pt modelId="{1DDD4D47-43D9-464E-B289-36ADC6B1BD8B}" type="pres">
      <dgm:prSet presAssocID="{F181FD37-C2D6-4C06-AC46-53CBFC1627E9}" presName="BalanceSpacing" presStyleCnt="0"/>
      <dgm:spPr/>
    </dgm:pt>
    <dgm:pt modelId="{2CD1B538-9B11-4482-8CDC-2673D6F2F764}" type="pres">
      <dgm:prSet presAssocID="{F181FD37-C2D6-4C06-AC46-53CBFC1627E9}" presName="BalanceSpacing1" presStyleCnt="0"/>
      <dgm:spPr/>
    </dgm:pt>
    <dgm:pt modelId="{AF90AFFA-CE86-442A-A79C-54BA8313FB52}" type="pres">
      <dgm:prSet presAssocID="{A7DC0EE7-8DF6-404B-A1AF-B32CBD0A3856}" presName="Accent1Text" presStyleLbl="node1" presStyleIdx="3" presStyleCnt="6" custScaleX="610764" custScaleY="396243" custLinFactX="-58920" custLinFactY="-114515" custLinFactNeighborX="-100000" custLinFactNeighborY="-200000"/>
      <dgm:spPr/>
      <dgm:t>
        <a:bodyPr/>
        <a:lstStyle/>
        <a:p>
          <a:endParaRPr lang="es-ES"/>
        </a:p>
      </dgm:t>
    </dgm:pt>
    <dgm:pt modelId="{0F37759A-51D9-46AD-9229-02AD3C2F9B55}" type="pres">
      <dgm:prSet presAssocID="{A7DC0EE7-8DF6-404B-A1AF-B32CBD0A3856}" presName="spaceBetweenRectangles" presStyleCnt="0"/>
      <dgm:spPr/>
    </dgm:pt>
    <dgm:pt modelId="{9BD4942E-F973-4D52-9EBB-B78970C60CA6}" type="pres">
      <dgm:prSet presAssocID="{D941AE96-A6E4-44C7-B6B0-85A16C9EF514}" presName="composite" presStyleCnt="0"/>
      <dgm:spPr/>
    </dgm:pt>
    <dgm:pt modelId="{1E824BDF-0531-4F54-8A00-D3BE8D0D826F}" type="pres">
      <dgm:prSet presAssocID="{D941AE96-A6E4-44C7-B6B0-85A16C9EF514}" presName="Parent1" presStyleLbl="node1" presStyleIdx="4" presStyleCnt="6" custScaleX="579671" custScaleY="422182" custLinFactX="-400000" custLinFactY="-308608" custLinFactNeighborX="-431378" custLinFactNeighborY="-400000">
        <dgm:presLayoutVars>
          <dgm:chMax val="1"/>
          <dgm:chPref val="1"/>
          <dgm:bulletEnabled val="1"/>
        </dgm:presLayoutVars>
      </dgm:prSet>
      <dgm:spPr/>
      <dgm:t>
        <a:bodyPr/>
        <a:lstStyle/>
        <a:p>
          <a:endParaRPr lang="es-ES"/>
        </a:p>
      </dgm:t>
    </dgm:pt>
    <dgm:pt modelId="{46D29F8D-A93C-48BE-AA59-963AA41AD856}" type="pres">
      <dgm:prSet presAssocID="{D941AE96-A6E4-44C7-B6B0-85A16C9EF514}" presName="Childtext1" presStyleLbl="revTx" presStyleIdx="2" presStyleCnt="3" custLinFactX="-94594" custLinFactY="-100782" custLinFactNeighborX="-100000" custLinFactNeighborY="-200000">
        <dgm:presLayoutVars>
          <dgm:chMax val="0"/>
          <dgm:chPref val="0"/>
          <dgm:bulletEnabled val="1"/>
        </dgm:presLayoutVars>
      </dgm:prSet>
      <dgm:spPr/>
      <dgm:t>
        <a:bodyPr/>
        <a:lstStyle/>
        <a:p>
          <a:endParaRPr lang="es-ES"/>
        </a:p>
      </dgm:t>
    </dgm:pt>
    <dgm:pt modelId="{CC2897B0-4D53-422C-B63A-371B97C4FBFA}" type="pres">
      <dgm:prSet presAssocID="{D941AE96-A6E4-44C7-B6B0-85A16C9EF514}" presName="BalanceSpacing" presStyleCnt="0"/>
      <dgm:spPr/>
    </dgm:pt>
    <dgm:pt modelId="{9E62B368-52AA-4948-AD6C-E6F62A6C2814}" type="pres">
      <dgm:prSet presAssocID="{D941AE96-A6E4-44C7-B6B0-85A16C9EF514}" presName="BalanceSpacing1" presStyleCnt="0"/>
      <dgm:spPr/>
    </dgm:pt>
    <dgm:pt modelId="{34503662-311A-4687-A7EC-188B40895A1F}" type="pres">
      <dgm:prSet presAssocID="{86D9F4F8-1E2E-460B-A850-3467FF5F8562}" presName="Accent1Text" presStyleLbl="node1" presStyleIdx="5" presStyleCnt="6" custScaleX="546554" custScaleY="379264" custLinFactX="210709" custLinFactY="-308608" custLinFactNeighborX="300000" custLinFactNeighborY="-400000"/>
      <dgm:spPr/>
      <dgm:t>
        <a:bodyPr/>
        <a:lstStyle/>
        <a:p>
          <a:endParaRPr lang="es-ES"/>
        </a:p>
      </dgm:t>
    </dgm:pt>
  </dgm:ptLst>
  <dgm:cxnLst>
    <dgm:cxn modelId="{5E3897A0-C165-4EE1-BE28-0CE3AC1837A5}" type="presOf" srcId="{5C9341CA-6FA8-4402-824E-870FAE1E53B2}" destId="{B1DA1251-F62D-477B-95E1-3012E172633F}" srcOrd="0" destOrd="0" presId="urn:microsoft.com/office/officeart/2008/layout/AlternatingHexagons"/>
    <dgm:cxn modelId="{5F06C28E-FDAA-4558-8B0F-88BEFFCB0EF0}" type="presOf" srcId="{86D9F4F8-1E2E-460B-A850-3467FF5F8562}" destId="{34503662-311A-4687-A7EC-188B40895A1F}" srcOrd="0" destOrd="0" presId="urn:microsoft.com/office/officeart/2008/layout/AlternatingHexagons"/>
    <dgm:cxn modelId="{A7622A20-0B90-41C1-9F1A-B1D5F602B1E9}" srcId="{5C9341CA-6FA8-4402-824E-870FAE1E53B2}" destId="{F181FD37-C2D6-4C06-AC46-53CBFC1627E9}" srcOrd="1" destOrd="0" parTransId="{DD9109FB-DC30-4F9A-B5D5-8ED1EDB8BD63}" sibTransId="{A7DC0EE7-8DF6-404B-A1AF-B32CBD0A3856}"/>
    <dgm:cxn modelId="{1816D389-F904-4F40-8714-636B906C49EC}" type="presOf" srcId="{D941AE96-A6E4-44C7-B6B0-85A16C9EF514}" destId="{1E824BDF-0531-4F54-8A00-D3BE8D0D826F}" srcOrd="0" destOrd="0" presId="urn:microsoft.com/office/officeart/2008/layout/AlternatingHexagons"/>
    <dgm:cxn modelId="{41956602-1F04-4A28-998F-F1B8165562A6}" srcId="{5C9341CA-6FA8-4402-824E-870FAE1E53B2}" destId="{D941AE96-A6E4-44C7-B6B0-85A16C9EF514}" srcOrd="2" destOrd="0" parTransId="{74DC7ED8-7D53-41CE-97D1-FA1E51EAF4C1}" sibTransId="{86D9F4F8-1E2E-460B-A850-3467FF5F8562}"/>
    <dgm:cxn modelId="{D9454D30-B787-4AFE-92CB-7C7477B61578}" type="presOf" srcId="{F181FD37-C2D6-4C06-AC46-53CBFC1627E9}" destId="{CA584335-63A6-42ED-A1C9-BDDC602E28F5}" srcOrd="0" destOrd="0" presId="urn:microsoft.com/office/officeart/2008/layout/AlternatingHexagons"/>
    <dgm:cxn modelId="{AC07CA33-EB7C-4D70-B9E4-58CDA172C7EB}" type="presOf" srcId="{0A952949-7848-42B1-B276-5CA832371E90}" destId="{9D2508FB-C49F-4A4A-B149-C46EBD86C1CF}" srcOrd="0" destOrd="0" presId="urn:microsoft.com/office/officeart/2008/layout/AlternatingHexagons"/>
    <dgm:cxn modelId="{3300724C-CCF5-455B-8AE0-B8CBB7B8F0C8}" type="presOf" srcId="{A7DC0EE7-8DF6-404B-A1AF-B32CBD0A3856}" destId="{AF90AFFA-CE86-442A-A79C-54BA8313FB52}" srcOrd="0" destOrd="0" presId="urn:microsoft.com/office/officeart/2008/layout/AlternatingHexagons"/>
    <dgm:cxn modelId="{482F20CB-8B07-4B5F-947C-F91DA82B6AE7}" srcId="{5C9341CA-6FA8-4402-824E-870FAE1E53B2}" destId="{F907694F-8B6F-47A8-BF76-3AF2226D0438}" srcOrd="0" destOrd="0" parTransId="{D3A41E14-0139-4960-B942-D3A83B6776DB}" sibTransId="{0A952949-7848-42B1-B276-5CA832371E90}"/>
    <dgm:cxn modelId="{3DD5E4DC-4AE3-443C-B6BF-4244939C8CED}" type="presOf" srcId="{F907694F-8B6F-47A8-BF76-3AF2226D0438}" destId="{8C9A99E1-DE6B-41FD-BE3B-2A36A618D5D8}" srcOrd="0" destOrd="0" presId="urn:microsoft.com/office/officeart/2008/layout/AlternatingHexagons"/>
    <dgm:cxn modelId="{C16FE17A-E315-4956-B22A-CF9AFE6C5015}" type="presParOf" srcId="{B1DA1251-F62D-477B-95E1-3012E172633F}" destId="{2D7D7395-6374-48A9-B454-67CE21757B3E}" srcOrd="0" destOrd="0" presId="urn:microsoft.com/office/officeart/2008/layout/AlternatingHexagons"/>
    <dgm:cxn modelId="{BF8FAF5B-177C-410F-86A3-7D6EFA9912E3}" type="presParOf" srcId="{2D7D7395-6374-48A9-B454-67CE21757B3E}" destId="{8C9A99E1-DE6B-41FD-BE3B-2A36A618D5D8}" srcOrd="0" destOrd="0" presId="urn:microsoft.com/office/officeart/2008/layout/AlternatingHexagons"/>
    <dgm:cxn modelId="{0A968347-B14A-4256-A9D4-24A9BEBBCE10}" type="presParOf" srcId="{2D7D7395-6374-48A9-B454-67CE21757B3E}" destId="{E2F13698-730A-4512-AA08-2A6009571EF7}" srcOrd="1" destOrd="0" presId="urn:microsoft.com/office/officeart/2008/layout/AlternatingHexagons"/>
    <dgm:cxn modelId="{56F66AEA-CF5A-4EFC-85DB-CCDDD35678E7}" type="presParOf" srcId="{2D7D7395-6374-48A9-B454-67CE21757B3E}" destId="{DDA66D85-E294-4A00-8FFA-138FFE649CA1}" srcOrd="2" destOrd="0" presId="urn:microsoft.com/office/officeart/2008/layout/AlternatingHexagons"/>
    <dgm:cxn modelId="{FAE1BA73-904A-4624-A2FA-9F219A83420B}" type="presParOf" srcId="{2D7D7395-6374-48A9-B454-67CE21757B3E}" destId="{FDD5708A-AB6D-4E7A-BF21-3CB48430C631}" srcOrd="3" destOrd="0" presId="urn:microsoft.com/office/officeart/2008/layout/AlternatingHexagons"/>
    <dgm:cxn modelId="{A51FF123-BF3C-4CFB-8873-FB3AFDAAC1FC}" type="presParOf" srcId="{2D7D7395-6374-48A9-B454-67CE21757B3E}" destId="{9D2508FB-C49F-4A4A-B149-C46EBD86C1CF}" srcOrd="4" destOrd="0" presId="urn:microsoft.com/office/officeart/2008/layout/AlternatingHexagons"/>
    <dgm:cxn modelId="{1E43570F-4CA0-47C9-98E8-3CC358F42A75}" type="presParOf" srcId="{B1DA1251-F62D-477B-95E1-3012E172633F}" destId="{E4035906-7B23-4FD7-B70B-D1038BAA5E19}" srcOrd="1" destOrd="0" presId="urn:microsoft.com/office/officeart/2008/layout/AlternatingHexagons"/>
    <dgm:cxn modelId="{27554301-35EE-4149-8046-032D86025EB0}" type="presParOf" srcId="{B1DA1251-F62D-477B-95E1-3012E172633F}" destId="{3DA19C27-9726-4DB7-B354-AA9DC9EB7DE7}" srcOrd="2" destOrd="0" presId="urn:microsoft.com/office/officeart/2008/layout/AlternatingHexagons"/>
    <dgm:cxn modelId="{3855FF9E-EF80-47E3-A344-246C3B6CE602}" type="presParOf" srcId="{3DA19C27-9726-4DB7-B354-AA9DC9EB7DE7}" destId="{CA584335-63A6-42ED-A1C9-BDDC602E28F5}" srcOrd="0" destOrd="0" presId="urn:microsoft.com/office/officeart/2008/layout/AlternatingHexagons"/>
    <dgm:cxn modelId="{0C51950D-2C6D-48C9-A73A-1B3B30434E3E}" type="presParOf" srcId="{3DA19C27-9726-4DB7-B354-AA9DC9EB7DE7}" destId="{214E171F-D8AE-4232-82CD-B354A4688CC4}" srcOrd="1" destOrd="0" presId="urn:microsoft.com/office/officeart/2008/layout/AlternatingHexagons"/>
    <dgm:cxn modelId="{4206D642-78DD-41F9-8A0E-9F330512643D}" type="presParOf" srcId="{3DA19C27-9726-4DB7-B354-AA9DC9EB7DE7}" destId="{1DDD4D47-43D9-464E-B289-36ADC6B1BD8B}" srcOrd="2" destOrd="0" presId="urn:microsoft.com/office/officeart/2008/layout/AlternatingHexagons"/>
    <dgm:cxn modelId="{CE8B6D8E-85C7-428C-9870-01EE7D9768D2}" type="presParOf" srcId="{3DA19C27-9726-4DB7-B354-AA9DC9EB7DE7}" destId="{2CD1B538-9B11-4482-8CDC-2673D6F2F764}" srcOrd="3" destOrd="0" presId="urn:microsoft.com/office/officeart/2008/layout/AlternatingHexagons"/>
    <dgm:cxn modelId="{6EEAA454-9439-4675-A255-8999AAD9C89A}" type="presParOf" srcId="{3DA19C27-9726-4DB7-B354-AA9DC9EB7DE7}" destId="{AF90AFFA-CE86-442A-A79C-54BA8313FB52}" srcOrd="4" destOrd="0" presId="urn:microsoft.com/office/officeart/2008/layout/AlternatingHexagons"/>
    <dgm:cxn modelId="{5285575E-92D7-4B8B-9848-5A556C825E18}" type="presParOf" srcId="{B1DA1251-F62D-477B-95E1-3012E172633F}" destId="{0F37759A-51D9-46AD-9229-02AD3C2F9B55}" srcOrd="3" destOrd="0" presId="urn:microsoft.com/office/officeart/2008/layout/AlternatingHexagons"/>
    <dgm:cxn modelId="{281C2ADD-04CF-4A91-901A-30EFF50F53B8}" type="presParOf" srcId="{B1DA1251-F62D-477B-95E1-3012E172633F}" destId="{9BD4942E-F973-4D52-9EBB-B78970C60CA6}" srcOrd="4" destOrd="0" presId="urn:microsoft.com/office/officeart/2008/layout/AlternatingHexagons"/>
    <dgm:cxn modelId="{0D8F20E1-3AC9-4B28-B911-C36177ED9CBC}" type="presParOf" srcId="{9BD4942E-F973-4D52-9EBB-B78970C60CA6}" destId="{1E824BDF-0531-4F54-8A00-D3BE8D0D826F}" srcOrd="0" destOrd="0" presId="urn:microsoft.com/office/officeart/2008/layout/AlternatingHexagons"/>
    <dgm:cxn modelId="{2A2CCB8B-3F36-41E4-9701-0E9F370B02CC}" type="presParOf" srcId="{9BD4942E-F973-4D52-9EBB-B78970C60CA6}" destId="{46D29F8D-A93C-48BE-AA59-963AA41AD856}" srcOrd="1" destOrd="0" presId="urn:microsoft.com/office/officeart/2008/layout/AlternatingHexagons"/>
    <dgm:cxn modelId="{6083AA82-0925-4267-B90E-313E5B09108F}" type="presParOf" srcId="{9BD4942E-F973-4D52-9EBB-B78970C60CA6}" destId="{CC2897B0-4D53-422C-B63A-371B97C4FBFA}" srcOrd="2" destOrd="0" presId="urn:microsoft.com/office/officeart/2008/layout/AlternatingHexagons"/>
    <dgm:cxn modelId="{79887B16-3E26-46A1-87C9-4281A7ED0221}" type="presParOf" srcId="{9BD4942E-F973-4D52-9EBB-B78970C60CA6}" destId="{9E62B368-52AA-4948-AD6C-E6F62A6C2814}" srcOrd="3" destOrd="0" presId="urn:microsoft.com/office/officeart/2008/layout/AlternatingHexagons"/>
    <dgm:cxn modelId="{58519E3C-835A-49DF-8333-41ED0302431B}" type="presParOf" srcId="{9BD4942E-F973-4D52-9EBB-B78970C60CA6}" destId="{34503662-311A-4687-A7EC-188B40895A1F}" srcOrd="4" destOrd="0" presId="urn:microsoft.com/office/officeart/2008/layout/AlternatingHexagons"/>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C9341CA-6FA8-4402-824E-870FAE1E53B2}" type="doc">
      <dgm:prSet loTypeId="urn:microsoft.com/office/officeart/2008/layout/AlternatingHexagons" loCatId="list" qsTypeId="urn:microsoft.com/office/officeart/2005/8/quickstyle/simple1" qsCatId="simple" csTypeId="urn:microsoft.com/office/officeart/2005/8/colors/accent1_2" csCatId="accent1" phldr="1"/>
      <dgm:spPr/>
      <dgm:t>
        <a:bodyPr/>
        <a:lstStyle/>
        <a:p>
          <a:endParaRPr lang="es-ES"/>
        </a:p>
      </dgm:t>
    </dgm:pt>
    <dgm:pt modelId="{F907694F-8B6F-47A8-BF76-3AF2226D0438}">
      <dgm:prSet phldrT="[Texto]" custT="1"/>
      <dgm:spPr>
        <a:solidFill>
          <a:schemeClr val="bg1">
            <a:lumMod val="75000"/>
          </a:schemeClr>
        </a:solidFill>
      </dgm:spPr>
      <dgm:t>
        <a:bodyPr/>
        <a:lstStyle/>
        <a:p>
          <a:r>
            <a:rPr lang="es-ES" sz="1300" dirty="0" smtClean="0">
              <a:solidFill>
                <a:schemeClr val="tx1"/>
              </a:solidFill>
              <a:latin typeface="Verdana" pitchFamily="34" charset="0"/>
              <a:ea typeface="Verdana" pitchFamily="34" charset="0"/>
              <a:cs typeface="Verdana" pitchFamily="34" charset="0"/>
            </a:rPr>
            <a:t>Capacitar a equipos técnicos para definir indicadores e instrumentos</a:t>
          </a:r>
          <a:endParaRPr lang="es-ES" sz="1300" dirty="0">
            <a:solidFill>
              <a:schemeClr val="tx1"/>
            </a:solidFill>
          </a:endParaRPr>
        </a:p>
      </dgm:t>
    </dgm:pt>
    <dgm:pt modelId="{D3A41E14-0139-4960-B942-D3A83B6776DB}" type="parTrans" cxnId="{482F20CB-8B07-4B5F-947C-F91DA82B6AE7}">
      <dgm:prSet/>
      <dgm:spPr/>
      <dgm:t>
        <a:bodyPr/>
        <a:lstStyle/>
        <a:p>
          <a:endParaRPr lang="es-ES"/>
        </a:p>
      </dgm:t>
    </dgm:pt>
    <dgm:pt modelId="{0A952949-7848-42B1-B276-5CA832371E90}" type="sibTrans" cxnId="{482F20CB-8B07-4B5F-947C-F91DA82B6AE7}">
      <dgm:prSet custT="1"/>
      <dgm:spPr>
        <a:solidFill>
          <a:schemeClr val="bg1">
            <a:lumMod val="75000"/>
          </a:schemeClr>
        </a:solidFill>
      </dgm:spPr>
      <dgm:t>
        <a:bodyPr/>
        <a:lstStyle/>
        <a:p>
          <a:r>
            <a:rPr lang="es-ES" sz="14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Mejorar sistemas de información de los pliegos</a:t>
          </a:r>
          <a:endParaRPr lang="es-E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dgm:t>
    </dgm:pt>
    <dgm:pt modelId="{D941AE96-A6E4-44C7-B6B0-85A16C9EF514}">
      <dgm:prSet phldrT="[Texto]" custT="1"/>
      <dgm:spPr>
        <a:solidFill>
          <a:schemeClr val="bg1">
            <a:lumMod val="75000"/>
          </a:schemeClr>
        </a:solidFill>
      </dgm:spPr>
      <dgm:t>
        <a:bodyPr/>
        <a:lstStyle/>
        <a:p>
          <a:r>
            <a:rPr lang="es-ES" sz="1400" dirty="0" smtClean="0">
              <a:solidFill>
                <a:schemeClr val="tx1"/>
              </a:solidFill>
              <a:latin typeface="Verdana" pitchFamily="34" charset="0"/>
              <a:ea typeface="Verdana" pitchFamily="34" charset="0"/>
              <a:cs typeface="Verdana" pitchFamily="34" charset="0"/>
            </a:rPr>
            <a:t>Ampliar cobertura de PP con indicador medido</a:t>
          </a:r>
          <a:endParaRPr lang="es-ES" sz="1400" dirty="0">
            <a:solidFill>
              <a:schemeClr val="tx1"/>
            </a:solidFill>
          </a:endParaRPr>
        </a:p>
      </dgm:t>
    </dgm:pt>
    <dgm:pt modelId="{74DC7ED8-7D53-41CE-97D1-FA1E51EAF4C1}" type="parTrans" cxnId="{41956602-1F04-4A28-998F-F1B8165562A6}">
      <dgm:prSet/>
      <dgm:spPr/>
      <dgm:t>
        <a:bodyPr/>
        <a:lstStyle/>
        <a:p>
          <a:endParaRPr lang="es-ES"/>
        </a:p>
      </dgm:t>
    </dgm:pt>
    <dgm:pt modelId="{86D9F4F8-1E2E-460B-A850-3467FF5F8562}" type="sibTrans" cxnId="{41956602-1F04-4A28-998F-F1B8165562A6}">
      <dgm:prSet/>
      <dgm:spPr>
        <a:solidFill>
          <a:schemeClr val="bg1">
            <a:lumMod val="75000"/>
          </a:schemeClr>
        </a:solidFill>
      </dgm:spPr>
      <dgm:t>
        <a:bodyPr/>
        <a:lstStyle/>
        <a:p>
          <a:r>
            <a:rPr lang="es-PE" dirty="0" smtClean="0">
              <a:solidFill>
                <a:schemeClr val="tx1"/>
              </a:solidFill>
              <a:latin typeface="Verdana" pitchFamily="34" charset="0"/>
            </a:rPr>
            <a:t>Uso del seguimiento como insumo para evaluaciones</a:t>
          </a:r>
          <a:endParaRPr lang="es-ES" dirty="0">
            <a:solidFill>
              <a:schemeClr val="tx1"/>
            </a:solidFill>
          </a:endParaRPr>
        </a:p>
      </dgm:t>
    </dgm:pt>
    <dgm:pt modelId="{F181FD37-C2D6-4C06-AC46-53CBFC1627E9}">
      <dgm:prSet phldrT="[Texto]"/>
      <dgm:spPr>
        <a:noFill/>
      </dgm:spPr>
      <dgm:t>
        <a:bodyPr/>
        <a:lstStyle/>
        <a:p>
          <a:endParaRPr lang="es-ES" dirty="0">
            <a:solidFill>
              <a:schemeClr val="tx1"/>
            </a:solidFill>
          </a:endParaRPr>
        </a:p>
      </dgm:t>
    </dgm:pt>
    <dgm:pt modelId="{A7DC0EE7-8DF6-404B-A1AF-B32CBD0A3856}" type="sibTrans" cxnId="{A7622A20-0B90-41C1-9F1A-B1D5F602B1E9}">
      <dgm:prSet custT="1"/>
      <dgm:spPr>
        <a:solidFill>
          <a:schemeClr val="bg1">
            <a:lumMod val="75000"/>
          </a:schemeClr>
        </a:solidFill>
      </dgm:spPr>
      <dgm:t>
        <a:bodyPr/>
        <a:lstStyle/>
        <a:p>
          <a:r>
            <a:rPr lang="es-ES" sz="1400" dirty="0" smtClean="0">
              <a:solidFill>
                <a:schemeClr val="tx1"/>
              </a:solidFill>
              <a:latin typeface="Verdana" pitchFamily="34" charset="0"/>
              <a:ea typeface="Verdana" pitchFamily="34" charset="0"/>
              <a:cs typeface="Verdana" pitchFamily="34" charset="0"/>
            </a:rPr>
            <a:t>Mejorar registro de metas físicas en SIAF</a:t>
          </a:r>
          <a:endParaRPr lang="es-ES" sz="1400" dirty="0">
            <a:solidFill>
              <a:schemeClr val="tx1"/>
            </a:solidFill>
          </a:endParaRPr>
        </a:p>
      </dgm:t>
    </dgm:pt>
    <dgm:pt modelId="{DD9109FB-DC30-4F9A-B5D5-8ED1EDB8BD63}" type="parTrans" cxnId="{A7622A20-0B90-41C1-9F1A-B1D5F602B1E9}">
      <dgm:prSet/>
      <dgm:spPr/>
      <dgm:t>
        <a:bodyPr/>
        <a:lstStyle/>
        <a:p>
          <a:endParaRPr lang="es-ES"/>
        </a:p>
      </dgm:t>
    </dgm:pt>
    <dgm:pt modelId="{B1DA1251-F62D-477B-95E1-3012E172633F}" type="pres">
      <dgm:prSet presAssocID="{5C9341CA-6FA8-4402-824E-870FAE1E53B2}" presName="Name0" presStyleCnt="0">
        <dgm:presLayoutVars>
          <dgm:chMax/>
          <dgm:chPref/>
          <dgm:dir/>
          <dgm:animLvl val="lvl"/>
        </dgm:presLayoutVars>
      </dgm:prSet>
      <dgm:spPr/>
      <dgm:t>
        <a:bodyPr/>
        <a:lstStyle/>
        <a:p>
          <a:endParaRPr lang="es-PE"/>
        </a:p>
      </dgm:t>
    </dgm:pt>
    <dgm:pt modelId="{2D7D7395-6374-48A9-B454-67CE21757B3E}" type="pres">
      <dgm:prSet presAssocID="{F907694F-8B6F-47A8-BF76-3AF2226D0438}" presName="composite" presStyleCnt="0"/>
      <dgm:spPr/>
    </dgm:pt>
    <dgm:pt modelId="{8C9A99E1-DE6B-41FD-BE3B-2A36A618D5D8}" type="pres">
      <dgm:prSet presAssocID="{F907694F-8B6F-47A8-BF76-3AF2226D0438}" presName="Parent1" presStyleLbl="node1" presStyleIdx="0" presStyleCnt="6" custScaleX="116646" custLinFactNeighborX="58238" custLinFactNeighborY="81729">
        <dgm:presLayoutVars>
          <dgm:chMax val="1"/>
          <dgm:chPref val="1"/>
          <dgm:bulletEnabled val="1"/>
        </dgm:presLayoutVars>
      </dgm:prSet>
      <dgm:spPr/>
      <dgm:t>
        <a:bodyPr/>
        <a:lstStyle/>
        <a:p>
          <a:endParaRPr lang="es-ES"/>
        </a:p>
      </dgm:t>
    </dgm:pt>
    <dgm:pt modelId="{E2F13698-730A-4512-AA08-2A6009571EF7}" type="pres">
      <dgm:prSet presAssocID="{F907694F-8B6F-47A8-BF76-3AF2226D0438}" presName="Childtext1" presStyleLbl="revTx" presStyleIdx="0" presStyleCnt="3">
        <dgm:presLayoutVars>
          <dgm:chMax val="0"/>
          <dgm:chPref val="0"/>
          <dgm:bulletEnabled val="1"/>
        </dgm:presLayoutVars>
      </dgm:prSet>
      <dgm:spPr/>
      <dgm:t>
        <a:bodyPr/>
        <a:lstStyle/>
        <a:p>
          <a:endParaRPr lang="es-ES"/>
        </a:p>
      </dgm:t>
    </dgm:pt>
    <dgm:pt modelId="{DDA66D85-E294-4A00-8FFA-138FFE649CA1}" type="pres">
      <dgm:prSet presAssocID="{F907694F-8B6F-47A8-BF76-3AF2226D0438}" presName="BalanceSpacing" presStyleCnt="0"/>
      <dgm:spPr/>
    </dgm:pt>
    <dgm:pt modelId="{FDD5708A-AB6D-4E7A-BF21-3CB48430C631}" type="pres">
      <dgm:prSet presAssocID="{F907694F-8B6F-47A8-BF76-3AF2226D0438}" presName="BalanceSpacing1" presStyleCnt="0"/>
      <dgm:spPr/>
    </dgm:pt>
    <dgm:pt modelId="{9D2508FB-C49F-4A4A-B149-C46EBD86C1CF}" type="pres">
      <dgm:prSet presAssocID="{0A952949-7848-42B1-B276-5CA832371E90}" presName="Accent1Text" presStyleLbl="node1" presStyleIdx="1" presStyleCnt="6" custLinFactNeighborX="51044" custLinFactNeighborY="81729"/>
      <dgm:spPr/>
      <dgm:t>
        <a:bodyPr/>
        <a:lstStyle/>
        <a:p>
          <a:endParaRPr lang="es-ES"/>
        </a:p>
      </dgm:t>
    </dgm:pt>
    <dgm:pt modelId="{E4035906-7B23-4FD7-B70B-D1038BAA5E19}" type="pres">
      <dgm:prSet presAssocID="{0A952949-7848-42B1-B276-5CA832371E90}" presName="spaceBetweenRectangles" presStyleCnt="0"/>
      <dgm:spPr/>
    </dgm:pt>
    <dgm:pt modelId="{3DA19C27-9726-4DB7-B354-AA9DC9EB7DE7}" type="pres">
      <dgm:prSet presAssocID="{F181FD37-C2D6-4C06-AC46-53CBFC1627E9}" presName="composite" presStyleCnt="0"/>
      <dgm:spPr/>
    </dgm:pt>
    <dgm:pt modelId="{CA584335-63A6-42ED-A1C9-BDDC602E28F5}" type="pres">
      <dgm:prSet presAssocID="{F181FD37-C2D6-4C06-AC46-53CBFC1627E9}" presName="Parent1" presStyleLbl="node1" presStyleIdx="2" presStyleCnt="6" custLinFactX="-78018" custLinFactNeighborX="-100000" custLinFactNeighborY="-73815">
        <dgm:presLayoutVars>
          <dgm:chMax val="1"/>
          <dgm:chPref val="1"/>
          <dgm:bulletEnabled val="1"/>
        </dgm:presLayoutVars>
      </dgm:prSet>
      <dgm:spPr/>
      <dgm:t>
        <a:bodyPr/>
        <a:lstStyle/>
        <a:p>
          <a:endParaRPr lang="es-ES"/>
        </a:p>
      </dgm:t>
    </dgm:pt>
    <dgm:pt modelId="{214E171F-D8AE-4232-82CD-B354A4688CC4}" type="pres">
      <dgm:prSet presAssocID="{F181FD37-C2D6-4C06-AC46-53CBFC1627E9}" presName="Childtext1" presStyleLbl="revTx" presStyleIdx="1" presStyleCnt="3">
        <dgm:presLayoutVars>
          <dgm:chMax val="0"/>
          <dgm:chPref val="0"/>
          <dgm:bulletEnabled val="1"/>
        </dgm:presLayoutVars>
      </dgm:prSet>
      <dgm:spPr/>
      <dgm:t>
        <a:bodyPr/>
        <a:lstStyle/>
        <a:p>
          <a:endParaRPr lang="es-ES"/>
        </a:p>
      </dgm:t>
    </dgm:pt>
    <dgm:pt modelId="{1DDD4D47-43D9-464E-B289-36ADC6B1BD8B}" type="pres">
      <dgm:prSet presAssocID="{F181FD37-C2D6-4C06-AC46-53CBFC1627E9}" presName="BalanceSpacing" presStyleCnt="0"/>
      <dgm:spPr/>
    </dgm:pt>
    <dgm:pt modelId="{2CD1B538-9B11-4482-8CDC-2673D6F2F764}" type="pres">
      <dgm:prSet presAssocID="{F181FD37-C2D6-4C06-AC46-53CBFC1627E9}" presName="BalanceSpacing1" presStyleCnt="0"/>
      <dgm:spPr/>
    </dgm:pt>
    <dgm:pt modelId="{AF90AFFA-CE86-442A-A79C-54BA8313FB52}" type="pres">
      <dgm:prSet presAssocID="{A7DC0EE7-8DF6-404B-A1AF-B32CBD0A3856}" presName="Accent1Text" presStyleLbl="node1" presStyleIdx="3" presStyleCnt="6" custLinFactX="-67232" custLinFactNeighborX="-100000" custLinFactNeighborY="-81474"/>
      <dgm:spPr/>
      <dgm:t>
        <a:bodyPr/>
        <a:lstStyle/>
        <a:p>
          <a:endParaRPr lang="es-ES"/>
        </a:p>
      </dgm:t>
    </dgm:pt>
    <dgm:pt modelId="{0F37759A-51D9-46AD-9229-02AD3C2F9B55}" type="pres">
      <dgm:prSet presAssocID="{A7DC0EE7-8DF6-404B-A1AF-B32CBD0A3856}" presName="spaceBetweenRectangles" presStyleCnt="0"/>
      <dgm:spPr/>
    </dgm:pt>
    <dgm:pt modelId="{9BD4942E-F973-4D52-9EBB-B78970C60CA6}" type="pres">
      <dgm:prSet presAssocID="{D941AE96-A6E4-44C7-B6B0-85A16C9EF514}" presName="composite" presStyleCnt="0"/>
      <dgm:spPr/>
    </dgm:pt>
    <dgm:pt modelId="{1E824BDF-0531-4F54-8A00-D3BE8D0D826F}" type="pres">
      <dgm:prSet presAssocID="{D941AE96-A6E4-44C7-B6B0-85A16C9EF514}" presName="Parent1" presStyleLbl="node1" presStyleIdx="4" presStyleCnt="6" custScaleX="110509" custLinFactY="-69808" custLinFactNeighborX="-275" custLinFactNeighborY="-100000">
        <dgm:presLayoutVars>
          <dgm:chMax val="1"/>
          <dgm:chPref val="1"/>
          <dgm:bulletEnabled val="1"/>
        </dgm:presLayoutVars>
      </dgm:prSet>
      <dgm:spPr/>
      <dgm:t>
        <a:bodyPr/>
        <a:lstStyle/>
        <a:p>
          <a:endParaRPr lang="es-ES"/>
        </a:p>
      </dgm:t>
    </dgm:pt>
    <dgm:pt modelId="{46D29F8D-A93C-48BE-AA59-963AA41AD856}" type="pres">
      <dgm:prSet presAssocID="{D941AE96-A6E4-44C7-B6B0-85A16C9EF514}" presName="Childtext1" presStyleLbl="revTx" presStyleIdx="2" presStyleCnt="3">
        <dgm:presLayoutVars>
          <dgm:chMax val="0"/>
          <dgm:chPref val="0"/>
          <dgm:bulletEnabled val="1"/>
        </dgm:presLayoutVars>
      </dgm:prSet>
      <dgm:spPr/>
      <dgm:t>
        <a:bodyPr/>
        <a:lstStyle/>
        <a:p>
          <a:endParaRPr lang="es-ES"/>
        </a:p>
      </dgm:t>
    </dgm:pt>
    <dgm:pt modelId="{CC2897B0-4D53-422C-B63A-371B97C4FBFA}" type="pres">
      <dgm:prSet presAssocID="{D941AE96-A6E4-44C7-B6B0-85A16C9EF514}" presName="BalanceSpacing" presStyleCnt="0"/>
      <dgm:spPr/>
    </dgm:pt>
    <dgm:pt modelId="{9E62B368-52AA-4948-AD6C-E6F62A6C2814}" type="pres">
      <dgm:prSet presAssocID="{D941AE96-A6E4-44C7-B6B0-85A16C9EF514}" presName="BalanceSpacing1" presStyleCnt="0"/>
      <dgm:spPr/>
    </dgm:pt>
    <dgm:pt modelId="{34503662-311A-4687-A7EC-188B40895A1F}" type="pres">
      <dgm:prSet presAssocID="{86D9F4F8-1E2E-460B-A850-3467FF5F8562}" presName="Accent1Text" presStyleLbl="node1" presStyleIdx="5" presStyleCnt="6" custScaleX="115339" custLinFactX="100000" custLinFactY="-71237" custLinFactNeighborX="125433" custLinFactNeighborY="-100000"/>
      <dgm:spPr/>
      <dgm:t>
        <a:bodyPr/>
        <a:lstStyle/>
        <a:p>
          <a:endParaRPr lang="es-ES"/>
        </a:p>
      </dgm:t>
    </dgm:pt>
  </dgm:ptLst>
  <dgm:cxnLst>
    <dgm:cxn modelId="{065B6DF6-5289-416D-A91D-52D61F06183B}" type="presOf" srcId="{F907694F-8B6F-47A8-BF76-3AF2226D0438}" destId="{8C9A99E1-DE6B-41FD-BE3B-2A36A618D5D8}" srcOrd="0" destOrd="0" presId="urn:microsoft.com/office/officeart/2008/layout/AlternatingHexagons"/>
    <dgm:cxn modelId="{41956602-1F04-4A28-998F-F1B8165562A6}" srcId="{5C9341CA-6FA8-4402-824E-870FAE1E53B2}" destId="{D941AE96-A6E4-44C7-B6B0-85A16C9EF514}" srcOrd="2" destOrd="0" parTransId="{74DC7ED8-7D53-41CE-97D1-FA1E51EAF4C1}" sibTransId="{86D9F4F8-1E2E-460B-A850-3467FF5F8562}"/>
    <dgm:cxn modelId="{482F20CB-8B07-4B5F-947C-F91DA82B6AE7}" srcId="{5C9341CA-6FA8-4402-824E-870FAE1E53B2}" destId="{F907694F-8B6F-47A8-BF76-3AF2226D0438}" srcOrd="0" destOrd="0" parTransId="{D3A41E14-0139-4960-B942-D3A83B6776DB}" sibTransId="{0A952949-7848-42B1-B276-5CA832371E90}"/>
    <dgm:cxn modelId="{A082E1A0-7815-4EAE-B65E-F67B4419465D}" type="presOf" srcId="{D941AE96-A6E4-44C7-B6B0-85A16C9EF514}" destId="{1E824BDF-0531-4F54-8A00-D3BE8D0D826F}" srcOrd="0" destOrd="0" presId="urn:microsoft.com/office/officeart/2008/layout/AlternatingHexagons"/>
    <dgm:cxn modelId="{93D9D16D-A1A2-4D67-98E0-D0299A5F946B}" type="presOf" srcId="{A7DC0EE7-8DF6-404B-A1AF-B32CBD0A3856}" destId="{AF90AFFA-CE86-442A-A79C-54BA8313FB52}" srcOrd="0" destOrd="0" presId="urn:microsoft.com/office/officeart/2008/layout/AlternatingHexagons"/>
    <dgm:cxn modelId="{E0B8E881-0AA4-4EE8-B6A6-94D97F5CE5F1}" type="presOf" srcId="{5C9341CA-6FA8-4402-824E-870FAE1E53B2}" destId="{B1DA1251-F62D-477B-95E1-3012E172633F}" srcOrd="0" destOrd="0" presId="urn:microsoft.com/office/officeart/2008/layout/AlternatingHexagons"/>
    <dgm:cxn modelId="{90BFD74B-14E5-4F7B-A025-654CD2D3CB79}" type="presOf" srcId="{86D9F4F8-1E2E-460B-A850-3467FF5F8562}" destId="{34503662-311A-4687-A7EC-188B40895A1F}" srcOrd="0" destOrd="0" presId="urn:microsoft.com/office/officeart/2008/layout/AlternatingHexagons"/>
    <dgm:cxn modelId="{A7622A20-0B90-41C1-9F1A-B1D5F602B1E9}" srcId="{5C9341CA-6FA8-4402-824E-870FAE1E53B2}" destId="{F181FD37-C2D6-4C06-AC46-53CBFC1627E9}" srcOrd="1" destOrd="0" parTransId="{DD9109FB-DC30-4F9A-B5D5-8ED1EDB8BD63}" sibTransId="{A7DC0EE7-8DF6-404B-A1AF-B32CBD0A3856}"/>
    <dgm:cxn modelId="{B019522F-B31E-4E24-9A93-0D586BA90D51}" type="presOf" srcId="{0A952949-7848-42B1-B276-5CA832371E90}" destId="{9D2508FB-C49F-4A4A-B149-C46EBD86C1CF}" srcOrd="0" destOrd="0" presId="urn:microsoft.com/office/officeart/2008/layout/AlternatingHexagons"/>
    <dgm:cxn modelId="{FB8E06F6-1303-4FFD-9CDB-F939DC8CE26B}" type="presOf" srcId="{F181FD37-C2D6-4C06-AC46-53CBFC1627E9}" destId="{CA584335-63A6-42ED-A1C9-BDDC602E28F5}" srcOrd="0" destOrd="0" presId="urn:microsoft.com/office/officeart/2008/layout/AlternatingHexagons"/>
    <dgm:cxn modelId="{7CBE70CD-FB6C-4AA9-9250-E79D2E2FA294}" type="presParOf" srcId="{B1DA1251-F62D-477B-95E1-3012E172633F}" destId="{2D7D7395-6374-48A9-B454-67CE21757B3E}" srcOrd="0" destOrd="0" presId="urn:microsoft.com/office/officeart/2008/layout/AlternatingHexagons"/>
    <dgm:cxn modelId="{8CB0795B-F5ED-48D3-BB9B-3014B29F0C49}" type="presParOf" srcId="{2D7D7395-6374-48A9-B454-67CE21757B3E}" destId="{8C9A99E1-DE6B-41FD-BE3B-2A36A618D5D8}" srcOrd="0" destOrd="0" presId="urn:microsoft.com/office/officeart/2008/layout/AlternatingHexagons"/>
    <dgm:cxn modelId="{94F11FD0-2E36-4B0B-BCF7-7C552DD11ED5}" type="presParOf" srcId="{2D7D7395-6374-48A9-B454-67CE21757B3E}" destId="{E2F13698-730A-4512-AA08-2A6009571EF7}" srcOrd="1" destOrd="0" presId="urn:microsoft.com/office/officeart/2008/layout/AlternatingHexagons"/>
    <dgm:cxn modelId="{BFFE2E58-44B4-48B1-A480-EE9CBE1ACEBD}" type="presParOf" srcId="{2D7D7395-6374-48A9-B454-67CE21757B3E}" destId="{DDA66D85-E294-4A00-8FFA-138FFE649CA1}" srcOrd="2" destOrd="0" presId="urn:microsoft.com/office/officeart/2008/layout/AlternatingHexagons"/>
    <dgm:cxn modelId="{190310A1-AA28-48DD-902C-D7A954AFAD76}" type="presParOf" srcId="{2D7D7395-6374-48A9-B454-67CE21757B3E}" destId="{FDD5708A-AB6D-4E7A-BF21-3CB48430C631}" srcOrd="3" destOrd="0" presId="urn:microsoft.com/office/officeart/2008/layout/AlternatingHexagons"/>
    <dgm:cxn modelId="{18DF4A96-2A4E-4F71-BDFA-083A5217FAB7}" type="presParOf" srcId="{2D7D7395-6374-48A9-B454-67CE21757B3E}" destId="{9D2508FB-C49F-4A4A-B149-C46EBD86C1CF}" srcOrd="4" destOrd="0" presId="urn:microsoft.com/office/officeart/2008/layout/AlternatingHexagons"/>
    <dgm:cxn modelId="{2008AA70-BB84-4C0C-A73E-2C0DFFA182F2}" type="presParOf" srcId="{B1DA1251-F62D-477B-95E1-3012E172633F}" destId="{E4035906-7B23-4FD7-B70B-D1038BAA5E19}" srcOrd="1" destOrd="0" presId="urn:microsoft.com/office/officeart/2008/layout/AlternatingHexagons"/>
    <dgm:cxn modelId="{261D0D0E-2458-4D53-9D88-9DFD6666DB2F}" type="presParOf" srcId="{B1DA1251-F62D-477B-95E1-3012E172633F}" destId="{3DA19C27-9726-4DB7-B354-AA9DC9EB7DE7}" srcOrd="2" destOrd="0" presId="urn:microsoft.com/office/officeart/2008/layout/AlternatingHexagons"/>
    <dgm:cxn modelId="{7D5F2B99-25D2-4334-A725-2F99BDAD95D6}" type="presParOf" srcId="{3DA19C27-9726-4DB7-B354-AA9DC9EB7DE7}" destId="{CA584335-63A6-42ED-A1C9-BDDC602E28F5}" srcOrd="0" destOrd="0" presId="urn:microsoft.com/office/officeart/2008/layout/AlternatingHexagons"/>
    <dgm:cxn modelId="{A15AB9A6-F66B-4476-82B6-7692DCE9C2B3}" type="presParOf" srcId="{3DA19C27-9726-4DB7-B354-AA9DC9EB7DE7}" destId="{214E171F-D8AE-4232-82CD-B354A4688CC4}" srcOrd="1" destOrd="0" presId="urn:microsoft.com/office/officeart/2008/layout/AlternatingHexagons"/>
    <dgm:cxn modelId="{1838668E-46C6-4415-8325-5932B8EB03D9}" type="presParOf" srcId="{3DA19C27-9726-4DB7-B354-AA9DC9EB7DE7}" destId="{1DDD4D47-43D9-464E-B289-36ADC6B1BD8B}" srcOrd="2" destOrd="0" presId="urn:microsoft.com/office/officeart/2008/layout/AlternatingHexagons"/>
    <dgm:cxn modelId="{267AC08A-AB3E-4F66-9E63-6779079AEAD8}" type="presParOf" srcId="{3DA19C27-9726-4DB7-B354-AA9DC9EB7DE7}" destId="{2CD1B538-9B11-4482-8CDC-2673D6F2F764}" srcOrd="3" destOrd="0" presId="urn:microsoft.com/office/officeart/2008/layout/AlternatingHexagons"/>
    <dgm:cxn modelId="{63D0663E-005C-44E8-9235-8F01A5D1934E}" type="presParOf" srcId="{3DA19C27-9726-4DB7-B354-AA9DC9EB7DE7}" destId="{AF90AFFA-CE86-442A-A79C-54BA8313FB52}" srcOrd="4" destOrd="0" presId="urn:microsoft.com/office/officeart/2008/layout/AlternatingHexagons"/>
    <dgm:cxn modelId="{FA8BD38D-7B9E-436B-9A38-3C2E5832DCA1}" type="presParOf" srcId="{B1DA1251-F62D-477B-95E1-3012E172633F}" destId="{0F37759A-51D9-46AD-9229-02AD3C2F9B55}" srcOrd="3" destOrd="0" presId="urn:microsoft.com/office/officeart/2008/layout/AlternatingHexagons"/>
    <dgm:cxn modelId="{109BC4D2-B0B7-47A1-8766-8F9A3911F1A6}" type="presParOf" srcId="{B1DA1251-F62D-477B-95E1-3012E172633F}" destId="{9BD4942E-F973-4D52-9EBB-B78970C60CA6}" srcOrd="4" destOrd="0" presId="urn:microsoft.com/office/officeart/2008/layout/AlternatingHexagons"/>
    <dgm:cxn modelId="{8E1EECB0-9F34-4772-8B22-AE7C24CA6236}" type="presParOf" srcId="{9BD4942E-F973-4D52-9EBB-B78970C60CA6}" destId="{1E824BDF-0531-4F54-8A00-D3BE8D0D826F}" srcOrd="0" destOrd="0" presId="urn:microsoft.com/office/officeart/2008/layout/AlternatingHexagons"/>
    <dgm:cxn modelId="{B11A43D3-6AC6-4B06-A900-8EED5C95C4B8}" type="presParOf" srcId="{9BD4942E-F973-4D52-9EBB-B78970C60CA6}" destId="{46D29F8D-A93C-48BE-AA59-963AA41AD856}" srcOrd="1" destOrd="0" presId="urn:microsoft.com/office/officeart/2008/layout/AlternatingHexagons"/>
    <dgm:cxn modelId="{0D8A25F4-9AE2-4785-9283-ACF147C1E5AC}" type="presParOf" srcId="{9BD4942E-F973-4D52-9EBB-B78970C60CA6}" destId="{CC2897B0-4D53-422C-B63A-371B97C4FBFA}" srcOrd="2" destOrd="0" presId="urn:microsoft.com/office/officeart/2008/layout/AlternatingHexagons"/>
    <dgm:cxn modelId="{927FBC21-ED0B-4FD4-8821-1731BC09FE49}" type="presParOf" srcId="{9BD4942E-F973-4D52-9EBB-B78970C60CA6}" destId="{9E62B368-52AA-4948-AD6C-E6F62A6C2814}" srcOrd="3" destOrd="0" presId="urn:microsoft.com/office/officeart/2008/layout/AlternatingHexagons"/>
    <dgm:cxn modelId="{84C9B720-B931-4A56-92D0-9E88034DA1FC}" type="presParOf" srcId="{9BD4942E-F973-4D52-9EBB-B78970C60CA6}" destId="{34503662-311A-4687-A7EC-188B40895A1F}" srcOrd="4" destOrd="0" presId="urn:microsoft.com/office/officeart/2008/layout/AlternatingHexagons"/>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B705476-CBEA-4C4C-9C37-388D830141DA}" type="doc">
      <dgm:prSet loTypeId="urn:microsoft.com/office/officeart/2005/8/layout/radial6" loCatId="cycle" qsTypeId="urn:microsoft.com/office/officeart/2005/8/quickstyle/simple1" qsCatId="simple" csTypeId="urn:microsoft.com/office/officeart/2005/8/colors/colorful1#2" csCatId="colorful" phldr="1"/>
      <dgm:spPr/>
      <dgm:t>
        <a:bodyPr/>
        <a:lstStyle/>
        <a:p>
          <a:endParaRPr lang="es-PE"/>
        </a:p>
      </dgm:t>
    </dgm:pt>
    <dgm:pt modelId="{1EE40A29-8D86-4907-B35A-F2FEF923C0AF}">
      <dgm:prSet phldrT="[Texto]" custT="1"/>
      <dgm:spPr>
        <a:solidFill>
          <a:schemeClr val="bg1">
            <a:lumMod val="85000"/>
          </a:schemeClr>
        </a:solidFill>
        <a:effectLst>
          <a:outerShdw blurRad="50800" dist="50800" dir="5400000" algn="ctr" rotWithShape="0">
            <a:srgbClr val="76B531"/>
          </a:outerShdw>
        </a:effectLst>
      </dgm:spPr>
      <dgm:t>
        <a:bodyPr lIns="0" rIns="0"/>
        <a:lstStyle/>
        <a:p>
          <a:r>
            <a:rPr lang="es-PE" sz="1150" b="1" dirty="0" smtClean="0">
              <a:solidFill>
                <a:srgbClr val="76B531"/>
              </a:solidFill>
              <a:latin typeface="+mn-lt"/>
            </a:rPr>
            <a:t>Gestión de Residuos Sólidos</a:t>
          </a:r>
          <a:endParaRPr lang="es-PE" sz="1150" b="1" dirty="0">
            <a:solidFill>
              <a:srgbClr val="76B531"/>
            </a:solidFill>
            <a:latin typeface="+mn-lt"/>
          </a:endParaRPr>
        </a:p>
      </dgm:t>
    </dgm:pt>
    <dgm:pt modelId="{78BD6A85-6A26-415F-BB8A-225FE284A6A3}" type="parTrans" cxnId="{75D824FA-4032-4541-A095-FAF29EA9A1C7}">
      <dgm:prSet/>
      <dgm:spPr/>
      <dgm:t>
        <a:bodyPr/>
        <a:lstStyle/>
        <a:p>
          <a:endParaRPr lang="es-PE">
            <a:latin typeface="Gill Sans MT" panose="020B0502020104020203" pitchFamily="34" charset="0"/>
          </a:endParaRPr>
        </a:p>
      </dgm:t>
    </dgm:pt>
    <dgm:pt modelId="{47D0BC98-5E5A-4E9B-B262-0A4ACF3CEB8A}" type="sibTrans" cxnId="{75D824FA-4032-4541-A095-FAF29EA9A1C7}">
      <dgm:prSet/>
      <dgm:spPr>
        <a:solidFill>
          <a:schemeClr val="accent3"/>
        </a:solidFill>
      </dgm:spPr>
      <dgm:t>
        <a:bodyPr/>
        <a:lstStyle/>
        <a:p>
          <a:endParaRPr lang="es-PE">
            <a:latin typeface="Gill Sans MT" panose="020B0502020104020203" pitchFamily="34" charset="0"/>
          </a:endParaRPr>
        </a:p>
      </dgm:t>
    </dgm:pt>
    <dgm:pt modelId="{AEAC0D74-7E2F-4F75-90EE-80E1605BF720}">
      <dgm:prSet phldrT="[Texto]" custT="1"/>
      <dgm:spPr>
        <a:solidFill>
          <a:schemeClr val="bg1">
            <a:lumMod val="85000"/>
          </a:schemeClr>
        </a:solidFill>
        <a:effectLst>
          <a:outerShdw blurRad="50800" dist="50800" dir="5400000" algn="ctr" rotWithShape="0">
            <a:srgbClr val="3D0B6F"/>
          </a:outerShdw>
        </a:effectLst>
      </dgm:spPr>
      <dgm:t>
        <a:bodyPr lIns="0" rIns="0"/>
        <a:lstStyle/>
        <a:p>
          <a:r>
            <a:rPr lang="es-PE" sz="1100" b="1" dirty="0" smtClean="0">
              <a:solidFill>
                <a:srgbClr val="3D0B6F"/>
              </a:solidFill>
              <a:latin typeface="+mn-lt"/>
            </a:rPr>
            <a:t>Simplificación Administrativa / Clima de Negocios</a:t>
          </a:r>
          <a:endParaRPr lang="es-PE" sz="1100" b="1" dirty="0">
            <a:solidFill>
              <a:srgbClr val="3D0B6F"/>
            </a:solidFill>
            <a:latin typeface="+mn-lt"/>
          </a:endParaRPr>
        </a:p>
      </dgm:t>
    </dgm:pt>
    <dgm:pt modelId="{3679DF52-7A39-4B4F-BED1-74AD930B2D37}" type="parTrans" cxnId="{AE1C6145-ADA5-48DE-B93B-EE418D804915}">
      <dgm:prSet/>
      <dgm:spPr/>
      <dgm:t>
        <a:bodyPr/>
        <a:lstStyle/>
        <a:p>
          <a:endParaRPr lang="es-PE">
            <a:latin typeface="Gill Sans MT" panose="020B0502020104020203" pitchFamily="34" charset="0"/>
          </a:endParaRPr>
        </a:p>
      </dgm:t>
    </dgm:pt>
    <dgm:pt modelId="{ABC62E19-EE64-4E25-AA01-2F1C547EB4FA}" type="sibTrans" cxnId="{AE1C6145-ADA5-48DE-B93B-EE418D804915}">
      <dgm:prSet/>
      <dgm:spPr/>
      <dgm:t>
        <a:bodyPr/>
        <a:lstStyle/>
        <a:p>
          <a:endParaRPr lang="es-PE">
            <a:latin typeface="Gill Sans MT" panose="020B0502020104020203" pitchFamily="34" charset="0"/>
          </a:endParaRPr>
        </a:p>
      </dgm:t>
    </dgm:pt>
    <dgm:pt modelId="{E6E77E0B-3C48-4EB7-AF16-758CFD584F74}">
      <dgm:prSet phldrT="[Texto]" custT="1"/>
      <dgm:spPr>
        <a:solidFill>
          <a:schemeClr val="bg1">
            <a:lumMod val="85000"/>
          </a:schemeClr>
        </a:solidFill>
        <a:effectLst>
          <a:outerShdw blurRad="50800" dist="50800" dir="5400000" algn="ctr" rotWithShape="0">
            <a:srgbClr val="3D0B6F"/>
          </a:outerShdw>
        </a:effectLst>
      </dgm:spPr>
      <dgm:t>
        <a:bodyPr lIns="0" rIns="0"/>
        <a:lstStyle/>
        <a:p>
          <a:r>
            <a:rPr lang="es-PE" sz="1100" b="1" dirty="0" smtClean="0">
              <a:solidFill>
                <a:srgbClr val="3D0B6F"/>
              </a:solidFill>
              <a:latin typeface="+mn-lt"/>
            </a:rPr>
            <a:t>Autosostenibilidad Fiscal</a:t>
          </a:r>
          <a:endParaRPr lang="es-PE" sz="1100" b="1" dirty="0">
            <a:solidFill>
              <a:srgbClr val="3D0B6F"/>
            </a:solidFill>
            <a:latin typeface="+mn-lt"/>
          </a:endParaRPr>
        </a:p>
      </dgm:t>
    </dgm:pt>
    <dgm:pt modelId="{3EE7B5CC-2640-44D3-B4EA-D53DD1A321AE}" type="parTrans" cxnId="{A3773780-22FD-4D44-A2AB-629B44399C1C}">
      <dgm:prSet/>
      <dgm:spPr/>
      <dgm:t>
        <a:bodyPr/>
        <a:lstStyle/>
        <a:p>
          <a:endParaRPr lang="es-PE">
            <a:latin typeface="Gill Sans MT" panose="020B0502020104020203" pitchFamily="34" charset="0"/>
          </a:endParaRPr>
        </a:p>
      </dgm:t>
    </dgm:pt>
    <dgm:pt modelId="{2B3AC5CD-F9F9-431C-861F-70901AFB3DA1}" type="sibTrans" cxnId="{A3773780-22FD-4D44-A2AB-629B44399C1C}">
      <dgm:prSet/>
      <dgm:spPr>
        <a:solidFill>
          <a:schemeClr val="accent4"/>
        </a:solidFill>
      </dgm:spPr>
      <dgm:t>
        <a:bodyPr/>
        <a:lstStyle/>
        <a:p>
          <a:endParaRPr lang="es-PE">
            <a:latin typeface="Gill Sans MT" panose="020B0502020104020203" pitchFamily="34" charset="0"/>
          </a:endParaRPr>
        </a:p>
      </dgm:t>
    </dgm:pt>
    <dgm:pt modelId="{4E5AF699-DFE7-4AB8-AD5B-4ACF669E8065}">
      <dgm:prSet phldrT="[Texto]" custT="1"/>
      <dgm:spPr>
        <a:solidFill>
          <a:schemeClr val="bg1">
            <a:lumMod val="85000"/>
          </a:schemeClr>
        </a:solidFill>
        <a:effectLst>
          <a:outerShdw blurRad="50800" dist="50800" dir="5400000" algn="ctr" rotWithShape="0">
            <a:srgbClr val="3D0B6F"/>
          </a:outerShdw>
        </a:effectLst>
      </dgm:spPr>
      <dgm:t>
        <a:bodyPr lIns="0" rIns="0"/>
        <a:lstStyle/>
        <a:p>
          <a:r>
            <a:rPr lang="es-PE" sz="1150" b="1" dirty="0" smtClean="0">
              <a:solidFill>
                <a:srgbClr val="3D0B6F"/>
              </a:solidFill>
              <a:latin typeface="+mn-lt"/>
            </a:rPr>
            <a:t>Inversión en Infraestructura Básica</a:t>
          </a:r>
          <a:endParaRPr lang="es-PE" sz="1150" b="1" dirty="0">
            <a:solidFill>
              <a:srgbClr val="3D0B6F"/>
            </a:solidFill>
            <a:latin typeface="+mn-lt"/>
          </a:endParaRPr>
        </a:p>
      </dgm:t>
    </dgm:pt>
    <dgm:pt modelId="{1D94426F-E072-4414-8C1E-B2EB8B96F309}" type="parTrans" cxnId="{D99CC4B8-B582-4D35-94D6-38DDE88DE5E5}">
      <dgm:prSet/>
      <dgm:spPr/>
      <dgm:t>
        <a:bodyPr/>
        <a:lstStyle/>
        <a:p>
          <a:endParaRPr lang="es-PE">
            <a:latin typeface="Gill Sans MT" panose="020B0502020104020203" pitchFamily="34" charset="0"/>
          </a:endParaRPr>
        </a:p>
      </dgm:t>
    </dgm:pt>
    <dgm:pt modelId="{EFC6E935-7158-483E-BB52-213BD7CC9C9A}" type="sibTrans" cxnId="{D99CC4B8-B582-4D35-94D6-38DDE88DE5E5}">
      <dgm:prSet/>
      <dgm:spPr>
        <a:solidFill>
          <a:schemeClr val="accent4"/>
        </a:solidFill>
      </dgm:spPr>
      <dgm:t>
        <a:bodyPr/>
        <a:lstStyle/>
        <a:p>
          <a:endParaRPr lang="es-PE">
            <a:latin typeface="Gill Sans MT" panose="020B0502020104020203" pitchFamily="34" charset="0"/>
          </a:endParaRPr>
        </a:p>
      </dgm:t>
    </dgm:pt>
    <dgm:pt modelId="{21F85FED-6217-4E74-AADB-CEF4319A4E38}">
      <dgm:prSet phldrT="[Texto]" custT="1"/>
      <dgm:spPr>
        <a:solidFill>
          <a:schemeClr val="bg1">
            <a:lumMod val="85000"/>
          </a:schemeClr>
        </a:solidFill>
        <a:effectLst>
          <a:outerShdw blurRad="50800" dist="50800" dir="5400000" algn="ctr" rotWithShape="0">
            <a:srgbClr val="990033"/>
          </a:outerShdw>
        </a:effectLst>
      </dgm:spPr>
      <dgm:t>
        <a:bodyPr lIns="0" rIns="0"/>
        <a:lstStyle/>
        <a:p>
          <a:r>
            <a:rPr lang="es-PE" sz="1150" b="1" dirty="0" smtClean="0">
              <a:solidFill>
                <a:srgbClr val="990033"/>
              </a:solidFill>
              <a:latin typeface="+mn-lt"/>
            </a:rPr>
            <a:t>Alimentación Escolar</a:t>
          </a:r>
          <a:endParaRPr lang="es-PE" sz="1150" b="1" dirty="0">
            <a:solidFill>
              <a:srgbClr val="990033"/>
            </a:solidFill>
            <a:latin typeface="+mn-lt"/>
          </a:endParaRPr>
        </a:p>
      </dgm:t>
    </dgm:pt>
    <dgm:pt modelId="{6838C637-C4DF-424F-A1E0-70B38D347357}" type="parTrans" cxnId="{BF824924-CFEE-4950-9587-975EF32FD5E8}">
      <dgm:prSet/>
      <dgm:spPr/>
      <dgm:t>
        <a:bodyPr/>
        <a:lstStyle/>
        <a:p>
          <a:endParaRPr lang="es-PE">
            <a:latin typeface="Gill Sans MT" panose="020B0502020104020203" pitchFamily="34" charset="0"/>
          </a:endParaRPr>
        </a:p>
      </dgm:t>
    </dgm:pt>
    <dgm:pt modelId="{95E79103-A323-4DF0-9F31-D8D5B29C0A1E}" type="sibTrans" cxnId="{BF824924-CFEE-4950-9587-975EF32FD5E8}">
      <dgm:prSet/>
      <dgm:spPr/>
      <dgm:t>
        <a:bodyPr/>
        <a:lstStyle/>
        <a:p>
          <a:endParaRPr lang="es-PE">
            <a:latin typeface="Gill Sans MT" panose="020B0502020104020203" pitchFamily="34" charset="0"/>
          </a:endParaRPr>
        </a:p>
      </dgm:t>
    </dgm:pt>
    <dgm:pt modelId="{75D3F767-A55E-4400-8BF3-88F4B1F27AC2}">
      <dgm:prSet phldrT="[Texto]" custT="1"/>
      <dgm:spPr>
        <a:solidFill>
          <a:schemeClr val="bg1">
            <a:lumMod val="85000"/>
          </a:schemeClr>
        </a:solidFill>
        <a:effectLst>
          <a:outerShdw blurRad="50800" dist="50800" dir="5400000" algn="ctr" rotWithShape="0">
            <a:srgbClr val="F89F56"/>
          </a:outerShdw>
        </a:effectLst>
      </dgm:spPr>
      <dgm:t>
        <a:bodyPr lIns="0" rIns="0"/>
        <a:lstStyle/>
        <a:p>
          <a:r>
            <a:rPr lang="es-PE" sz="1150" b="1" dirty="0" smtClean="0">
              <a:solidFill>
                <a:srgbClr val="F78E37"/>
              </a:solidFill>
              <a:latin typeface="+mn-lt"/>
            </a:rPr>
            <a:t>Gestión de Riesgos de Desastres</a:t>
          </a:r>
          <a:endParaRPr lang="es-PE" sz="1150" b="1" dirty="0">
            <a:solidFill>
              <a:srgbClr val="F78E37"/>
            </a:solidFill>
            <a:latin typeface="+mn-lt"/>
          </a:endParaRPr>
        </a:p>
      </dgm:t>
    </dgm:pt>
    <dgm:pt modelId="{0A5E71F4-24A7-426D-9C38-54F1B41A8FA6}" type="parTrans" cxnId="{04521BA7-8567-4AFE-B9F2-8C822B7685E5}">
      <dgm:prSet/>
      <dgm:spPr/>
      <dgm:t>
        <a:bodyPr/>
        <a:lstStyle/>
        <a:p>
          <a:endParaRPr lang="es-PE">
            <a:latin typeface="Gill Sans MT" panose="020B0502020104020203" pitchFamily="34" charset="0"/>
          </a:endParaRPr>
        </a:p>
      </dgm:t>
    </dgm:pt>
    <dgm:pt modelId="{04BD386D-2179-4561-8FBC-6B024C8609FD}" type="sibTrans" cxnId="{04521BA7-8567-4AFE-B9F2-8C822B7685E5}">
      <dgm:prSet/>
      <dgm:spPr>
        <a:solidFill>
          <a:schemeClr val="accent6"/>
        </a:solidFill>
      </dgm:spPr>
      <dgm:t>
        <a:bodyPr/>
        <a:lstStyle/>
        <a:p>
          <a:endParaRPr lang="es-PE">
            <a:latin typeface="Gill Sans MT" panose="020B0502020104020203" pitchFamily="34" charset="0"/>
          </a:endParaRPr>
        </a:p>
      </dgm:t>
    </dgm:pt>
    <dgm:pt modelId="{206DB6D1-EDCC-4503-BAC4-CF0E678F1880}">
      <dgm:prSet phldrT="[Texto]" custT="1"/>
      <dgm:spPr>
        <a:solidFill>
          <a:schemeClr val="bg1">
            <a:lumMod val="85000"/>
          </a:schemeClr>
        </a:solidFill>
        <a:effectLst>
          <a:outerShdw blurRad="50800" dist="50800" dir="5400000" algn="ctr" rotWithShape="0">
            <a:srgbClr val="990033"/>
          </a:outerShdw>
        </a:effectLst>
      </dgm:spPr>
      <dgm:t>
        <a:bodyPr lIns="0" rIns="0"/>
        <a:lstStyle/>
        <a:p>
          <a:r>
            <a:rPr lang="es-PE" sz="1150" b="1" dirty="0" smtClean="0">
              <a:solidFill>
                <a:srgbClr val="990033"/>
              </a:solidFill>
              <a:latin typeface="+mn-lt"/>
            </a:rPr>
            <a:t>Mejora del Gasto Social</a:t>
          </a:r>
          <a:endParaRPr lang="es-PE" sz="1150" b="1" dirty="0">
            <a:solidFill>
              <a:srgbClr val="990033"/>
            </a:solidFill>
            <a:latin typeface="+mn-lt"/>
          </a:endParaRPr>
        </a:p>
      </dgm:t>
    </dgm:pt>
    <dgm:pt modelId="{B6073DF2-9910-467F-96F9-238C40429772}" type="parTrans" cxnId="{06FC8675-9E1C-4D75-8E25-6974C766B724}">
      <dgm:prSet/>
      <dgm:spPr/>
      <dgm:t>
        <a:bodyPr/>
        <a:lstStyle/>
        <a:p>
          <a:endParaRPr lang="es-PE">
            <a:latin typeface="Gill Sans MT" panose="020B0502020104020203" pitchFamily="34" charset="0"/>
          </a:endParaRPr>
        </a:p>
      </dgm:t>
    </dgm:pt>
    <dgm:pt modelId="{7C7215D8-5B38-4459-A329-5319203E8C06}" type="sibTrans" cxnId="{06FC8675-9E1C-4D75-8E25-6974C766B724}">
      <dgm:prSet/>
      <dgm:spPr>
        <a:solidFill>
          <a:schemeClr val="accent2"/>
        </a:solidFill>
      </dgm:spPr>
      <dgm:t>
        <a:bodyPr/>
        <a:lstStyle/>
        <a:p>
          <a:endParaRPr lang="es-PE">
            <a:latin typeface="Gill Sans MT" panose="020B0502020104020203" pitchFamily="34" charset="0"/>
          </a:endParaRPr>
        </a:p>
      </dgm:t>
    </dgm:pt>
    <dgm:pt modelId="{A53A9440-7E3A-4130-823B-F427204E641A}">
      <dgm:prSet phldrT="[Texto]" custT="1"/>
      <dgm:spPr>
        <a:solidFill>
          <a:schemeClr val="bg1">
            <a:lumMod val="85000"/>
          </a:schemeClr>
        </a:solidFill>
        <a:effectLst>
          <a:outerShdw blurRad="50800" dist="50800" dir="5400000" algn="ctr" rotWithShape="0">
            <a:srgbClr val="002B82"/>
          </a:outerShdw>
        </a:effectLst>
      </dgm:spPr>
      <dgm:t>
        <a:bodyPr lIns="0" rIns="0"/>
        <a:lstStyle/>
        <a:p>
          <a:r>
            <a:rPr lang="es-PE" sz="1150" b="1" dirty="0" smtClean="0">
              <a:solidFill>
                <a:srgbClr val="002B82"/>
              </a:solidFill>
              <a:latin typeface="+mj-lt"/>
            </a:rPr>
            <a:t>Reducción de la Desnutrición Crónica Infantil</a:t>
          </a:r>
          <a:endParaRPr lang="es-PE" sz="1150" b="1" dirty="0">
            <a:solidFill>
              <a:srgbClr val="002B82"/>
            </a:solidFill>
            <a:latin typeface="+mj-lt"/>
          </a:endParaRPr>
        </a:p>
      </dgm:t>
    </dgm:pt>
    <dgm:pt modelId="{8FEE2786-EE5B-4E43-BCD7-FCBE0F9D398F}" type="parTrans" cxnId="{182E7BDD-4879-4CE9-8508-AE7B63014726}">
      <dgm:prSet/>
      <dgm:spPr/>
      <dgm:t>
        <a:bodyPr/>
        <a:lstStyle/>
        <a:p>
          <a:endParaRPr lang="es-PE">
            <a:latin typeface="Gill Sans MT" panose="020B0502020104020203" pitchFamily="34" charset="0"/>
          </a:endParaRPr>
        </a:p>
      </dgm:t>
    </dgm:pt>
    <dgm:pt modelId="{0292D063-C2F8-46B9-B3A0-BFCB2E9B4A73}" type="sibTrans" cxnId="{182E7BDD-4879-4CE9-8508-AE7B63014726}">
      <dgm:prSet/>
      <dgm:spPr>
        <a:solidFill>
          <a:schemeClr val="accent1"/>
        </a:solidFill>
      </dgm:spPr>
      <dgm:t>
        <a:bodyPr/>
        <a:lstStyle/>
        <a:p>
          <a:endParaRPr lang="es-PE">
            <a:latin typeface="Gill Sans MT" panose="020B0502020104020203" pitchFamily="34" charset="0"/>
          </a:endParaRPr>
        </a:p>
      </dgm:t>
    </dgm:pt>
    <dgm:pt modelId="{8B16AC66-5EF8-480D-93E7-5979BFBC2BE5}">
      <dgm:prSet phldrT="[Texto]" custT="1"/>
      <dgm:spPr>
        <a:noFill/>
        <a:ln>
          <a:noFill/>
        </a:ln>
      </dgm:spPr>
      <dgm:t>
        <a:bodyPr/>
        <a:lstStyle/>
        <a:p>
          <a:r>
            <a:rPr lang="es-PE" sz="2600" b="0" dirty="0" smtClean="0">
              <a:solidFill>
                <a:srgbClr val="0070C0"/>
              </a:solidFill>
              <a:latin typeface="Baskerville Old Face" pitchFamily="18" charset="0"/>
            </a:rPr>
            <a:t>Plan de </a:t>
          </a:r>
          <a:r>
            <a:rPr lang="es-PE" sz="2600" b="1" dirty="0" smtClean="0">
              <a:solidFill>
                <a:srgbClr val="0070C0"/>
              </a:solidFill>
              <a:latin typeface="Baskerville Old Face" pitchFamily="18" charset="0"/>
            </a:rPr>
            <a:t>Incentivos Municipales</a:t>
          </a:r>
          <a:endParaRPr lang="es-PE" sz="2600" b="1" dirty="0">
            <a:solidFill>
              <a:srgbClr val="0070C0"/>
            </a:solidFill>
            <a:latin typeface="Baskerville Old Face" pitchFamily="18" charset="0"/>
          </a:endParaRPr>
        </a:p>
      </dgm:t>
    </dgm:pt>
    <dgm:pt modelId="{E8E25F8E-7ECB-4D73-BC9C-70A2B96A4668}" type="parTrans" cxnId="{83DDC2C2-62D3-4D12-B88A-73D68431E02C}">
      <dgm:prSet/>
      <dgm:spPr/>
      <dgm:t>
        <a:bodyPr/>
        <a:lstStyle/>
        <a:p>
          <a:endParaRPr lang="es-PE">
            <a:latin typeface="Gill Sans MT" panose="020B0502020104020203" pitchFamily="34" charset="0"/>
          </a:endParaRPr>
        </a:p>
      </dgm:t>
    </dgm:pt>
    <dgm:pt modelId="{D35FE22A-86D2-4485-8C38-DA8DAFE54C3E}" type="sibTrans" cxnId="{83DDC2C2-62D3-4D12-B88A-73D68431E02C}">
      <dgm:prSet/>
      <dgm:spPr/>
      <dgm:t>
        <a:bodyPr/>
        <a:lstStyle/>
        <a:p>
          <a:endParaRPr lang="es-PE">
            <a:latin typeface="Gill Sans MT" panose="020B0502020104020203" pitchFamily="34" charset="0"/>
          </a:endParaRPr>
        </a:p>
      </dgm:t>
    </dgm:pt>
    <dgm:pt modelId="{34D2205B-700C-4E34-B24F-EB7DA11AFA08}" type="pres">
      <dgm:prSet presAssocID="{2B705476-CBEA-4C4C-9C37-388D830141DA}" presName="Name0" presStyleCnt="0">
        <dgm:presLayoutVars>
          <dgm:chMax val="1"/>
          <dgm:dir/>
          <dgm:animLvl val="ctr"/>
          <dgm:resizeHandles val="exact"/>
        </dgm:presLayoutVars>
      </dgm:prSet>
      <dgm:spPr/>
      <dgm:t>
        <a:bodyPr/>
        <a:lstStyle/>
        <a:p>
          <a:endParaRPr lang="en-US"/>
        </a:p>
      </dgm:t>
    </dgm:pt>
    <dgm:pt modelId="{8975CEB3-BA72-4E65-B282-A812FA627AEA}" type="pres">
      <dgm:prSet presAssocID="{8B16AC66-5EF8-480D-93E7-5979BFBC2BE5}" presName="centerShape" presStyleLbl="node0" presStyleIdx="0" presStyleCnt="1" custScaleX="152632" custScaleY="117461"/>
      <dgm:spPr>
        <a:prstGeom prst="rect">
          <a:avLst/>
        </a:prstGeom>
      </dgm:spPr>
      <dgm:t>
        <a:bodyPr/>
        <a:lstStyle/>
        <a:p>
          <a:endParaRPr lang="en-US"/>
        </a:p>
      </dgm:t>
    </dgm:pt>
    <dgm:pt modelId="{5FD2BEE6-3637-4F09-8AD9-C9F4CA52A2EB}" type="pres">
      <dgm:prSet presAssocID="{1EE40A29-8D86-4907-B35A-F2FEF923C0AF}" presName="node" presStyleLbl="node1" presStyleIdx="0" presStyleCnt="8" custScaleX="125050" custScaleY="67332">
        <dgm:presLayoutVars>
          <dgm:bulletEnabled val="1"/>
        </dgm:presLayoutVars>
      </dgm:prSet>
      <dgm:spPr>
        <a:prstGeom prst="roundRect">
          <a:avLst/>
        </a:prstGeom>
      </dgm:spPr>
      <dgm:t>
        <a:bodyPr/>
        <a:lstStyle/>
        <a:p>
          <a:endParaRPr lang="es-PE"/>
        </a:p>
      </dgm:t>
    </dgm:pt>
    <dgm:pt modelId="{9D46499F-B8CA-4BB3-A0A2-C8A9A98E6DA7}" type="pres">
      <dgm:prSet presAssocID="{1EE40A29-8D86-4907-B35A-F2FEF923C0AF}" presName="dummy" presStyleCnt="0"/>
      <dgm:spPr/>
    </dgm:pt>
    <dgm:pt modelId="{E18ADD35-E0B8-44D4-94D0-58CF19C257EB}" type="pres">
      <dgm:prSet presAssocID="{47D0BC98-5E5A-4E9B-B262-0A4ACF3CEB8A}" presName="sibTrans" presStyleLbl="sibTrans2D1" presStyleIdx="0" presStyleCnt="8"/>
      <dgm:spPr/>
      <dgm:t>
        <a:bodyPr/>
        <a:lstStyle/>
        <a:p>
          <a:endParaRPr lang="en-US"/>
        </a:p>
      </dgm:t>
    </dgm:pt>
    <dgm:pt modelId="{910B7CEC-91B4-44D9-9EA3-2D28F0A4EE8E}" type="pres">
      <dgm:prSet presAssocID="{75D3F767-A55E-4400-8BF3-88F4B1F27AC2}" presName="node" presStyleLbl="node1" presStyleIdx="1" presStyleCnt="8" custScaleX="125050" custScaleY="67332">
        <dgm:presLayoutVars>
          <dgm:bulletEnabled val="1"/>
        </dgm:presLayoutVars>
      </dgm:prSet>
      <dgm:spPr>
        <a:prstGeom prst="roundRect">
          <a:avLst/>
        </a:prstGeom>
      </dgm:spPr>
      <dgm:t>
        <a:bodyPr/>
        <a:lstStyle/>
        <a:p>
          <a:endParaRPr lang="es-PE"/>
        </a:p>
      </dgm:t>
    </dgm:pt>
    <dgm:pt modelId="{DE7A6B28-1AD1-47D4-A966-91AE3F7985D1}" type="pres">
      <dgm:prSet presAssocID="{75D3F767-A55E-4400-8BF3-88F4B1F27AC2}" presName="dummy" presStyleCnt="0"/>
      <dgm:spPr/>
    </dgm:pt>
    <dgm:pt modelId="{2AD9127D-E1CF-4BCA-92C2-6DD036B2B360}" type="pres">
      <dgm:prSet presAssocID="{04BD386D-2179-4561-8FBC-6B024C8609FD}" presName="sibTrans" presStyleLbl="sibTrans2D1" presStyleIdx="1" presStyleCnt="8"/>
      <dgm:spPr/>
      <dgm:t>
        <a:bodyPr/>
        <a:lstStyle/>
        <a:p>
          <a:endParaRPr lang="en-US"/>
        </a:p>
      </dgm:t>
    </dgm:pt>
    <dgm:pt modelId="{DDA713FB-5B27-4CEB-875F-63623EBDC4A9}" type="pres">
      <dgm:prSet presAssocID="{AEAC0D74-7E2F-4F75-90EE-80E1605BF720}" presName="node" presStyleLbl="node1" presStyleIdx="2" presStyleCnt="8" custScaleX="125050" custScaleY="67332">
        <dgm:presLayoutVars>
          <dgm:bulletEnabled val="1"/>
        </dgm:presLayoutVars>
      </dgm:prSet>
      <dgm:spPr>
        <a:prstGeom prst="roundRect">
          <a:avLst/>
        </a:prstGeom>
      </dgm:spPr>
      <dgm:t>
        <a:bodyPr/>
        <a:lstStyle/>
        <a:p>
          <a:endParaRPr lang="es-PE"/>
        </a:p>
      </dgm:t>
    </dgm:pt>
    <dgm:pt modelId="{F6E9E55F-AC20-498C-A618-0658E9FF718E}" type="pres">
      <dgm:prSet presAssocID="{AEAC0D74-7E2F-4F75-90EE-80E1605BF720}" presName="dummy" presStyleCnt="0"/>
      <dgm:spPr/>
    </dgm:pt>
    <dgm:pt modelId="{3A6EB401-6B7D-467F-A4C0-A6262C8DFF2F}" type="pres">
      <dgm:prSet presAssocID="{ABC62E19-EE64-4E25-AA01-2F1C547EB4FA}" presName="sibTrans" presStyleLbl="sibTrans2D1" presStyleIdx="2" presStyleCnt="8"/>
      <dgm:spPr/>
      <dgm:t>
        <a:bodyPr/>
        <a:lstStyle/>
        <a:p>
          <a:endParaRPr lang="en-US"/>
        </a:p>
      </dgm:t>
    </dgm:pt>
    <dgm:pt modelId="{0DA13961-C467-4050-B3D9-3B20EFC058CA}" type="pres">
      <dgm:prSet presAssocID="{E6E77E0B-3C48-4EB7-AF16-758CFD584F74}" presName="node" presStyleLbl="node1" presStyleIdx="3" presStyleCnt="8" custScaleX="137017" custScaleY="67332" custRadScaleRad="100039" custRadScaleInc="-41024">
        <dgm:presLayoutVars>
          <dgm:bulletEnabled val="1"/>
        </dgm:presLayoutVars>
      </dgm:prSet>
      <dgm:spPr>
        <a:prstGeom prst="roundRect">
          <a:avLst/>
        </a:prstGeom>
      </dgm:spPr>
      <dgm:t>
        <a:bodyPr/>
        <a:lstStyle/>
        <a:p>
          <a:endParaRPr lang="es-PE"/>
        </a:p>
      </dgm:t>
    </dgm:pt>
    <dgm:pt modelId="{B64E9A1D-CEE4-46D3-A49E-A7480E411C8D}" type="pres">
      <dgm:prSet presAssocID="{E6E77E0B-3C48-4EB7-AF16-758CFD584F74}" presName="dummy" presStyleCnt="0"/>
      <dgm:spPr/>
    </dgm:pt>
    <dgm:pt modelId="{B4E3D7A1-0963-4D7D-96B9-B1E1F5F2D4F7}" type="pres">
      <dgm:prSet presAssocID="{2B3AC5CD-F9F9-431C-861F-70901AFB3DA1}" presName="sibTrans" presStyleLbl="sibTrans2D1" presStyleIdx="3" presStyleCnt="8"/>
      <dgm:spPr/>
      <dgm:t>
        <a:bodyPr/>
        <a:lstStyle/>
        <a:p>
          <a:endParaRPr lang="en-US"/>
        </a:p>
      </dgm:t>
    </dgm:pt>
    <dgm:pt modelId="{ECC31A6C-0260-4C42-81A4-6A1EB7593DF5}" type="pres">
      <dgm:prSet presAssocID="{4E5AF699-DFE7-4AB8-AD5B-4ACF669E8065}" presName="node" presStyleLbl="node1" presStyleIdx="4" presStyleCnt="8" custScaleX="125050" custScaleY="67332">
        <dgm:presLayoutVars>
          <dgm:bulletEnabled val="1"/>
        </dgm:presLayoutVars>
      </dgm:prSet>
      <dgm:spPr>
        <a:prstGeom prst="roundRect">
          <a:avLst/>
        </a:prstGeom>
      </dgm:spPr>
      <dgm:t>
        <a:bodyPr/>
        <a:lstStyle/>
        <a:p>
          <a:endParaRPr lang="es-PE"/>
        </a:p>
      </dgm:t>
    </dgm:pt>
    <dgm:pt modelId="{2EA5F685-6C32-42D3-A3EE-8E81630D19C4}" type="pres">
      <dgm:prSet presAssocID="{4E5AF699-DFE7-4AB8-AD5B-4ACF669E8065}" presName="dummy" presStyleCnt="0"/>
      <dgm:spPr/>
    </dgm:pt>
    <dgm:pt modelId="{5DB90445-542D-46D2-B2E5-4D8903B575AD}" type="pres">
      <dgm:prSet presAssocID="{EFC6E935-7158-483E-BB52-213BD7CC9C9A}" presName="sibTrans" presStyleLbl="sibTrans2D1" presStyleIdx="4" presStyleCnt="8"/>
      <dgm:spPr/>
      <dgm:t>
        <a:bodyPr/>
        <a:lstStyle/>
        <a:p>
          <a:endParaRPr lang="en-US"/>
        </a:p>
      </dgm:t>
    </dgm:pt>
    <dgm:pt modelId="{096F88B7-8AC9-446B-86DB-D5A7F8417052}" type="pres">
      <dgm:prSet presAssocID="{21F85FED-6217-4E74-AADB-CEF4319A4E38}" presName="node" presStyleLbl="node1" presStyleIdx="5" presStyleCnt="8" custScaleX="125050" custScaleY="67332">
        <dgm:presLayoutVars>
          <dgm:bulletEnabled val="1"/>
        </dgm:presLayoutVars>
      </dgm:prSet>
      <dgm:spPr>
        <a:prstGeom prst="roundRect">
          <a:avLst/>
        </a:prstGeom>
      </dgm:spPr>
      <dgm:t>
        <a:bodyPr/>
        <a:lstStyle/>
        <a:p>
          <a:endParaRPr lang="es-PE"/>
        </a:p>
      </dgm:t>
    </dgm:pt>
    <dgm:pt modelId="{320130FA-F907-4411-916A-05A4CA16DE12}" type="pres">
      <dgm:prSet presAssocID="{21F85FED-6217-4E74-AADB-CEF4319A4E38}" presName="dummy" presStyleCnt="0"/>
      <dgm:spPr/>
    </dgm:pt>
    <dgm:pt modelId="{0512A5DA-6CC2-403B-AB14-AF9FB76C152B}" type="pres">
      <dgm:prSet presAssocID="{95E79103-A323-4DF0-9F31-D8D5B29C0A1E}" presName="sibTrans" presStyleLbl="sibTrans2D1" presStyleIdx="5" presStyleCnt="8"/>
      <dgm:spPr/>
      <dgm:t>
        <a:bodyPr/>
        <a:lstStyle/>
        <a:p>
          <a:endParaRPr lang="en-US"/>
        </a:p>
      </dgm:t>
    </dgm:pt>
    <dgm:pt modelId="{33B19DF5-4EFF-4698-BF06-4822C18C0ED7}" type="pres">
      <dgm:prSet presAssocID="{206DB6D1-EDCC-4503-BAC4-CF0E678F1880}" presName="node" presStyleLbl="node1" presStyleIdx="6" presStyleCnt="8" custScaleX="125050" custScaleY="67332">
        <dgm:presLayoutVars>
          <dgm:bulletEnabled val="1"/>
        </dgm:presLayoutVars>
      </dgm:prSet>
      <dgm:spPr>
        <a:prstGeom prst="roundRect">
          <a:avLst/>
        </a:prstGeom>
      </dgm:spPr>
      <dgm:t>
        <a:bodyPr/>
        <a:lstStyle/>
        <a:p>
          <a:endParaRPr lang="es-PE"/>
        </a:p>
      </dgm:t>
    </dgm:pt>
    <dgm:pt modelId="{61828AF1-0EA6-4F56-ADA7-7C54F39F39DB}" type="pres">
      <dgm:prSet presAssocID="{206DB6D1-EDCC-4503-BAC4-CF0E678F1880}" presName="dummy" presStyleCnt="0"/>
      <dgm:spPr/>
    </dgm:pt>
    <dgm:pt modelId="{E518CE3B-0061-4306-9D0E-D2E524752C8C}" type="pres">
      <dgm:prSet presAssocID="{7C7215D8-5B38-4459-A329-5319203E8C06}" presName="sibTrans" presStyleLbl="sibTrans2D1" presStyleIdx="6" presStyleCnt="8"/>
      <dgm:spPr/>
      <dgm:t>
        <a:bodyPr/>
        <a:lstStyle/>
        <a:p>
          <a:endParaRPr lang="en-US"/>
        </a:p>
      </dgm:t>
    </dgm:pt>
    <dgm:pt modelId="{4C88ED06-F0BD-49C0-8025-E6CA10265922}" type="pres">
      <dgm:prSet presAssocID="{A53A9440-7E3A-4130-823B-F427204E641A}" presName="node" presStyleLbl="node1" presStyleIdx="7" presStyleCnt="8" custScaleX="125050" custScaleY="67332">
        <dgm:presLayoutVars>
          <dgm:bulletEnabled val="1"/>
        </dgm:presLayoutVars>
      </dgm:prSet>
      <dgm:spPr>
        <a:prstGeom prst="roundRect">
          <a:avLst/>
        </a:prstGeom>
      </dgm:spPr>
      <dgm:t>
        <a:bodyPr/>
        <a:lstStyle/>
        <a:p>
          <a:endParaRPr lang="es-PE"/>
        </a:p>
      </dgm:t>
    </dgm:pt>
    <dgm:pt modelId="{D5E124E7-2E62-4FDF-B305-2A6DE21E269C}" type="pres">
      <dgm:prSet presAssocID="{A53A9440-7E3A-4130-823B-F427204E641A}" presName="dummy" presStyleCnt="0"/>
      <dgm:spPr/>
    </dgm:pt>
    <dgm:pt modelId="{C6CA24A0-ADD1-43DD-B65C-2D6A09199A82}" type="pres">
      <dgm:prSet presAssocID="{0292D063-C2F8-46B9-B3A0-BFCB2E9B4A73}" presName="sibTrans" presStyleLbl="sibTrans2D1" presStyleIdx="7" presStyleCnt="8"/>
      <dgm:spPr/>
      <dgm:t>
        <a:bodyPr/>
        <a:lstStyle/>
        <a:p>
          <a:endParaRPr lang="en-US"/>
        </a:p>
      </dgm:t>
    </dgm:pt>
  </dgm:ptLst>
  <dgm:cxnLst>
    <dgm:cxn modelId="{75D824FA-4032-4541-A095-FAF29EA9A1C7}" srcId="{8B16AC66-5EF8-480D-93E7-5979BFBC2BE5}" destId="{1EE40A29-8D86-4907-B35A-F2FEF923C0AF}" srcOrd="0" destOrd="0" parTransId="{78BD6A85-6A26-415F-BB8A-225FE284A6A3}" sibTransId="{47D0BC98-5E5A-4E9B-B262-0A4ACF3CEB8A}"/>
    <dgm:cxn modelId="{AE1C6145-ADA5-48DE-B93B-EE418D804915}" srcId="{8B16AC66-5EF8-480D-93E7-5979BFBC2BE5}" destId="{AEAC0D74-7E2F-4F75-90EE-80E1605BF720}" srcOrd="2" destOrd="0" parTransId="{3679DF52-7A39-4B4F-BED1-74AD930B2D37}" sibTransId="{ABC62E19-EE64-4E25-AA01-2F1C547EB4FA}"/>
    <dgm:cxn modelId="{4C625637-B896-4BED-9CDC-040CAEA99FB1}" type="presOf" srcId="{2B705476-CBEA-4C4C-9C37-388D830141DA}" destId="{34D2205B-700C-4E34-B24F-EB7DA11AFA08}" srcOrd="0" destOrd="0" presId="urn:microsoft.com/office/officeart/2005/8/layout/radial6"/>
    <dgm:cxn modelId="{686CD100-E410-4110-9C10-8807B22E10FB}" type="presOf" srcId="{EFC6E935-7158-483E-BB52-213BD7CC9C9A}" destId="{5DB90445-542D-46D2-B2E5-4D8903B575AD}" srcOrd="0" destOrd="0" presId="urn:microsoft.com/office/officeart/2005/8/layout/radial6"/>
    <dgm:cxn modelId="{CE7437BC-A662-4D2F-AF4D-392E9E75B3FC}" type="presOf" srcId="{04BD386D-2179-4561-8FBC-6B024C8609FD}" destId="{2AD9127D-E1CF-4BCA-92C2-6DD036B2B360}" srcOrd="0" destOrd="0" presId="urn:microsoft.com/office/officeart/2005/8/layout/radial6"/>
    <dgm:cxn modelId="{6D4D01E7-7735-483C-9B94-916B6B1F1206}" type="presOf" srcId="{1EE40A29-8D86-4907-B35A-F2FEF923C0AF}" destId="{5FD2BEE6-3637-4F09-8AD9-C9F4CA52A2EB}" srcOrd="0" destOrd="0" presId="urn:microsoft.com/office/officeart/2005/8/layout/radial6"/>
    <dgm:cxn modelId="{D99CC4B8-B582-4D35-94D6-38DDE88DE5E5}" srcId="{8B16AC66-5EF8-480D-93E7-5979BFBC2BE5}" destId="{4E5AF699-DFE7-4AB8-AD5B-4ACF669E8065}" srcOrd="4" destOrd="0" parTransId="{1D94426F-E072-4414-8C1E-B2EB8B96F309}" sibTransId="{EFC6E935-7158-483E-BB52-213BD7CC9C9A}"/>
    <dgm:cxn modelId="{182E7BDD-4879-4CE9-8508-AE7B63014726}" srcId="{8B16AC66-5EF8-480D-93E7-5979BFBC2BE5}" destId="{A53A9440-7E3A-4130-823B-F427204E641A}" srcOrd="7" destOrd="0" parTransId="{8FEE2786-EE5B-4E43-BCD7-FCBE0F9D398F}" sibTransId="{0292D063-C2F8-46B9-B3A0-BFCB2E9B4A73}"/>
    <dgm:cxn modelId="{BF824924-CFEE-4950-9587-975EF32FD5E8}" srcId="{8B16AC66-5EF8-480D-93E7-5979BFBC2BE5}" destId="{21F85FED-6217-4E74-AADB-CEF4319A4E38}" srcOrd="5" destOrd="0" parTransId="{6838C637-C4DF-424F-A1E0-70B38D347357}" sibTransId="{95E79103-A323-4DF0-9F31-D8D5B29C0A1E}"/>
    <dgm:cxn modelId="{A3773780-22FD-4D44-A2AB-629B44399C1C}" srcId="{8B16AC66-5EF8-480D-93E7-5979BFBC2BE5}" destId="{E6E77E0B-3C48-4EB7-AF16-758CFD584F74}" srcOrd="3" destOrd="0" parTransId="{3EE7B5CC-2640-44D3-B4EA-D53DD1A321AE}" sibTransId="{2B3AC5CD-F9F9-431C-861F-70901AFB3DA1}"/>
    <dgm:cxn modelId="{7ED8EAFD-8CA8-48B7-AE8A-E5701662CF16}" type="presOf" srcId="{2B3AC5CD-F9F9-431C-861F-70901AFB3DA1}" destId="{B4E3D7A1-0963-4D7D-96B9-B1E1F5F2D4F7}" srcOrd="0" destOrd="0" presId="urn:microsoft.com/office/officeart/2005/8/layout/radial6"/>
    <dgm:cxn modelId="{06FC8675-9E1C-4D75-8E25-6974C766B724}" srcId="{8B16AC66-5EF8-480D-93E7-5979BFBC2BE5}" destId="{206DB6D1-EDCC-4503-BAC4-CF0E678F1880}" srcOrd="6" destOrd="0" parTransId="{B6073DF2-9910-467F-96F9-238C40429772}" sibTransId="{7C7215D8-5B38-4459-A329-5319203E8C06}"/>
    <dgm:cxn modelId="{04521BA7-8567-4AFE-B9F2-8C822B7685E5}" srcId="{8B16AC66-5EF8-480D-93E7-5979BFBC2BE5}" destId="{75D3F767-A55E-4400-8BF3-88F4B1F27AC2}" srcOrd="1" destOrd="0" parTransId="{0A5E71F4-24A7-426D-9C38-54F1B41A8FA6}" sibTransId="{04BD386D-2179-4561-8FBC-6B024C8609FD}"/>
    <dgm:cxn modelId="{030D93F6-3FF9-4939-A27B-E9194B58B9B1}" type="presOf" srcId="{75D3F767-A55E-4400-8BF3-88F4B1F27AC2}" destId="{910B7CEC-91B4-44D9-9EA3-2D28F0A4EE8E}" srcOrd="0" destOrd="0" presId="urn:microsoft.com/office/officeart/2005/8/layout/radial6"/>
    <dgm:cxn modelId="{9F05107C-222B-4F6B-87BF-C0C5A3EE4492}" type="presOf" srcId="{8B16AC66-5EF8-480D-93E7-5979BFBC2BE5}" destId="{8975CEB3-BA72-4E65-B282-A812FA627AEA}" srcOrd="0" destOrd="0" presId="urn:microsoft.com/office/officeart/2005/8/layout/radial6"/>
    <dgm:cxn modelId="{83DDC2C2-62D3-4D12-B88A-73D68431E02C}" srcId="{2B705476-CBEA-4C4C-9C37-388D830141DA}" destId="{8B16AC66-5EF8-480D-93E7-5979BFBC2BE5}" srcOrd="0" destOrd="0" parTransId="{E8E25F8E-7ECB-4D73-BC9C-70A2B96A4668}" sibTransId="{D35FE22A-86D2-4485-8C38-DA8DAFE54C3E}"/>
    <dgm:cxn modelId="{B2D41C5A-869A-4F7C-9ABD-44CDA9C2E8EE}" type="presOf" srcId="{206DB6D1-EDCC-4503-BAC4-CF0E678F1880}" destId="{33B19DF5-4EFF-4698-BF06-4822C18C0ED7}" srcOrd="0" destOrd="0" presId="urn:microsoft.com/office/officeart/2005/8/layout/radial6"/>
    <dgm:cxn modelId="{5E080C9D-3EFD-44EF-82C1-5E15BB057B43}" type="presOf" srcId="{ABC62E19-EE64-4E25-AA01-2F1C547EB4FA}" destId="{3A6EB401-6B7D-467F-A4C0-A6262C8DFF2F}" srcOrd="0" destOrd="0" presId="urn:microsoft.com/office/officeart/2005/8/layout/radial6"/>
    <dgm:cxn modelId="{5D23D24F-5798-4EAB-94B1-9D03D6DC558C}" type="presOf" srcId="{21F85FED-6217-4E74-AADB-CEF4319A4E38}" destId="{096F88B7-8AC9-446B-86DB-D5A7F8417052}" srcOrd="0" destOrd="0" presId="urn:microsoft.com/office/officeart/2005/8/layout/radial6"/>
    <dgm:cxn modelId="{0102DF39-DBD4-456F-A76E-784C4499B86F}" type="presOf" srcId="{0292D063-C2F8-46B9-B3A0-BFCB2E9B4A73}" destId="{C6CA24A0-ADD1-43DD-B65C-2D6A09199A82}" srcOrd="0" destOrd="0" presId="urn:microsoft.com/office/officeart/2005/8/layout/radial6"/>
    <dgm:cxn modelId="{F045DBE1-003F-462B-8854-E50DB983725F}" type="presOf" srcId="{7C7215D8-5B38-4459-A329-5319203E8C06}" destId="{E518CE3B-0061-4306-9D0E-D2E524752C8C}" srcOrd="0" destOrd="0" presId="urn:microsoft.com/office/officeart/2005/8/layout/radial6"/>
    <dgm:cxn modelId="{8040AE9C-EE22-4671-9547-A7BFDF56DAA7}" type="presOf" srcId="{E6E77E0B-3C48-4EB7-AF16-758CFD584F74}" destId="{0DA13961-C467-4050-B3D9-3B20EFC058CA}" srcOrd="0" destOrd="0" presId="urn:microsoft.com/office/officeart/2005/8/layout/radial6"/>
    <dgm:cxn modelId="{923D3FCB-02C8-4FA1-92DF-7F0C2BCD40DD}" type="presOf" srcId="{47D0BC98-5E5A-4E9B-B262-0A4ACF3CEB8A}" destId="{E18ADD35-E0B8-44D4-94D0-58CF19C257EB}" srcOrd="0" destOrd="0" presId="urn:microsoft.com/office/officeart/2005/8/layout/radial6"/>
    <dgm:cxn modelId="{C5EAD54B-949C-4CB0-A17E-8A38951DAFAF}" type="presOf" srcId="{4E5AF699-DFE7-4AB8-AD5B-4ACF669E8065}" destId="{ECC31A6C-0260-4C42-81A4-6A1EB7593DF5}" srcOrd="0" destOrd="0" presId="urn:microsoft.com/office/officeart/2005/8/layout/radial6"/>
    <dgm:cxn modelId="{4E997583-70F4-47E3-8671-D252CBBFD74A}" type="presOf" srcId="{95E79103-A323-4DF0-9F31-D8D5B29C0A1E}" destId="{0512A5DA-6CC2-403B-AB14-AF9FB76C152B}" srcOrd="0" destOrd="0" presId="urn:microsoft.com/office/officeart/2005/8/layout/radial6"/>
    <dgm:cxn modelId="{A4F1E504-B62A-4471-9985-607624FC1D1A}" type="presOf" srcId="{AEAC0D74-7E2F-4F75-90EE-80E1605BF720}" destId="{DDA713FB-5B27-4CEB-875F-63623EBDC4A9}" srcOrd="0" destOrd="0" presId="urn:microsoft.com/office/officeart/2005/8/layout/radial6"/>
    <dgm:cxn modelId="{6DE00FEC-907E-4C15-B625-CFA266F1961B}" type="presOf" srcId="{A53A9440-7E3A-4130-823B-F427204E641A}" destId="{4C88ED06-F0BD-49C0-8025-E6CA10265922}" srcOrd="0" destOrd="0" presId="urn:microsoft.com/office/officeart/2005/8/layout/radial6"/>
    <dgm:cxn modelId="{AC4AAD00-2D32-42FB-92DD-12FF8DF6F745}" type="presParOf" srcId="{34D2205B-700C-4E34-B24F-EB7DA11AFA08}" destId="{8975CEB3-BA72-4E65-B282-A812FA627AEA}" srcOrd="0" destOrd="0" presId="urn:microsoft.com/office/officeart/2005/8/layout/radial6"/>
    <dgm:cxn modelId="{17FDF249-391A-4B6C-B684-46F604FEC20C}" type="presParOf" srcId="{34D2205B-700C-4E34-B24F-EB7DA11AFA08}" destId="{5FD2BEE6-3637-4F09-8AD9-C9F4CA52A2EB}" srcOrd="1" destOrd="0" presId="urn:microsoft.com/office/officeart/2005/8/layout/radial6"/>
    <dgm:cxn modelId="{CD3ACF69-E437-456A-B966-5B62AA521393}" type="presParOf" srcId="{34D2205B-700C-4E34-B24F-EB7DA11AFA08}" destId="{9D46499F-B8CA-4BB3-A0A2-C8A9A98E6DA7}" srcOrd="2" destOrd="0" presId="urn:microsoft.com/office/officeart/2005/8/layout/radial6"/>
    <dgm:cxn modelId="{D8D426E8-1C57-4CF5-A5C7-340F8756F31F}" type="presParOf" srcId="{34D2205B-700C-4E34-B24F-EB7DA11AFA08}" destId="{E18ADD35-E0B8-44D4-94D0-58CF19C257EB}" srcOrd="3" destOrd="0" presId="urn:microsoft.com/office/officeart/2005/8/layout/radial6"/>
    <dgm:cxn modelId="{E0A2F0F2-CBCC-47AD-A31B-C5853A9D6822}" type="presParOf" srcId="{34D2205B-700C-4E34-B24F-EB7DA11AFA08}" destId="{910B7CEC-91B4-44D9-9EA3-2D28F0A4EE8E}" srcOrd="4" destOrd="0" presId="urn:microsoft.com/office/officeart/2005/8/layout/radial6"/>
    <dgm:cxn modelId="{E493EF17-7C66-410B-A339-D5AFD1481EE9}" type="presParOf" srcId="{34D2205B-700C-4E34-B24F-EB7DA11AFA08}" destId="{DE7A6B28-1AD1-47D4-A966-91AE3F7985D1}" srcOrd="5" destOrd="0" presId="urn:microsoft.com/office/officeart/2005/8/layout/radial6"/>
    <dgm:cxn modelId="{C0708C5B-BBC4-494B-BBFF-360EA6B30482}" type="presParOf" srcId="{34D2205B-700C-4E34-B24F-EB7DA11AFA08}" destId="{2AD9127D-E1CF-4BCA-92C2-6DD036B2B360}" srcOrd="6" destOrd="0" presId="urn:microsoft.com/office/officeart/2005/8/layout/radial6"/>
    <dgm:cxn modelId="{09F5FA28-B5FA-4139-9F1E-53192A2AFB94}" type="presParOf" srcId="{34D2205B-700C-4E34-B24F-EB7DA11AFA08}" destId="{DDA713FB-5B27-4CEB-875F-63623EBDC4A9}" srcOrd="7" destOrd="0" presId="urn:microsoft.com/office/officeart/2005/8/layout/radial6"/>
    <dgm:cxn modelId="{A0527CE5-DE2B-4080-9D45-9F4955CB3850}" type="presParOf" srcId="{34D2205B-700C-4E34-B24F-EB7DA11AFA08}" destId="{F6E9E55F-AC20-498C-A618-0658E9FF718E}" srcOrd="8" destOrd="0" presId="urn:microsoft.com/office/officeart/2005/8/layout/radial6"/>
    <dgm:cxn modelId="{52254E09-DE94-44E0-BDB0-B03638EB8AD7}" type="presParOf" srcId="{34D2205B-700C-4E34-B24F-EB7DA11AFA08}" destId="{3A6EB401-6B7D-467F-A4C0-A6262C8DFF2F}" srcOrd="9" destOrd="0" presId="urn:microsoft.com/office/officeart/2005/8/layout/radial6"/>
    <dgm:cxn modelId="{E3F5F548-7E41-465A-879B-3D9033904C85}" type="presParOf" srcId="{34D2205B-700C-4E34-B24F-EB7DA11AFA08}" destId="{0DA13961-C467-4050-B3D9-3B20EFC058CA}" srcOrd="10" destOrd="0" presId="urn:microsoft.com/office/officeart/2005/8/layout/radial6"/>
    <dgm:cxn modelId="{79316707-9CF5-4FDD-826B-7C69926CBC10}" type="presParOf" srcId="{34D2205B-700C-4E34-B24F-EB7DA11AFA08}" destId="{B64E9A1D-CEE4-46D3-A49E-A7480E411C8D}" srcOrd="11" destOrd="0" presId="urn:microsoft.com/office/officeart/2005/8/layout/radial6"/>
    <dgm:cxn modelId="{F2985E8C-FE55-4DB7-9564-224C865E7421}" type="presParOf" srcId="{34D2205B-700C-4E34-B24F-EB7DA11AFA08}" destId="{B4E3D7A1-0963-4D7D-96B9-B1E1F5F2D4F7}" srcOrd="12" destOrd="0" presId="urn:microsoft.com/office/officeart/2005/8/layout/radial6"/>
    <dgm:cxn modelId="{C7E504FA-10A4-41A9-939F-3C26B9BCA9E2}" type="presParOf" srcId="{34D2205B-700C-4E34-B24F-EB7DA11AFA08}" destId="{ECC31A6C-0260-4C42-81A4-6A1EB7593DF5}" srcOrd="13" destOrd="0" presId="urn:microsoft.com/office/officeart/2005/8/layout/radial6"/>
    <dgm:cxn modelId="{FD95986D-96EC-411D-A9FC-DA75A7972588}" type="presParOf" srcId="{34D2205B-700C-4E34-B24F-EB7DA11AFA08}" destId="{2EA5F685-6C32-42D3-A3EE-8E81630D19C4}" srcOrd="14" destOrd="0" presId="urn:microsoft.com/office/officeart/2005/8/layout/radial6"/>
    <dgm:cxn modelId="{58C6407E-C34C-4A9B-BD0B-7B59A0270BA2}" type="presParOf" srcId="{34D2205B-700C-4E34-B24F-EB7DA11AFA08}" destId="{5DB90445-542D-46D2-B2E5-4D8903B575AD}" srcOrd="15" destOrd="0" presId="urn:microsoft.com/office/officeart/2005/8/layout/radial6"/>
    <dgm:cxn modelId="{4F0BAF32-4C37-4075-B018-31910DCB0BBD}" type="presParOf" srcId="{34D2205B-700C-4E34-B24F-EB7DA11AFA08}" destId="{096F88B7-8AC9-446B-86DB-D5A7F8417052}" srcOrd="16" destOrd="0" presId="urn:microsoft.com/office/officeart/2005/8/layout/radial6"/>
    <dgm:cxn modelId="{43030823-2CC3-4605-B759-96844A09675F}" type="presParOf" srcId="{34D2205B-700C-4E34-B24F-EB7DA11AFA08}" destId="{320130FA-F907-4411-916A-05A4CA16DE12}" srcOrd="17" destOrd="0" presId="urn:microsoft.com/office/officeart/2005/8/layout/radial6"/>
    <dgm:cxn modelId="{B22F8015-E17C-486A-9F42-D3F88C27311F}" type="presParOf" srcId="{34D2205B-700C-4E34-B24F-EB7DA11AFA08}" destId="{0512A5DA-6CC2-403B-AB14-AF9FB76C152B}" srcOrd="18" destOrd="0" presId="urn:microsoft.com/office/officeart/2005/8/layout/radial6"/>
    <dgm:cxn modelId="{E924C3F3-AC0A-4D28-9866-5D7BD917E7B8}" type="presParOf" srcId="{34D2205B-700C-4E34-B24F-EB7DA11AFA08}" destId="{33B19DF5-4EFF-4698-BF06-4822C18C0ED7}" srcOrd="19" destOrd="0" presId="urn:microsoft.com/office/officeart/2005/8/layout/radial6"/>
    <dgm:cxn modelId="{0127346B-7BE4-4AA7-AA62-A1C18C411C01}" type="presParOf" srcId="{34D2205B-700C-4E34-B24F-EB7DA11AFA08}" destId="{61828AF1-0EA6-4F56-ADA7-7C54F39F39DB}" srcOrd="20" destOrd="0" presId="urn:microsoft.com/office/officeart/2005/8/layout/radial6"/>
    <dgm:cxn modelId="{3D632586-75C8-4C72-9383-FE0C544F20DD}" type="presParOf" srcId="{34D2205B-700C-4E34-B24F-EB7DA11AFA08}" destId="{E518CE3B-0061-4306-9D0E-D2E524752C8C}" srcOrd="21" destOrd="0" presId="urn:microsoft.com/office/officeart/2005/8/layout/radial6"/>
    <dgm:cxn modelId="{0CB52CE2-BB39-49AA-8834-1F7994AC65F1}" type="presParOf" srcId="{34D2205B-700C-4E34-B24F-EB7DA11AFA08}" destId="{4C88ED06-F0BD-49C0-8025-E6CA10265922}" srcOrd="22" destOrd="0" presId="urn:microsoft.com/office/officeart/2005/8/layout/radial6"/>
    <dgm:cxn modelId="{458BF365-8FE7-4C69-A7B4-8A039262AD02}" type="presParOf" srcId="{34D2205B-700C-4E34-B24F-EB7DA11AFA08}" destId="{D5E124E7-2E62-4FDF-B305-2A6DE21E269C}" srcOrd="23" destOrd="0" presId="urn:microsoft.com/office/officeart/2005/8/layout/radial6"/>
    <dgm:cxn modelId="{30F14E67-A870-4D0D-B8C7-FEC1026CCD8E}" type="presParOf" srcId="{34D2205B-700C-4E34-B24F-EB7DA11AFA08}" destId="{C6CA24A0-ADD1-43DD-B65C-2D6A09199A82}" srcOrd="24" destOrd="0" presId="urn:microsoft.com/office/officeart/2005/8/layout/radial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57AA0C8-7C2C-4C1A-9743-45B2BDB59896}" type="doc">
      <dgm:prSet loTypeId="urn:microsoft.com/office/officeart/2005/8/layout/vList3#1" loCatId="list" qsTypeId="urn:microsoft.com/office/officeart/2005/8/quickstyle/simple1" qsCatId="simple" csTypeId="urn:microsoft.com/office/officeart/2005/8/colors/accent1_2" csCatId="accent1" phldr="1"/>
      <dgm:spPr/>
      <dgm:t>
        <a:bodyPr/>
        <a:lstStyle/>
        <a:p>
          <a:endParaRPr lang="es-ES"/>
        </a:p>
      </dgm:t>
    </dgm:pt>
    <dgm:pt modelId="{10D6F25B-7796-425B-822B-16F596A30E5F}">
      <dgm:prSet custT="1"/>
      <dgm:spPr>
        <a:effectLst>
          <a:innerShdw blurRad="63500" dist="50800" dir="2700000">
            <a:prstClr val="black">
              <a:alpha val="50000"/>
            </a:prstClr>
          </a:innerShdw>
        </a:effectLst>
      </dgm:spPr>
      <dgm:t>
        <a:bodyPr/>
        <a:lstStyle/>
        <a:p>
          <a:pPr rtl="0"/>
          <a:r>
            <a:rPr lang="es-ES" sz="1600" b="1" kern="1200" dirty="0" smtClean="0">
              <a:solidFill>
                <a:schemeClr val="bg1"/>
              </a:solidFill>
              <a:latin typeface="+mn-lt"/>
              <a:ea typeface="SimSun" pitchFamily="2" charset="-122"/>
              <a:cs typeface="Estrangelo Edessa" pitchFamily="66" charset="0"/>
            </a:rPr>
            <a:t>Materiales Educativos</a:t>
          </a:r>
          <a:endParaRPr lang="es-ES" sz="1600" b="1" kern="1200" dirty="0">
            <a:solidFill>
              <a:schemeClr val="bg1"/>
            </a:solidFill>
            <a:latin typeface="+mn-lt"/>
            <a:ea typeface="SimSun" pitchFamily="2" charset="-122"/>
            <a:cs typeface="Estrangelo Edessa" pitchFamily="66" charset="0"/>
          </a:endParaRPr>
        </a:p>
      </dgm:t>
    </dgm:pt>
    <dgm:pt modelId="{2EE295D2-F334-47D0-ACA3-B4025337AF62}" type="parTrans" cxnId="{1A526243-AC60-4C79-9FAB-58B50D56705B}">
      <dgm:prSet/>
      <dgm:spPr/>
      <dgm:t>
        <a:bodyPr/>
        <a:lstStyle/>
        <a:p>
          <a:endParaRPr lang="es-ES" sz="1600"/>
        </a:p>
      </dgm:t>
    </dgm:pt>
    <dgm:pt modelId="{586F717B-F7DD-4541-AF2D-6DB43ACBF874}" type="sibTrans" cxnId="{1A526243-AC60-4C79-9FAB-58B50D56705B}">
      <dgm:prSet/>
      <dgm:spPr/>
      <dgm:t>
        <a:bodyPr/>
        <a:lstStyle/>
        <a:p>
          <a:endParaRPr lang="es-ES" sz="1600"/>
        </a:p>
      </dgm:t>
    </dgm:pt>
    <dgm:pt modelId="{A2DB4E05-CE57-4F12-9AEF-2B7A7B0A8954}" type="pres">
      <dgm:prSet presAssocID="{E57AA0C8-7C2C-4C1A-9743-45B2BDB59896}" presName="linearFlow" presStyleCnt="0">
        <dgm:presLayoutVars>
          <dgm:dir/>
          <dgm:resizeHandles val="exact"/>
        </dgm:presLayoutVars>
      </dgm:prSet>
      <dgm:spPr/>
      <dgm:t>
        <a:bodyPr/>
        <a:lstStyle/>
        <a:p>
          <a:endParaRPr lang="es-PE"/>
        </a:p>
      </dgm:t>
    </dgm:pt>
    <dgm:pt modelId="{5FD3DC68-E2E5-49E3-9423-B99DE3659B7E}" type="pres">
      <dgm:prSet presAssocID="{10D6F25B-7796-425B-822B-16F596A30E5F}" presName="composite" presStyleCnt="0"/>
      <dgm:spPr/>
    </dgm:pt>
    <dgm:pt modelId="{C0FEEB83-022D-4DC5-AB2D-DAB4C9D9E919}" type="pres">
      <dgm:prSet presAssocID="{10D6F25B-7796-425B-822B-16F596A30E5F}" presName="imgShp" presStyleLbl="fgImgPlace1" presStyleIdx="0" presStyleCnt="1"/>
      <dgm:spPr>
        <a:blipFill>
          <a:blip xmlns:r="http://schemas.openxmlformats.org/officeDocument/2006/relationships" r:embed="rId1" cstate="print">
            <a:extLst/>
          </a:blip>
          <a:srcRect/>
          <a:stretch>
            <a:fillRect t="-25000" b="-25000"/>
          </a:stretch>
        </a:blipFill>
      </dgm:spPr>
    </dgm:pt>
    <dgm:pt modelId="{6EB9E4D9-7134-4911-9836-C01BD9D7A295}" type="pres">
      <dgm:prSet presAssocID="{10D6F25B-7796-425B-822B-16F596A30E5F}" presName="txShp" presStyleLbl="node1" presStyleIdx="0" presStyleCnt="1" custLinFactNeighborX="-465" custLinFactNeighborY="65172">
        <dgm:presLayoutVars>
          <dgm:bulletEnabled val="1"/>
        </dgm:presLayoutVars>
      </dgm:prSet>
      <dgm:spPr/>
      <dgm:t>
        <a:bodyPr/>
        <a:lstStyle/>
        <a:p>
          <a:endParaRPr lang="es-ES"/>
        </a:p>
      </dgm:t>
    </dgm:pt>
  </dgm:ptLst>
  <dgm:cxnLst>
    <dgm:cxn modelId="{E43E9B10-C620-4C91-8D65-53AE877CBCA9}" type="presOf" srcId="{E57AA0C8-7C2C-4C1A-9743-45B2BDB59896}" destId="{A2DB4E05-CE57-4F12-9AEF-2B7A7B0A8954}" srcOrd="0" destOrd="0" presId="urn:microsoft.com/office/officeart/2005/8/layout/vList3#1"/>
    <dgm:cxn modelId="{1731B3E6-4B42-49D4-9BA3-BA4C6B63B932}" type="presOf" srcId="{10D6F25B-7796-425B-822B-16F596A30E5F}" destId="{6EB9E4D9-7134-4911-9836-C01BD9D7A295}" srcOrd="0" destOrd="0" presId="urn:microsoft.com/office/officeart/2005/8/layout/vList3#1"/>
    <dgm:cxn modelId="{1A526243-AC60-4C79-9FAB-58B50D56705B}" srcId="{E57AA0C8-7C2C-4C1A-9743-45B2BDB59896}" destId="{10D6F25B-7796-425B-822B-16F596A30E5F}" srcOrd="0" destOrd="0" parTransId="{2EE295D2-F334-47D0-ACA3-B4025337AF62}" sibTransId="{586F717B-F7DD-4541-AF2D-6DB43ACBF874}"/>
    <dgm:cxn modelId="{5A5E4C0C-BF02-4CB7-B38A-1AD799569D50}" type="presParOf" srcId="{A2DB4E05-CE57-4F12-9AEF-2B7A7B0A8954}" destId="{5FD3DC68-E2E5-49E3-9423-B99DE3659B7E}" srcOrd="0" destOrd="0" presId="urn:microsoft.com/office/officeart/2005/8/layout/vList3#1"/>
    <dgm:cxn modelId="{0B09AC90-D576-4E24-B6F5-77525D7D66FD}" type="presParOf" srcId="{5FD3DC68-E2E5-49E3-9423-B99DE3659B7E}" destId="{C0FEEB83-022D-4DC5-AB2D-DAB4C9D9E919}" srcOrd="0" destOrd="0" presId="urn:microsoft.com/office/officeart/2005/8/layout/vList3#1"/>
    <dgm:cxn modelId="{C02EE395-B113-4B4D-81FF-01C6A8B03A57}" type="presParOf" srcId="{5FD3DC68-E2E5-49E3-9423-B99DE3659B7E}" destId="{6EB9E4D9-7134-4911-9836-C01BD9D7A295}" srcOrd="1" destOrd="0" presId="urn:microsoft.com/office/officeart/2005/8/layout/vList3#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57AA0C8-7C2C-4C1A-9743-45B2BDB59896}" type="doc">
      <dgm:prSet loTypeId="urn:microsoft.com/office/officeart/2005/8/layout/vList3#2" loCatId="list" qsTypeId="urn:microsoft.com/office/officeart/2005/8/quickstyle/simple1" qsCatId="simple" csTypeId="urn:microsoft.com/office/officeart/2005/8/colors/accent1_2" csCatId="accent1" phldr="1"/>
      <dgm:spPr/>
      <dgm:t>
        <a:bodyPr/>
        <a:lstStyle/>
        <a:p>
          <a:endParaRPr lang="es-ES"/>
        </a:p>
      </dgm:t>
    </dgm:pt>
    <dgm:pt modelId="{10D6F25B-7796-425B-822B-16F596A30E5F}">
      <dgm:prSet custT="1"/>
      <dgm:spPr>
        <a:effectLst>
          <a:innerShdw blurRad="63500" dist="50800" dir="2700000">
            <a:prstClr val="black">
              <a:alpha val="50000"/>
            </a:prstClr>
          </a:innerShdw>
        </a:effectLst>
      </dgm:spPr>
      <dgm:t>
        <a:bodyPr/>
        <a:lstStyle/>
        <a:p>
          <a:pPr rtl="0"/>
          <a:r>
            <a:rPr lang="es-ES" sz="1600" b="1" kern="1200" dirty="0" smtClean="0">
              <a:solidFill>
                <a:schemeClr val="bg1"/>
              </a:solidFill>
              <a:latin typeface="+mn-lt"/>
              <a:ea typeface="SimSun" pitchFamily="2" charset="-122"/>
              <a:cs typeface="Estrangelo Edessa" pitchFamily="66" charset="0"/>
            </a:rPr>
            <a:t>Asesoría</a:t>
          </a:r>
          <a:endParaRPr lang="es-ES" sz="1600" b="1" kern="1200" dirty="0">
            <a:solidFill>
              <a:schemeClr val="bg1"/>
            </a:solidFill>
            <a:latin typeface="+mn-lt"/>
            <a:ea typeface="SimSun" pitchFamily="2" charset="-122"/>
            <a:cs typeface="Estrangelo Edessa" pitchFamily="66" charset="0"/>
          </a:endParaRPr>
        </a:p>
      </dgm:t>
    </dgm:pt>
    <dgm:pt modelId="{2EE295D2-F334-47D0-ACA3-B4025337AF62}" type="parTrans" cxnId="{1A526243-AC60-4C79-9FAB-58B50D56705B}">
      <dgm:prSet/>
      <dgm:spPr/>
      <dgm:t>
        <a:bodyPr/>
        <a:lstStyle/>
        <a:p>
          <a:endParaRPr lang="es-ES" sz="1600"/>
        </a:p>
      </dgm:t>
    </dgm:pt>
    <dgm:pt modelId="{586F717B-F7DD-4541-AF2D-6DB43ACBF874}" type="sibTrans" cxnId="{1A526243-AC60-4C79-9FAB-58B50D56705B}">
      <dgm:prSet/>
      <dgm:spPr/>
      <dgm:t>
        <a:bodyPr/>
        <a:lstStyle/>
        <a:p>
          <a:endParaRPr lang="es-ES" sz="1600"/>
        </a:p>
      </dgm:t>
    </dgm:pt>
    <dgm:pt modelId="{A2DB4E05-CE57-4F12-9AEF-2B7A7B0A8954}" type="pres">
      <dgm:prSet presAssocID="{E57AA0C8-7C2C-4C1A-9743-45B2BDB59896}" presName="linearFlow" presStyleCnt="0">
        <dgm:presLayoutVars>
          <dgm:dir/>
          <dgm:resizeHandles val="exact"/>
        </dgm:presLayoutVars>
      </dgm:prSet>
      <dgm:spPr/>
      <dgm:t>
        <a:bodyPr/>
        <a:lstStyle/>
        <a:p>
          <a:endParaRPr lang="es-PE"/>
        </a:p>
      </dgm:t>
    </dgm:pt>
    <dgm:pt modelId="{5FD3DC68-E2E5-49E3-9423-B99DE3659B7E}" type="pres">
      <dgm:prSet presAssocID="{10D6F25B-7796-425B-822B-16F596A30E5F}" presName="composite" presStyleCnt="0"/>
      <dgm:spPr/>
    </dgm:pt>
    <dgm:pt modelId="{C0FEEB83-022D-4DC5-AB2D-DAB4C9D9E919}" type="pres">
      <dgm:prSet presAssocID="{10D6F25B-7796-425B-822B-16F596A30E5F}" presName="imgShp" presStyleLbl="fgImgPlace1" presStyleIdx="0" presStyleCnt="1"/>
      <dgm:spPr>
        <a:blipFill>
          <a:blip xmlns:r="http://schemas.openxmlformats.org/officeDocument/2006/relationships" r:embed="rId1">
            <a:extLst/>
          </a:blip>
          <a:srcRect/>
          <a:stretch>
            <a:fillRect l="-7000" r="-7000"/>
          </a:stretch>
        </a:blipFill>
      </dgm:spPr>
      <dgm:t>
        <a:bodyPr/>
        <a:lstStyle/>
        <a:p>
          <a:endParaRPr lang="es-ES"/>
        </a:p>
      </dgm:t>
    </dgm:pt>
    <dgm:pt modelId="{6EB9E4D9-7134-4911-9836-C01BD9D7A295}" type="pres">
      <dgm:prSet presAssocID="{10D6F25B-7796-425B-822B-16F596A30E5F}" presName="txShp" presStyleLbl="node1" presStyleIdx="0" presStyleCnt="1" custLinFactY="76897" custLinFactNeighborX="-394" custLinFactNeighborY="100000">
        <dgm:presLayoutVars>
          <dgm:bulletEnabled val="1"/>
        </dgm:presLayoutVars>
      </dgm:prSet>
      <dgm:spPr/>
      <dgm:t>
        <a:bodyPr/>
        <a:lstStyle/>
        <a:p>
          <a:endParaRPr lang="es-ES"/>
        </a:p>
      </dgm:t>
    </dgm:pt>
  </dgm:ptLst>
  <dgm:cxnLst>
    <dgm:cxn modelId="{1EFEC6D9-17B9-4420-A1D5-90303DA078D9}" type="presOf" srcId="{10D6F25B-7796-425B-822B-16F596A30E5F}" destId="{6EB9E4D9-7134-4911-9836-C01BD9D7A295}" srcOrd="0" destOrd="0" presId="urn:microsoft.com/office/officeart/2005/8/layout/vList3#2"/>
    <dgm:cxn modelId="{9F21B465-BCDA-4030-84E9-1A5C6850CDFF}" type="presOf" srcId="{E57AA0C8-7C2C-4C1A-9743-45B2BDB59896}" destId="{A2DB4E05-CE57-4F12-9AEF-2B7A7B0A8954}" srcOrd="0" destOrd="0" presId="urn:microsoft.com/office/officeart/2005/8/layout/vList3#2"/>
    <dgm:cxn modelId="{1A526243-AC60-4C79-9FAB-58B50D56705B}" srcId="{E57AA0C8-7C2C-4C1A-9743-45B2BDB59896}" destId="{10D6F25B-7796-425B-822B-16F596A30E5F}" srcOrd="0" destOrd="0" parTransId="{2EE295D2-F334-47D0-ACA3-B4025337AF62}" sibTransId="{586F717B-F7DD-4541-AF2D-6DB43ACBF874}"/>
    <dgm:cxn modelId="{993831A1-BCB2-4E97-AF83-EA6F0652F4C1}" type="presParOf" srcId="{A2DB4E05-CE57-4F12-9AEF-2B7A7B0A8954}" destId="{5FD3DC68-E2E5-49E3-9423-B99DE3659B7E}" srcOrd="0" destOrd="0" presId="urn:microsoft.com/office/officeart/2005/8/layout/vList3#2"/>
    <dgm:cxn modelId="{9A5DDE51-8112-4F15-A780-730A994BF365}" type="presParOf" srcId="{5FD3DC68-E2E5-49E3-9423-B99DE3659B7E}" destId="{C0FEEB83-022D-4DC5-AB2D-DAB4C9D9E919}" srcOrd="0" destOrd="0" presId="urn:microsoft.com/office/officeart/2005/8/layout/vList3#2"/>
    <dgm:cxn modelId="{4F63D389-0A10-4041-B881-2647066B5D7A}" type="presParOf" srcId="{5FD3DC68-E2E5-49E3-9423-B99DE3659B7E}" destId="{6EB9E4D9-7134-4911-9836-C01BD9D7A295}" srcOrd="1" destOrd="0" presId="urn:microsoft.com/office/officeart/2005/8/layout/vList3#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57AA0C8-7C2C-4C1A-9743-45B2BDB59896}" type="doc">
      <dgm:prSet loTypeId="urn:microsoft.com/office/officeart/2005/8/layout/vList3#3" loCatId="list" qsTypeId="urn:microsoft.com/office/officeart/2005/8/quickstyle/simple1" qsCatId="simple" csTypeId="urn:microsoft.com/office/officeart/2005/8/colors/accent1_2" csCatId="accent1" phldr="1"/>
      <dgm:spPr/>
      <dgm:t>
        <a:bodyPr/>
        <a:lstStyle/>
        <a:p>
          <a:endParaRPr lang="es-ES"/>
        </a:p>
      </dgm:t>
    </dgm:pt>
    <dgm:pt modelId="{10D6F25B-7796-425B-822B-16F596A30E5F}">
      <dgm:prSet custT="1"/>
      <dgm:spPr>
        <a:effectLst>
          <a:innerShdw blurRad="63500" dist="50800" dir="2700000">
            <a:prstClr val="black">
              <a:alpha val="50000"/>
            </a:prstClr>
          </a:innerShdw>
        </a:effectLst>
      </dgm:spPr>
      <dgm:t>
        <a:bodyPr/>
        <a:lstStyle/>
        <a:p>
          <a:pPr rtl="0"/>
          <a:r>
            <a:rPr lang="es-ES" sz="1600" b="1" kern="1200" dirty="0" smtClean="0">
              <a:solidFill>
                <a:schemeClr val="bg1"/>
              </a:solidFill>
              <a:latin typeface="+mn-lt"/>
              <a:ea typeface="SimSun" pitchFamily="2" charset="-122"/>
              <a:cs typeface="Estrangelo Edessa" pitchFamily="66" charset="0"/>
            </a:rPr>
            <a:t>Capacitación</a:t>
          </a:r>
          <a:endParaRPr lang="es-ES" sz="1600" b="1" kern="1200" dirty="0">
            <a:solidFill>
              <a:schemeClr val="bg1"/>
            </a:solidFill>
            <a:latin typeface="+mn-lt"/>
            <a:ea typeface="SimSun" pitchFamily="2" charset="-122"/>
            <a:cs typeface="Estrangelo Edessa" pitchFamily="66" charset="0"/>
          </a:endParaRPr>
        </a:p>
      </dgm:t>
    </dgm:pt>
    <dgm:pt modelId="{2EE295D2-F334-47D0-ACA3-B4025337AF62}" type="parTrans" cxnId="{1A526243-AC60-4C79-9FAB-58B50D56705B}">
      <dgm:prSet/>
      <dgm:spPr/>
      <dgm:t>
        <a:bodyPr/>
        <a:lstStyle/>
        <a:p>
          <a:endParaRPr lang="es-ES" sz="1700"/>
        </a:p>
      </dgm:t>
    </dgm:pt>
    <dgm:pt modelId="{586F717B-F7DD-4541-AF2D-6DB43ACBF874}" type="sibTrans" cxnId="{1A526243-AC60-4C79-9FAB-58B50D56705B}">
      <dgm:prSet/>
      <dgm:spPr/>
      <dgm:t>
        <a:bodyPr/>
        <a:lstStyle/>
        <a:p>
          <a:endParaRPr lang="es-ES" sz="1700"/>
        </a:p>
      </dgm:t>
    </dgm:pt>
    <dgm:pt modelId="{A2DB4E05-CE57-4F12-9AEF-2B7A7B0A8954}" type="pres">
      <dgm:prSet presAssocID="{E57AA0C8-7C2C-4C1A-9743-45B2BDB59896}" presName="linearFlow" presStyleCnt="0">
        <dgm:presLayoutVars>
          <dgm:dir/>
          <dgm:resizeHandles val="exact"/>
        </dgm:presLayoutVars>
      </dgm:prSet>
      <dgm:spPr/>
      <dgm:t>
        <a:bodyPr/>
        <a:lstStyle/>
        <a:p>
          <a:endParaRPr lang="es-PE"/>
        </a:p>
      </dgm:t>
    </dgm:pt>
    <dgm:pt modelId="{5FD3DC68-E2E5-49E3-9423-B99DE3659B7E}" type="pres">
      <dgm:prSet presAssocID="{10D6F25B-7796-425B-822B-16F596A30E5F}" presName="composite" presStyleCnt="0"/>
      <dgm:spPr/>
    </dgm:pt>
    <dgm:pt modelId="{C0FEEB83-022D-4DC5-AB2D-DAB4C9D9E919}" type="pres">
      <dgm:prSet presAssocID="{10D6F25B-7796-425B-822B-16F596A30E5F}" presName="imgShp" presStyleLbl="fgImgPlace1" presStyleIdx="0" presStyleCnt="1"/>
      <dgm:spPr>
        <a:blipFill>
          <a:blip xmlns:r="http://schemas.openxmlformats.org/officeDocument/2006/relationships" r:embed="rId1">
            <a:extLst/>
          </a:blip>
          <a:srcRect/>
          <a:stretch>
            <a:fillRect l="-26000" r="-26000"/>
          </a:stretch>
        </a:blipFill>
      </dgm:spPr>
      <dgm:t>
        <a:bodyPr/>
        <a:lstStyle/>
        <a:p>
          <a:endParaRPr lang="es-ES"/>
        </a:p>
      </dgm:t>
    </dgm:pt>
    <dgm:pt modelId="{6EB9E4D9-7134-4911-9836-C01BD9D7A295}" type="pres">
      <dgm:prSet presAssocID="{10D6F25B-7796-425B-822B-16F596A30E5F}" presName="txShp" presStyleLbl="node1" presStyleIdx="0" presStyleCnt="1" custLinFactY="76897" custLinFactNeighborX="-394" custLinFactNeighborY="100000">
        <dgm:presLayoutVars>
          <dgm:bulletEnabled val="1"/>
        </dgm:presLayoutVars>
      </dgm:prSet>
      <dgm:spPr/>
      <dgm:t>
        <a:bodyPr/>
        <a:lstStyle/>
        <a:p>
          <a:endParaRPr lang="es-ES"/>
        </a:p>
      </dgm:t>
    </dgm:pt>
  </dgm:ptLst>
  <dgm:cxnLst>
    <dgm:cxn modelId="{69A1453C-3D00-493C-BCDB-0E8C40E3C386}" type="presOf" srcId="{E57AA0C8-7C2C-4C1A-9743-45B2BDB59896}" destId="{A2DB4E05-CE57-4F12-9AEF-2B7A7B0A8954}" srcOrd="0" destOrd="0" presId="urn:microsoft.com/office/officeart/2005/8/layout/vList3#3"/>
    <dgm:cxn modelId="{1A526243-AC60-4C79-9FAB-58B50D56705B}" srcId="{E57AA0C8-7C2C-4C1A-9743-45B2BDB59896}" destId="{10D6F25B-7796-425B-822B-16F596A30E5F}" srcOrd="0" destOrd="0" parTransId="{2EE295D2-F334-47D0-ACA3-B4025337AF62}" sibTransId="{586F717B-F7DD-4541-AF2D-6DB43ACBF874}"/>
    <dgm:cxn modelId="{90111319-76C4-4CA2-A950-7330160EB701}" type="presOf" srcId="{10D6F25B-7796-425B-822B-16F596A30E5F}" destId="{6EB9E4D9-7134-4911-9836-C01BD9D7A295}" srcOrd="0" destOrd="0" presId="urn:microsoft.com/office/officeart/2005/8/layout/vList3#3"/>
    <dgm:cxn modelId="{98FFDF8C-3428-4C22-8CF4-42EF34E72B53}" type="presParOf" srcId="{A2DB4E05-CE57-4F12-9AEF-2B7A7B0A8954}" destId="{5FD3DC68-E2E5-49E3-9423-B99DE3659B7E}" srcOrd="0" destOrd="0" presId="urn:microsoft.com/office/officeart/2005/8/layout/vList3#3"/>
    <dgm:cxn modelId="{78345D86-12B1-4A04-80B8-A87E372DD3A6}" type="presParOf" srcId="{5FD3DC68-E2E5-49E3-9423-B99DE3659B7E}" destId="{C0FEEB83-022D-4DC5-AB2D-DAB4C9D9E919}" srcOrd="0" destOrd="0" presId="urn:microsoft.com/office/officeart/2005/8/layout/vList3#3"/>
    <dgm:cxn modelId="{15C42DDC-8C94-49A9-9713-7ED4D0581E71}" type="presParOf" srcId="{5FD3DC68-E2E5-49E3-9423-B99DE3659B7E}" destId="{6EB9E4D9-7134-4911-9836-C01BD9D7A295}" srcOrd="1" destOrd="0" presId="urn:microsoft.com/office/officeart/2005/8/layout/vList3#3"/>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C9341CA-6FA8-4402-824E-870FAE1E53B2}" type="doc">
      <dgm:prSet loTypeId="urn:microsoft.com/office/officeart/2008/layout/AlternatingHexagons" loCatId="list" qsTypeId="urn:microsoft.com/office/officeart/2005/8/quickstyle/simple1" qsCatId="simple" csTypeId="urn:microsoft.com/office/officeart/2005/8/colors/accent1_2" csCatId="accent1" phldr="1"/>
      <dgm:spPr/>
      <dgm:t>
        <a:bodyPr/>
        <a:lstStyle/>
        <a:p>
          <a:endParaRPr lang="es-ES"/>
        </a:p>
      </dgm:t>
    </dgm:pt>
    <dgm:pt modelId="{F907694F-8B6F-47A8-BF76-3AF2226D0438}">
      <dgm:prSet phldrT="[Texto]" custT="1"/>
      <dgm:spPr>
        <a:solidFill>
          <a:schemeClr val="bg1">
            <a:lumMod val="75000"/>
          </a:schemeClr>
        </a:solidFill>
      </dgm:spPr>
      <dgm:t>
        <a:bodyPr/>
        <a:lstStyle/>
        <a:p>
          <a:r>
            <a:rPr lang="es-ES" sz="1300" dirty="0" smtClean="0">
              <a:solidFill>
                <a:schemeClr val="tx1"/>
              </a:solidFill>
              <a:latin typeface="Verdana" pitchFamily="34" charset="0"/>
              <a:ea typeface="Verdana" pitchFamily="34" charset="0"/>
              <a:cs typeface="Verdana" pitchFamily="34" charset="0"/>
            </a:rPr>
            <a:t>Vincular metas del PI a PP para reforzar reformas</a:t>
          </a:r>
          <a:endParaRPr lang="es-ES" sz="1300" dirty="0">
            <a:solidFill>
              <a:schemeClr val="tx1"/>
            </a:solidFill>
          </a:endParaRPr>
        </a:p>
      </dgm:t>
    </dgm:pt>
    <dgm:pt modelId="{D3A41E14-0139-4960-B942-D3A83B6776DB}" type="parTrans" cxnId="{482F20CB-8B07-4B5F-947C-F91DA82B6AE7}">
      <dgm:prSet/>
      <dgm:spPr/>
      <dgm:t>
        <a:bodyPr/>
        <a:lstStyle/>
        <a:p>
          <a:endParaRPr lang="es-ES"/>
        </a:p>
      </dgm:t>
    </dgm:pt>
    <dgm:pt modelId="{0A952949-7848-42B1-B276-5CA832371E90}" type="sibTrans" cxnId="{482F20CB-8B07-4B5F-947C-F91DA82B6AE7}">
      <dgm:prSet custT="1"/>
      <dgm:spPr>
        <a:solidFill>
          <a:schemeClr val="bg1">
            <a:lumMod val="75000"/>
          </a:schemeClr>
        </a:solidFill>
      </dgm:spPr>
      <dgm:t>
        <a:bodyPr/>
        <a:lstStyle/>
        <a:p>
          <a:r>
            <a:rPr lang="es-ES" sz="14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Sistematizar las experiencias de cada instrumento</a:t>
          </a:r>
          <a:endParaRPr lang="es-ES" sz="1400" dirty="0">
            <a:solidFill>
              <a:schemeClr val="tx1"/>
            </a:solidFill>
            <a:latin typeface="Verdana" panose="020B0604030504040204" pitchFamily="34" charset="0"/>
            <a:ea typeface="Verdana" panose="020B0604030504040204" pitchFamily="34" charset="0"/>
            <a:cs typeface="Verdana" panose="020B0604030504040204" pitchFamily="34" charset="0"/>
          </a:endParaRPr>
        </a:p>
      </dgm:t>
    </dgm:pt>
    <dgm:pt modelId="{D941AE96-A6E4-44C7-B6B0-85A16C9EF514}">
      <dgm:prSet phldrT="[Texto]" custT="1"/>
      <dgm:spPr>
        <a:solidFill>
          <a:schemeClr val="bg1">
            <a:lumMod val="75000"/>
          </a:schemeClr>
        </a:solidFill>
      </dgm:spPr>
      <dgm:t>
        <a:bodyPr/>
        <a:lstStyle/>
        <a:p>
          <a:r>
            <a:rPr lang="es-ES" sz="1400" dirty="0" smtClean="0">
              <a:solidFill>
                <a:schemeClr val="tx1"/>
              </a:solidFill>
              <a:latin typeface="Verdana" pitchFamily="34" charset="0"/>
              <a:ea typeface="Verdana" pitchFamily="34" charset="0"/>
              <a:cs typeface="Verdana" pitchFamily="34" charset="0"/>
            </a:rPr>
            <a:t>Ampliar cobertura de PP con indicador medido</a:t>
          </a:r>
          <a:endParaRPr lang="es-ES" sz="1400" dirty="0">
            <a:solidFill>
              <a:schemeClr val="tx1"/>
            </a:solidFill>
          </a:endParaRPr>
        </a:p>
      </dgm:t>
    </dgm:pt>
    <dgm:pt modelId="{74DC7ED8-7D53-41CE-97D1-FA1E51EAF4C1}" type="parTrans" cxnId="{41956602-1F04-4A28-998F-F1B8165562A6}">
      <dgm:prSet/>
      <dgm:spPr/>
      <dgm:t>
        <a:bodyPr/>
        <a:lstStyle/>
        <a:p>
          <a:endParaRPr lang="es-ES"/>
        </a:p>
      </dgm:t>
    </dgm:pt>
    <dgm:pt modelId="{86D9F4F8-1E2E-460B-A850-3467FF5F8562}" type="sibTrans" cxnId="{41956602-1F04-4A28-998F-F1B8165562A6}">
      <dgm:prSet/>
      <dgm:spPr>
        <a:solidFill>
          <a:schemeClr val="bg1">
            <a:lumMod val="75000"/>
          </a:schemeClr>
        </a:solidFill>
      </dgm:spPr>
      <dgm:t>
        <a:bodyPr/>
        <a:lstStyle/>
        <a:p>
          <a:r>
            <a:rPr lang="es-PE" dirty="0" smtClean="0">
              <a:solidFill>
                <a:schemeClr val="tx1"/>
              </a:solidFill>
              <a:latin typeface="Verdana" pitchFamily="34" charset="0"/>
            </a:rPr>
            <a:t>Uso del seguimiento como insumo para evaluaciones</a:t>
          </a:r>
          <a:endParaRPr lang="es-ES" dirty="0">
            <a:solidFill>
              <a:schemeClr val="tx1"/>
            </a:solidFill>
          </a:endParaRPr>
        </a:p>
      </dgm:t>
    </dgm:pt>
    <dgm:pt modelId="{F181FD37-C2D6-4C06-AC46-53CBFC1627E9}">
      <dgm:prSet phldrT="[Texto]"/>
      <dgm:spPr>
        <a:noFill/>
      </dgm:spPr>
      <dgm:t>
        <a:bodyPr/>
        <a:lstStyle/>
        <a:p>
          <a:endParaRPr lang="es-ES" dirty="0">
            <a:solidFill>
              <a:schemeClr val="tx1"/>
            </a:solidFill>
          </a:endParaRPr>
        </a:p>
      </dgm:t>
    </dgm:pt>
    <dgm:pt modelId="{A7DC0EE7-8DF6-404B-A1AF-B32CBD0A3856}" type="sibTrans" cxnId="{A7622A20-0B90-41C1-9F1A-B1D5F602B1E9}">
      <dgm:prSet custT="1"/>
      <dgm:spPr>
        <a:solidFill>
          <a:schemeClr val="bg1">
            <a:lumMod val="75000"/>
          </a:schemeClr>
        </a:solidFill>
      </dgm:spPr>
      <dgm:t>
        <a:bodyPr/>
        <a:lstStyle/>
        <a:p>
          <a:r>
            <a:rPr lang="es-ES" sz="1400" dirty="0" smtClean="0">
              <a:solidFill>
                <a:schemeClr val="tx1"/>
              </a:solidFill>
              <a:latin typeface="Verdana" pitchFamily="34" charset="0"/>
              <a:ea typeface="Verdana" pitchFamily="34" charset="0"/>
              <a:cs typeface="Verdana" pitchFamily="34" charset="0"/>
            </a:rPr>
            <a:t>Consolidar la ejecución de PP en los tres niveles de gobierno</a:t>
          </a:r>
          <a:endParaRPr lang="es-ES" sz="1400" dirty="0">
            <a:solidFill>
              <a:schemeClr val="tx1"/>
            </a:solidFill>
          </a:endParaRPr>
        </a:p>
      </dgm:t>
    </dgm:pt>
    <dgm:pt modelId="{DD9109FB-DC30-4F9A-B5D5-8ED1EDB8BD63}" type="parTrans" cxnId="{A7622A20-0B90-41C1-9F1A-B1D5F602B1E9}">
      <dgm:prSet/>
      <dgm:spPr/>
      <dgm:t>
        <a:bodyPr/>
        <a:lstStyle/>
        <a:p>
          <a:endParaRPr lang="es-ES"/>
        </a:p>
      </dgm:t>
    </dgm:pt>
    <dgm:pt modelId="{B1DA1251-F62D-477B-95E1-3012E172633F}" type="pres">
      <dgm:prSet presAssocID="{5C9341CA-6FA8-4402-824E-870FAE1E53B2}" presName="Name0" presStyleCnt="0">
        <dgm:presLayoutVars>
          <dgm:chMax/>
          <dgm:chPref/>
          <dgm:dir/>
          <dgm:animLvl val="lvl"/>
        </dgm:presLayoutVars>
      </dgm:prSet>
      <dgm:spPr/>
      <dgm:t>
        <a:bodyPr/>
        <a:lstStyle/>
        <a:p>
          <a:endParaRPr lang="es-PE"/>
        </a:p>
      </dgm:t>
    </dgm:pt>
    <dgm:pt modelId="{2D7D7395-6374-48A9-B454-67CE21757B3E}" type="pres">
      <dgm:prSet presAssocID="{F907694F-8B6F-47A8-BF76-3AF2226D0438}" presName="composite" presStyleCnt="0"/>
      <dgm:spPr/>
    </dgm:pt>
    <dgm:pt modelId="{8C9A99E1-DE6B-41FD-BE3B-2A36A618D5D8}" type="pres">
      <dgm:prSet presAssocID="{F907694F-8B6F-47A8-BF76-3AF2226D0438}" presName="Parent1" presStyleLbl="node1" presStyleIdx="0" presStyleCnt="6" custScaleX="116646" custLinFactNeighborX="58238" custLinFactNeighborY="81729">
        <dgm:presLayoutVars>
          <dgm:chMax val="1"/>
          <dgm:chPref val="1"/>
          <dgm:bulletEnabled val="1"/>
        </dgm:presLayoutVars>
      </dgm:prSet>
      <dgm:spPr/>
      <dgm:t>
        <a:bodyPr/>
        <a:lstStyle/>
        <a:p>
          <a:endParaRPr lang="es-ES"/>
        </a:p>
      </dgm:t>
    </dgm:pt>
    <dgm:pt modelId="{E2F13698-730A-4512-AA08-2A6009571EF7}" type="pres">
      <dgm:prSet presAssocID="{F907694F-8B6F-47A8-BF76-3AF2226D0438}" presName="Childtext1" presStyleLbl="revTx" presStyleIdx="0" presStyleCnt="3">
        <dgm:presLayoutVars>
          <dgm:chMax val="0"/>
          <dgm:chPref val="0"/>
          <dgm:bulletEnabled val="1"/>
        </dgm:presLayoutVars>
      </dgm:prSet>
      <dgm:spPr/>
      <dgm:t>
        <a:bodyPr/>
        <a:lstStyle/>
        <a:p>
          <a:endParaRPr lang="es-ES"/>
        </a:p>
      </dgm:t>
    </dgm:pt>
    <dgm:pt modelId="{DDA66D85-E294-4A00-8FFA-138FFE649CA1}" type="pres">
      <dgm:prSet presAssocID="{F907694F-8B6F-47A8-BF76-3AF2226D0438}" presName="BalanceSpacing" presStyleCnt="0"/>
      <dgm:spPr/>
    </dgm:pt>
    <dgm:pt modelId="{FDD5708A-AB6D-4E7A-BF21-3CB48430C631}" type="pres">
      <dgm:prSet presAssocID="{F907694F-8B6F-47A8-BF76-3AF2226D0438}" presName="BalanceSpacing1" presStyleCnt="0"/>
      <dgm:spPr/>
    </dgm:pt>
    <dgm:pt modelId="{9D2508FB-C49F-4A4A-B149-C46EBD86C1CF}" type="pres">
      <dgm:prSet presAssocID="{0A952949-7848-42B1-B276-5CA832371E90}" presName="Accent1Text" presStyleLbl="node1" presStyleIdx="1" presStyleCnt="6" custLinFactNeighborX="51044" custLinFactNeighborY="81729"/>
      <dgm:spPr/>
      <dgm:t>
        <a:bodyPr/>
        <a:lstStyle/>
        <a:p>
          <a:endParaRPr lang="es-ES"/>
        </a:p>
      </dgm:t>
    </dgm:pt>
    <dgm:pt modelId="{E4035906-7B23-4FD7-B70B-D1038BAA5E19}" type="pres">
      <dgm:prSet presAssocID="{0A952949-7848-42B1-B276-5CA832371E90}" presName="spaceBetweenRectangles" presStyleCnt="0"/>
      <dgm:spPr/>
    </dgm:pt>
    <dgm:pt modelId="{3DA19C27-9726-4DB7-B354-AA9DC9EB7DE7}" type="pres">
      <dgm:prSet presAssocID="{F181FD37-C2D6-4C06-AC46-53CBFC1627E9}" presName="composite" presStyleCnt="0"/>
      <dgm:spPr/>
    </dgm:pt>
    <dgm:pt modelId="{CA584335-63A6-42ED-A1C9-BDDC602E28F5}" type="pres">
      <dgm:prSet presAssocID="{F181FD37-C2D6-4C06-AC46-53CBFC1627E9}" presName="Parent1" presStyleLbl="node1" presStyleIdx="2" presStyleCnt="6" custLinFactX="-78018" custLinFactNeighborX="-100000" custLinFactNeighborY="-73815">
        <dgm:presLayoutVars>
          <dgm:chMax val="1"/>
          <dgm:chPref val="1"/>
          <dgm:bulletEnabled val="1"/>
        </dgm:presLayoutVars>
      </dgm:prSet>
      <dgm:spPr/>
      <dgm:t>
        <a:bodyPr/>
        <a:lstStyle/>
        <a:p>
          <a:endParaRPr lang="es-ES"/>
        </a:p>
      </dgm:t>
    </dgm:pt>
    <dgm:pt modelId="{214E171F-D8AE-4232-82CD-B354A4688CC4}" type="pres">
      <dgm:prSet presAssocID="{F181FD37-C2D6-4C06-AC46-53CBFC1627E9}" presName="Childtext1" presStyleLbl="revTx" presStyleIdx="1" presStyleCnt="3">
        <dgm:presLayoutVars>
          <dgm:chMax val="0"/>
          <dgm:chPref val="0"/>
          <dgm:bulletEnabled val="1"/>
        </dgm:presLayoutVars>
      </dgm:prSet>
      <dgm:spPr/>
      <dgm:t>
        <a:bodyPr/>
        <a:lstStyle/>
        <a:p>
          <a:endParaRPr lang="es-ES"/>
        </a:p>
      </dgm:t>
    </dgm:pt>
    <dgm:pt modelId="{1DDD4D47-43D9-464E-B289-36ADC6B1BD8B}" type="pres">
      <dgm:prSet presAssocID="{F181FD37-C2D6-4C06-AC46-53CBFC1627E9}" presName="BalanceSpacing" presStyleCnt="0"/>
      <dgm:spPr/>
    </dgm:pt>
    <dgm:pt modelId="{2CD1B538-9B11-4482-8CDC-2673D6F2F764}" type="pres">
      <dgm:prSet presAssocID="{F181FD37-C2D6-4C06-AC46-53CBFC1627E9}" presName="BalanceSpacing1" presStyleCnt="0"/>
      <dgm:spPr/>
    </dgm:pt>
    <dgm:pt modelId="{AF90AFFA-CE86-442A-A79C-54BA8313FB52}" type="pres">
      <dgm:prSet presAssocID="{A7DC0EE7-8DF6-404B-A1AF-B32CBD0A3856}" presName="Accent1Text" presStyleLbl="node1" presStyleIdx="3" presStyleCnt="6" custLinFactX="-67232" custLinFactNeighborX="-100000" custLinFactNeighborY="-81474"/>
      <dgm:spPr/>
      <dgm:t>
        <a:bodyPr/>
        <a:lstStyle/>
        <a:p>
          <a:endParaRPr lang="es-ES"/>
        </a:p>
      </dgm:t>
    </dgm:pt>
    <dgm:pt modelId="{0F37759A-51D9-46AD-9229-02AD3C2F9B55}" type="pres">
      <dgm:prSet presAssocID="{A7DC0EE7-8DF6-404B-A1AF-B32CBD0A3856}" presName="spaceBetweenRectangles" presStyleCnt="0"/>
      <dgm:spPr/>
    </dgm:pt>
    <dgm:pt modelId="{9BD4942E-F973-4D52-9EBB-B78970C60CA6}" type="pres">
      <dgm:prSet presAssocID="{D941AE96-A6E4-44C7-B6B0-85A16C9EF514}" presName="composite" presStyleCnt="0"/>
      <dgm:spPr/>
    </dgm:pt>
    <dgm:pt modelId="{1E824BDF-0531-4F54-8A00-D3BE8D0D826F}" type="pres">
      <dgm:prSet presAssocID="{D941AE96-A6E4-44C7-B6B0-85A16C9EF514}" presName="Parent1" presStyleLbl="node1" presStyleIdx="4" presStyleCnt="6" custScaleX="110509" custLinFactY="-69808" custLinFactNeighborX="-275" custLinFactNeighborY="-100000">
        <dgm:presLayoutVars>
          <dgm:chMax val="1"/>
          <dgm:chPref val="1"/>
          <dgm:bulletEnabled val="1"/>
        </dgm:presLayoutVars>
      </dgm:prSet>
      <dgm:spPr/>
      <dgm:t>
        <a:bodyPr/>
        <a:lstStyle/>
        <a:p>
          <a:endParaRPr lang="es-ES"/>
        </a:p>
      </dgm:t>
    </dgm:pt>
    <dgm:pt modelId="{46D29F8D-A93C-48BE-AA59-963AA41AD856}" type="pres">
      <dgm:prSet presAssocID="{D941AE96-A6E4-44C7-B6B0-85A16C9EF514}" presName="Childtext1" presStyleLbl="revTx" presStyleIdx="2" presStyleCnt="3">
        <dgm:presLayoutVars>
          <dgm:chMax val="0"/>
          <dgm:chPref val="0"/>
          <dgm:bulletEnabled val="1"/>
        </dgm:presLayoutVars>
      </dgm:prSet>
      <dgm:spPr/>
      <dgm:t>
        <a:bodyPr/>
        <a:lstStyle/>
        <a:p>
          <a:endParaRPr lang="es-ES"/>
        </a:p>
      </dgm:t>
    </dgm:pt>
    <dgm:pt modelId="{CC2897B0-4D53-422C-B63A-371B97C4FBFA}" type="pres">
      <dgm:prSet presAssocID="{D941AE96-A6E4-44C7-B6B0-85A16C9EF514}" presName="BalanceSpacing" presStyleCnt="0"/>
      <dgm:spPr/>
    </dgm:pt>
    <dgm:pt modelId="{9E62B368-52AA-4948-AD6C-E6F62A6C2814}" type="pres">
      <dgm:prSet presAssocID="{D941AE96-A6E4-44C7-B6B0-85A16C9EF514}" presName="BalanceSpacing1" presStyleCnt="0"/>
      <dgm:spPr/>
    </dgm:pt>
    <dgm:pt modelId="{34503662-311A-4687-A7EC-188B40895A1F}" type="pres">
      <dgm:prSet presAssocID="{86D9F4F8-1E2E-460B-A850-3467FF5F8562}" presName="Accent1Text" presStyleLbl="node1" presStyleIdx="5" presStyleCnt="6" custScaleX="115339" custLinFactX="100000" custLinFactY="-71237" custLinFactNeighborX="125433" custLinFactNeighborY="-100000"/>
      <dgm:spPr/>
      <dgm:t>
        <a:bodyPr/>
        <a:lstStyle/>
        <a:p>
          <a:endParaRPr lang="es-ES"/>
        </a:p>
      </dgm:t>
    </dgm:pt>
  </dgm:ptLst>
  <dgm:cxnLst>
    <dgm:cxn modelId="{41956602-1F04-4A28-998F-F1B8165562A6}" srcId="{5C9341CA-6FA8-4402-824E-870FAE1E53B2}" destId="{D941AE96-A6E4-44C7-B6B0-85A16C9EF514}" srcOrd="2" destOrd="0" parTransId="{74DC7ED8-7D53-41CE-97D1-FA1E51EAF4C1}" sibTransId="{86D9F4F8-1E2E-460B-A850-3467FF5F8562}"/>
    <dgm:cxn modelId="{482F20CB-8B07-4B5F-947C-F91DA82B6AE7}" srcId="{5C9341CA-6FA8-4402-824E-870FAE1E53B2}" destId="{F907694F-8B6F-47A8-BF76-3AF2226D0438}" srcOrd="0" destOrd="0" parTransId="{D3A41E14-0139-4960-B942-D3A83B6776DB}" sibTransId="{0A952949-7848-42B1-B276-5CA832371E90}"/>
    <dgm:cxn modelId="{3E4E45F8-B6A2-4FDD-8989-96F5A06C7FD1}" type="presOf" srcId="{0A952949-7848-42B1-B276-5CA832371E90}" destId="{9D2508FB-C49F-4A4A-B149-C46EBD86C1CF}" srcOrd="0" destOrd="0" presId="urn:microsoft.com/office/officeart/2008/layout/AlternatingHexagons"/>
    <dgm:cxn modelId="{5A072128-437E-49CC-8607-2A37DBB7F4DC}" type="presOf" srcId="{F907694F-8B6F-47A8-BF76-3AF2226D0438}" destId="{8C9A99E1-DE6B-41FD-BE3B-2A36A618D5D8}" srcOrd="0" destOrd="0" presId="urn:microsoft.com/office/officeart/2008/layout/AlternatingHexagons"/>
    <dgm:cxn modelId="{674E413A-582C-4542-AA33-D9CB8DBD1C35}" type="presOf" srcId="{D941AE96-A6E4-44C7-B6B0-85A16C9EF514}" destId="{1E824BDF-0531-4F54-8A00-D3BE8D0D826F}" srcOrd="0" destOrd="0" presId="urn:microsoft.com/office/officeart/2008/layout/AlternatingHexagons"/>
    <dgm:cxn modelId="{67EDC4FC-623F-4A06-95B3-514D4E108556}" type="presOf" srcId="{5C9341CA-6FA8-4402-824E-870FAE1E53B2}" destId="{B1DA1251-F62D-477B-95E1-3012E172633F}" srcOrd="0" destOrd="0" presId="urn:microsoft.com/office/officeart/2008/layout/AlternatingHexagons"/>
    <dgm:cxn modelId="{D603B5F3-B51C-48CD-A685-7C3978E6BAFE}" type="presOf" srcId="{86D9F4F8-1E2E-460B-A850-3467FF5F8562}" destId="{34503662-311A-4687-A7EC-188B40895A1F}" srcOrd="0" destOrd="0" presId="urn:microsoft.com/office/officeart/2008/layout/AlternatingHexagons"/>
    <dgm:cxn modelId="{007626C6-FB6F-40AD-A656-5611B41F5A76}" type="presOf" srcId="{A7DC0EE7-8DF6-404B-A1AF-B32CBD0A3856}" destId="{AF90AFFA-CE86-442A-A79C-54BA8313FB52}" srcOrd="0" destOrd="0" presId="urn:microsoft.com/office/officeart/2008/layout/AlternatingHexagons"/>
    <dgm:cxn modelId="{A7622A20-0B90-41C1-9F1A-B1D5F602B1E9}" srcId="{5C9341CA-6FA8-4402-824E-870FAE1E53B2}" destId="{F181FD37-C2D6-4C06-AC46-53CBFC1627E9}" srcOrd="1" destOrd="0" parTransId="{DD9109FB-DC30-4F9A-B5D5-8ED1EDB8BD63}" sibTransId="{A7DC0EE7-8DF6-404B-A1AF-B32CBD0A3856}"/>
    <dgm:cxn modelId="{4C0816BA-4612-4D94-B706-EDD439F1D05D}" type="presOf" srcId="{F181FD37-C2D6-4C06-AC46-53CBFC1627E9}" destId="{CA584335-63A6-42ED-A1C9-BDDC602E28F5}" srcOrd="0" destOrd="0" presId="urn:microsoft.com/office/officeart/2008/layout/AlternatingHexagons"/>
    <dgm:cxn modelId="{B8B130A7-572F-43BE-AE42-051D29F12A1B}" type="presParOf" srcId="{B1DA1251-F62D-477B-95E1-3012E172633F}" destId="{2D7D7395-6374-48A9-B454-67CE21757B3E}" srcOrd="0" destOrd="0" presId="urn:microsoft.com/office/officeart/2008/layout/AlternatingHexagons"/>
    <dgm:cxn modelId="{1F8A21DC-4719-4CC6-AB37-A4A857EA726D}" type="presParOf" srcId="{2D7D7395-6374-48A9-B454-67CE21757B3E}" destId="{8C9A99E1-DE6B-41FD-BE3B-2A36A618D5D8}" srcOrd="0" destOrd="0" presId="urn:microsoft.com/office/officeart/2008/layout/AlternatingHexagons"/>
    <dgm:cxn modelId="{4B5566A6-94B2-47BF-B6B6-1E964117FC1B}" type="presParOf" srcId="{2D7D7395-6374-48A9-B454-67CE21757B3E}" destId="{E2F13698-730A-4512-AA08-2A6009571EF7}" srcOrd="1" destOrd="0" presId="urn:microsoft.com/office/officeart/2008/layout/AlternatingHexagons"/>
    <dgm:cxn modelId="{F224C7DA-E528-4900-84E1-157D886EF3E1}" type="presParOf" srcId="{2D7D7395-6374-48A9-B454-67CE21757B3E}" destId="{DDA66D85-E294-4A00-8FFA-138FFE649CA1}" srcOrd="2" destOrd="0" presId="urn:microsoft.com/office/officeart/2008/layout/AlternatingHexagons"/>
    <dgm:cxn modelId="{6BD99BDA-96B6-45B5-8286-CB0F9EC80477}" type="presParOf" srcId="{2D7D7395-6374-48A9-B454-67CE21757B3E}" destId="{FDD5708A-AB6D-4E7A-BF21-3CB48430C631}" srcOrd="3" destOrd="0" presId="urn:microsoft.com/office/officeart/2008/layout/AlternatingHexagons"/>
    <dgm:cxn modelId="{45E79B47-8D53-4929-B59B-75C2C0BEE9B8}" type="presParOf" srcId="{2D7D7395-6374-48A9-B454-67CE21757B3E}" destId="{9D2508FB-C49F-4A4A-B149-C46EBD86C1CF}" srcOrd="4" destOrd="0" presId="urn:microsoft.com/office/officeart/2008/layout/AlternatingHexagons"/>
    <dgm:cxn modelId="{0E9B8E12-5491-4DCB-9576-12EB6B725B41}" type="presParOf" srcId="{B1DA1251-F62D-477B-95E1-3012E172633F}" destId="{E4035906-7B23-4FD7-B70B-D1038BAA5E19}" srcOrd="1" destOrd="0" presId="urn:microsoft.com/office/officeart/2008/layout/AlternatingHexagons"/>
    <dgm:cxn modelId="{B0E53194-DA5C-4634-AF72-7CFFA9F6E566}" type="presParOf" srcId="{B1DA1251-F62D-477B-95E1-3012E172633F}" destId="{3DA19C27-9726-4DB7-B354-AA9DC9EB7DE7}" srcOrd="2" destOrd="0" presId="urn:microsoft.com/office/officeart/2008/layout/AlternatingHexagons"/>
    <dgm:cxn modelId="{B51F3572-953D-44AF-BC0D-D03B5C97BF02}" type="presParOf" srcId="{3DA19C27-9726-4DB7-B354-AA9DC9EB7DE7}" destId="{CA584335-63A6-42ED-A1C9-BDDC602E28F5}" srcOrd="0" destOrd="0" presId="urn:microsoft.com/office/officeart/2008/layout/AlternatingHexagons"/>
    <dgm:cxn modelId="{391F521E-08A3-4199-87A5-A168AD054188}" type="presParOf" srcId="{3DA19C27-9726-4DB7-B354-AA9DC9EB7DE7}" destId="{214E171F-D8AE-4232-82CD-B354A4688CC4}" srcOrd="1" destOrd="0" presId="urn:microsoft.com/office/officeart/2008/layout/AlternatingHexagons"/>
    <dgm:cxn modelId="{18535885-8BCD-49A8-892B-22EDC83FBE75}" type="presParOf" srcId="{3DA19C27-9726-4DB7-B354-AA9DC9EB7DE7}" destId="{1DDD4D47-43D9-464E-B289-36ADC6B1BD8B}" srcOrd="2" destOrd="0" presId="urn:microsoft.com/office/officeart/2008/layout/AlternatingHexagons"/>
    <dgm:cxn modelId="{003AD0CB-7B91-4F25-84DA-F8C551CB7D68}" type="presParOf" srcId="{3DA19C27-9726-4DB7-B354-AA9DC9EB7DE7}" destId="{2CD1B538-9B11-4482-8CDC-2673D6F2F764}" srcOrd="3" destOrd="0" presId="urn:microsoft.com/office/officeart/2008/layout/AlternatingHexagons"/>
    <dgm:cxn modelId="{76267BF0-7377-4DA8-9B64-4D9ECDD2F7FC}" type="presParOf" srcId="{3DA19C27-9726-4DB7-B354-AA9DC9EB7DE7}" destId="{AF90AFFA-CE86-442A-A79C-54BA8313FB52}" srcOrd="4" destOrd="0" presId="urn:microsoft.com/office/officeart/2008/layout/AlternatingHexagons"/>
    <dgm:cxn modelId="{E1974493-5753-4D2F-9608-5EBB522EA3E5}" type="presParOf" srcId="{B1DA1251-F62D-477B-95E1-3012E172633F}" destId="{0F37759A-51D9-46AD-9229-02AD3C2F9B55}" srcOrd="3" destOrd="0" presId="urn:microsoft.com/office/officeart/2008/layout/AlternatingHexagons"/>
    <dgm:cxn modelId="{F52DBABA-9E2F-421A-9B8E-46BF33A737A5}" type="presParOf" srcId="{B1DA1251-F62D-477B-95E1-3012E172633F}" destId="{9BD4942E-F973-4D52-9EBB-B78970C60CA6}" srcOrd="4" destOrd="0" presId="urn:microsoft.com/office/officeart/2008/layout/AlternatingHexagons"/>
    <dgm:cxn modelId="{AD9CE24C-5EA8-4D27-9101-8C87CED0A88E}" type="presParOf" srcId="{9BD4942E-F973-4D52-9EBB-B78970C60CA6}" destId="{1E824BDF-0531-4F54-8A00-D3BE8D0D826F}" srcOrd="0" destOrd="0" presId="urn:microsoft.com/office/officeart/2008/layout/AlternatingHexagons"/>
    <dgm:cxn modelId="{52D3814F-1D12-4B67-9580-451F507636A7}" type="presParOf" srcId="{9BD4942E-F973-4D52-9EBB-B78970C60CA6}" destId="{46D29F8D-A93C-48BE-AA59-963AA41AD856}" srcOrd="1" destOrd="0" presId="urn:microsoft.com/office/officeart/2008/layout/AlternatingHexagons"/>
    <dgm:cxn modelId="{841F6758-FF64-4197-8D3A-27883506D216}" type="presParOf" srcId="{9BD4942E-F973-4D52-9EBB-B78970C60CA6}" destId="{CC2897B0-4D53-422C-B63A-371B97C4FBFA}" srcOrd="2" destOrd="0" presId="urn:microsoft.com/office/officeart/2008/layout/AlternatingHexagons"/>
    <dgm:cxn modelId="{D0216147-9D88-4ACD-BBA7-F1C3746484D6}" type="presParOf" srcId="{9BD4942E-F973-4D52-9EBB-B78970C60CA6}" destId="{9E62B368-52AA-4948-AD6C-E6F62A6C2814}" srcOrd="3" destOrd="0" presId="urn:microsoft.com/office/officeart/2008/layout/AlternatingHexagons"/>
    <dgm:cxn modelId="{C14C8CF7-C824-4462-932A-AFFABF399DA1}" type="presParOf" srcId="{9BD4942E-F973-4D52-9EBB-B78970C60CA6}" destId="{34503662-311A-4687-A7EC-188B40895A1F}" srcOrd="4" destOrd="0" presId="urn:microsoft.com/office/officeart/2008/layout/AlternatingHexagons"/>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60FC8E-2786-4A93-95A0-B496592FF7CE}">
      <dsp:nvSpPr>
        <dsp:cNvPr id="0" name=""/>
        <dsp:cNvSpPr/>
      </dsp:nvSpPr>
      <dsp:spPr>
        <a:xfrm>
          <a:off x="2533228" y="0"/>
          <a:ext cx="1465295" cy="1014414"/>
        </a:xfrm>
        <a:prstGeom prst="trapezoid">
          <a:avLst>
            <a:gd name="adj" fmla="val 65102"/>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s-ES" sz="1600" b="1" kern="1200" dirty="0" smtClean="0">
              <a:latin typeface="Calibri" pitchFamily="34" charset="0"/>
            </a:rPr>
            <a:t>PLAN NACIONAL</a:t>
          </a:r>
          <a:endParaRPr lang="es-ES" sz="1600" b="1" kern="1200" dirty="0">
            <a:latin typeface="Calibri" pitchFamily="34" charset="0"/>
          </a:endParaRPr>
        </a:p>
      </dsp:txBody>
      <dsp:txXfrm>
        <a:off x="2533228" y="0"/>
        <a:ext cx="1465295" cy="1014414"/>
      </dsp:txXfrm>
    </dsp:sp>
    <dsp:sp modelId="{6BE8FDE7-2DF3-42E4-8441-F633693CE0D3}">
      <dsp:nvSpPr>
        <dsp:cNvPr id="0" name=""/>
        <dsp:cNvSpPr/>
      </dsp:nvSpPr>
      <dsp:spPr>
        <a:xfrm>
          <a:off x="1897844" y="1014414"/>
          <a:ext cx="2808311" cy="1014414"/>
        </a:xfrm>
        <a:prstGeom prst="trapezoid">
          <a:avLst>
            <a:gd name="adj" fmla="val 65102"/>
          </a:avLst>
        </a:prstGeom>
        <a:solidFill>
          <a:schemeClr val="accent5">
            <a:hueOff val="-1427420"/>
            <a:satOff val="-3819"/>
            <a:lumOff val="-872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s-ES" sz="2000" kern="1200" dirty="0" smtClean="0">
              <a:latin typeface="Arial Narrow" pitchFamily="34" charset="0"/>
            </a:rPr>
            <a:t>PLANES SECTORIALES</a:t>
          </a:r>
          <a:endParaRPr lang="es-ES" sz="2000" kern="1200" dirty="0">
            <a:latin typeface="Arial Narrow" pitchFamily="34" charset="0"/>
          </a:endParaRPr>
        </a:p>
      </dsp:txBody>
      <dsp:txXfrm>
        <a:off x="2389298" y="1014414"/>
        <a:ext cx="1825402" cy="1014414"/>
      </dsp:txXfrm>
    </dsp:sp>
    <dsp:sp modelId="{40E4476C-20A3-46B9-A787-BE4BBA16DB42}">
      <dsp:nvSpPr>
        <dsp:cNvPr id="0" name=""/>
        <dsp:cNvSpPr/>
      </dsp:nvSpPr>
      <dsp:spPr>
        <a:xfrm>
          <a:off x="1247872" y="2028829"/>
          <a:ext cx="4108255" cy="1014414"/>
        </a:xfrm>
        <a:prstGeom prst="trapezoid">
          <a:avLst>
            <a:gd name="adj" fmla="val 65102"/>
          </a:avLst>
        </a:prstGeom>
        <a:solidFill>
          <a:schemeClr val="accent5">
            <a:hueOff val="-2854840"/>
            <a:satOff val="-7637"/>
            <a:lumOff val="-1745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s-ES" sz="2000" kern="1200" dirty="0" smtClean="0">
              <a:latin typeface="Arial Narrow" pitchFamily="34" charset="0"/>
            </a:rPr>
            <a:t>ACTIVIDADES INTERREGIONALES</a:t>
          </a:r>
          <a:endParaRPr lang="es-ES" sz="2000" kern="1200" dirty="0">
            <a:latin typeface="Arial Narrow" pitchFamily="34" charset="0"/>
          </a:endParaRPr>
        </a:p>
      </dsp:txBody>
      <dsp:txXfrm>
        <a:off x="1966816" y="2028829"/>
        <a:ext cx="2670366" cy="1014414"/>
      </dsp:txXfrm>
    </dsp:sp>
    <dsp:sp modelId="{761D35B4-CE7D-41C5-BD21-2667B47B67D9}">
      <dsp:nvSpPr>
        <dsp:cNvPr id="0" name=""/>
        <dsp:cNvSpPr/>
      </dsp:nvSpPr>
      <dsp:spPr>
        <a:xfrm>
          <a:off x="600330" y="3083232"/>
          <a:ext cx="5381995" cy="1014414"/>
        </a:xfrm>
        <a:prstGeom prst="trapezoid">
          <a:avLst>
            <a:gd name="adj" fmla="val 65102"/>
          </a:avLst>
        </a:prstGeom>
        <a:solidFill>
          <a:schemeClr val="accent5">
            <a:hueOff val="-4282261"/>
            <a:satOff val="-11456"/>
            <a:lumOff val="-261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s-ES" sz="1800" kern="1200" dirty="0" smtClean="0">
              <a:solidFill>
                <a:schemeClr val="bg1"/>
              </a:solidFill>
              <a:latin typeface="Arial Narrow" pitchFamily="34" charset="0"/>
            </a:rPr>
            <a:t>PLANES REGIONALES</a:t>
          </a:r>
          <a:endParaRPr lang="es-ES" sz="1800" kern="1200" dirty="0">
            <a:solidFill>
              <a:schemeClr val="bg1"/>
            </a:solidFill>
            <a:latin typeface="Arial Narrow" pitchFamily="34" charset="0"/>
          </a:endParaRPr>
        </a:p>
      </dsp:txBody>
      <dsp:txXfrm>
        <a:off x="1542179" y="3083232"/>
        <a:ext cx="3498297" cy="1014414"/>
      </dsp:txXfrm>
    </dsp:sp>
    <dsp:sp modelId="{7A54E5E9-269F-45E1-BDF1-026A0E130678}">
      <dsp:nvSpPr>
        <dsp:cNvPr id="0" name=""/>
        <dsp:cNvSpPr/>
      </dsp:nvSpPr>
      <dsp:spPr>
        <a:xfrm>
          <a:off x="0" y="4057659"/>
          <a:ext cx="6604000" cy="1014414"/>
        </a:xfrm>
        <a:prstGeom prst="trapezoid">
          <a:avLst>
            <a:gd name="adj" fmla="val 65102"/>
          </a:avLst>
        </a:prstGeom>
        <a:solidFill>
          <a:schemeClr val="accent5">
            <a:hueOff val="-5709681"/>
            <a:satOff val="-15274"/>
            <a:lumOff val="-3490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s-ES" sz="2000" kern="1200" dirty="0" smtClean="0">
              <a:solidFill>
                <a:schemeClr val="bg1"/>
              </a:solidFill>
              <a:latin typeface="Arial Narrow" pitchFamily="34" charset="0"/>
            </a:rPr>
            <a:t>PLANES LOCALES</a:t>
          </a:r>
          <a:endParaRPr lang="es-ES" sz="2000" kern="1200" dirty="0">
            <a:solidFill>
              <a:schemeClr val="bg1"/>
            </a:solidFill>
            <a:latin typeface="Arial Narrow" pitchFamily="34" charset="0"/>
          </a:endParaRPr>
        </a:p>
      </dsp:txBody>
      <dsp:txXfrm>
        <a:off x="1155699" y="4057659"/>
        <a:ext cx="4292600" cy="101441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B3A718-1B19-4418-8182-8FDEB9FA04FC}">
      <dsp:nvSpPr>
        <dsp:cNvPr id="0" name=""/>
        <dsp:cNvSpPr/>
      </dsp:nvSpPr>
      <dsp:spPr>
        <a:xfrm rot="5400000">
          <a:off x="4214625" y="-3048029"/>
          <a:ext cx="655996" cy="6870251"/>
        </a:xfrm>
        <a:prstGeom prst="round2SameRect">
          <a:avLst/>
        </a:prstGeom>
        <a:solidFill>
          <a:srgbClr val="336699">
            <a:alpha val="89804"/>
          </a:srgbClr>
        </a:solidFill>
        <a:ln w="6350" cap="flat" cmpd="sng" algn="ctr">
          <a:solidFill>
            <a:schemeClr val="bg1">
              <a:lumMod val="75000"/>
              <a:alpha val="9000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57150" lvl="1" indent="0" algn="l" defTabSz="179388">
            <a:lnSpc>
              <a:spcPct val="90000"/>
            </a:lnSpc>
            <a:spcBef>
              <a:spcPct val="0"/>
            </a:spcBef>
            <a:spcAft>
              <a:spcPct val="15000"/>
            </a:spcAft>
            <a:buChar char="••"/>
          </a:pPr>
          <a:r>
            <a:rPr lang="es-ES" sz="1050" u="sng" kern="1200" dirty="0" smtClean="0">
              <a:solidFill>
                <a:schemeClr val="bg1"/>
              </a:solidFill>
              <a:latin typeface="Calibri" panose="020F0502020204030204" pitchFamily="34" charset="0"/>
            </a:rPr>
            <a:t>PROMPERÚ: Se generaron documentos de gestión que estandarizan los servicios de promoción turística y de las exportaciones.</a:t>
          </a:r>
          <a:endParaRPr lang="es-ES" sz="1050" u="sng" kern="1200" dirty="0">
            <a:solidFill>
              <a:schemeClr val="bg1"/>
            </a:solidFill>
            <a:latin typeface="Calibri" panose="020F0502020204030204" pitchFamily="34" charset="0"/>
          </a:endParaRPr>
        </a:p>
        <a:p>
          <a:pPr marL="0" marR="0" lvl="1" indent="0" algn="l" defTabSz="914400" eaLnBrk="1" fontAlgn="auto" latinLnBrk="0" hangingPunct="1">
            <a:lnSpc>
              <a:spcPct val="100000"/>
            </a:lnSpc>
            <a:spcBef>
              <a:spcPct val="0"/>
            </a:spcBef>
            <a:spcAft>
              <a:spcPts val="0"/>
            </a:spcAft>
            <a:buClrTx/>
            <a:buSzTx/>
            <a:buFontTx/>
            <a:buChar char="••"/>
            <a:tabLst/>
            <a:defRPr/>
          </a:pPr>
          <a:r>
            <a:rPr lang="es-ES" sz="1050" u="sng" kern="1200" dirty="0" smtClean="0">
              <a:solidFill>
                <a:schemeClr val="bg1"/>
              </a:solidFill>
              <a:latin typeface="Calibri" panose="020F0502020204030204" pitchFamily="34" charset="0"/>
            </a:rPr>
            <a:t>SENASA</a:t>
          </a:r>
          <a:r>
            <a:rPr lang="es-ES" sz="1050" kern="1200" dirty="0" smtClean="0">
              <a:solidFill>
                <a:schemeClr val="bg1"/>
              </a:solidFill>
              <a:latin typeface="Calibri" panose="020F0502020204030204" pitchFamily="34" charset="0"/>
            </a:rPr>
            <a:t>: Se mejoraron los modelos operacionales de los productos, facilitando su articulación territorial. </a:t>
          </a:r>
        </a:p>
        <a:p>
          <a:pPr marL="57150" lvl="1" indent="0" algn="l" defTabSz="266700">
            <a:lnSpc>
              <a:spcPct val="90000"/>
            </a:lnSpc>
            <a:spcBef>
              <a:spcPct val="0"/>
            </a:spcBef>
            <a:spcAft>
              <a:spcPct val="15000"/>
            </a:spcAft>
            <a:buChar char="••"/>
          </a:pPr>
          <a:r>
            <a:rPr lang="es-ES" sz="1050" kern="1200" dirty="0" smtClean="0">
              <a:solidFill>
                <a:schemeClr val="bg1"/>
              </a:solidFill>
              <a:latin typeface="Calibri" panose="020F0502020204030204" pitchFamily="34" charset="0"/>
            </a:rPr>
            <a:t> PEI 2014-2016, se incluyen ajustes en la gestión institucional recomendados por la EDEP. </a:t>
          </a:r>
          <a:endParaRPr lang="es-ES" sz="1050" kern="1200" dirty="0">
            <a:solidFill>
              <a:schemeClr val="bg1"/>
            </a:solidFill>
            <a:latin typeface="Calibri" panose="020F0502020204030204" pitchFamily="34" charset="0"/>
          </a:endParaRPr>
        </a:p>
      </dsp:txBody>
      <dsp:txXfrm rot="-5400000">
        <a:off x="1107498" y="91121"/>
        <a:ext cx="6838228" cy="591950"/>
      </dsp:txXfrm>
    </dsp:sp>
    <dsp:sp modelId="{991B0AAC-2F9F-451B-978D-9065EB547E65}">
      <dsp:nvSpPr>
        <dsp:cNvPr id="0" name=""/>
        <dsp:cNvSpPr/>
      </dsp:nvSpPr>
      <dsp:spPr>
        <a:xfrm>
          <a:off x="52382" y="0"/>
          <a:ext cx="1013387" cy="765085"/>
        </a:xfrm>
        <a:prstGeom prst="roundRect">
          <a:avLst/>
        </a:prstGeom>
        <a:gradFill flip="none" rotWithShape="1">
          <a:gsLst>
            <a:gs pos="34500">
              <a:srgbClr val="003399"/>
            </a:gs>
            <a:gs pos="0">
              <a:srgbClr val="003399"/>
            </a:gs>
            <a:gs pos="69000">
              <a:srgbClr val="003399"/>
            </a:gs>
            <a:gs pos="97000">
              <a:srgbClr val="003399"/>
            </a:gs>
          </a:gsLst>
          <a:path path="circle">
            <a:fillToRect l="50000" t="50000" r="50000" b="50000"/>
          </a:path>
          <a:tileRect/>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22860" rIns="45720" bIns="22860" numCol="1" spcCol="1270" anchor="ctr" anchorCtr="0">
          <a:noAutofit/>
        </a:bodyPr>
        <a:lstStyle/>
        <a:p>
          <a:pPr lvl="0" algn="ctr" defTabSz="533400">
            <a:lnSpc>
              <a:spcPct val="90000"/>
            </a:lnSpc>
            <a:spcBef>
              <a:spcPct val="0"/>
            </a:spcBef>
            <a:spcAft>
              <a:spcPct val="35000"/>
            </a:spcAft>
          </a:pPr>
          <a:r>
            <a:rPr lang="es-ES" sz="1200" b="1" kern="1200" dirty="0" smtClean="0">
              <a:latin typeface="Calibri" panose="020F0502020204030204" pitchFamily="34" charset="0"/>
            </a:rPr>
            <a:t>Productivo</a:t>
          </a:r>
          <a:endParaRPr lang="es-ES" sz="1200" b="1" kern="1200" dirty="0">
            <a:latin typeface="Calibri" panose="020F0502020204030204" pitchFamily="34" charset="0"/>
          </a:endParaRPr>
        </a:p>
      </dsp:txBody>
      <dsp:txXfrm>
        <a:off x="89730" y="37348"/>
        <a:ext cx="938691" cy="690389"/>
      </dsp:txXfrm>
    </dsp:sp>
    <dsp:sp modelId="{535EC99E-043D-4DA0-86F9-A7C455FFEF91}">
      <dsp:nvSpPr>
        <dsp:cNvPr id="0" name=""/>
        <dsp:cNvSpPr/>
      </dsp:nvSpPr>
      <dsp:spPr>
        <a:xfrm rot="5400000">
          <a:off x="4176871" y="-2244690"/>
          <a:ext cx="655996" cy="6870251"/>
        </a:xfrm>
        <a:prstGeom prst="round2SameRect">
          <a:avLst/>
        </a:prstGeom>
        <a:solidFill>
          <a:schemeClr val="bg1">
            <a:lumMod val="85000"/>
            <a:alpha val="90000"/>
          </a:schemeClr>
        </a:solidFill>
        <a:ln w="6350" cap="flat" cmpd="sng" algn="ctr">
          <a:solidFill>
            <a:schemeClr val="accent3">
              <a:tint val="40000"/>
              <a:alpha val="90000"/>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57150" lvl="1" indent="-57150" algn="l" defTabSz="466725">
            <a:lnSpc>
              <a:spcPct val="90000"/>
            </a:lnSpc>
            <a:spcBef>
              <a:spcPct val="0"/>
            </a:spcBef>
            <a:spcAft>
              <a:spcPct val="15000"/>
            </a:spcAft>
            <a:buChar char="••"/>
          </a:pPr>
          <a:r>
            <a:rPr lang="es-ES" sz="1050" u="sng" kern="1200" dirty="0" smtClean="0">
              <a:solidFill>
                <a:schemeClr val="tx1"/>
              </a:solidFill>
              <a:latin typeface="Calibri" panose="020F0502020204030204" pitchFamily="34" charset="0"/>
            </a:rPr>
            <a:t>Conservación de Áreas Naturales</a:t>
          </a:r>
          <a:r>
            <a:rPr lang="es-ES" sz="1050" kern="1200" dirty="0" smtClean="0">
              <a:solidFill>
                <a:schemeClr val="tx1"/>
              </a:solidFill>
              <a:latin typeface="Calibri" panose="020F0502020204030204" pitchFamily="34" charset="0"/>
            </a:rPr>
            <a:t>: Se priorizaron recursos adicionales al SERNANP para la elaboración de la línea de base socio económica, que fue identificada como crítica por la EDEP. </a:t>
          </a:r>
          <a:endParaRPr lang="es-ES" sz="1050" kern="1200" dirty="0">
            <a:solidFill>
              <a:schemeClr val="tx1"/>
            </a:solidFill>
            <a:latin typeface="Calibri" panose="020F0502020204030204" pitchFamily="34" charset="0"/>
          </a:endParaRPr>
        </a:p>
      </dsp:txBody>
      <dsp:txXfrm rot="-5400000">
        <a:off x="1069744" y="894460"/>
        <a:ext cx="6838228" cy="591950"/>
      </dsp:txXfrm>
    </dsp:sp>
    <dsp:sp modelId="{F0BD01A7-716D-479E-9092-B4054A23D0D0}">
      <dsp:nvSpPr>
        <dsp:cNvPr id="0" name=""/>
        <dsp:cNvSpPr/>
      </dsp:nvSpPr>
      <dsp:spPr>
        <a:xfrm>
          <a:off x="61227" y="817849"/>
          <a:ext cx="975633" cy="765085"/>
        </a:xfrm>
        <a:prstGeom prst="roundRect">
          <a:avLst/>
        </a:prstGeom>
        <a:gradFill rotWithShape="0">
          <a:gsLst>
            <a:gs pos="80000">
              <a:srgbClr val="003399"/>
            </a:gs>
            <a:gs pos="100000">
              <a:srgbClr val="3366CC"/>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22860" rIns="45720" bIns="22860" numCol="1" spcCol="1270" anchor="ctr" anchorCtr="0">
          <a:noAutofit/>
        </a:bodyPr>
        <a:lstStyle/>
        <a:p>
          <a:pPr lvl="0" algn="ctr" defTabSz="533400">
            <a:lnSpc>
              <a:spcPct val="90000"/>
            </a:lnSpc>
            <a:spcBef>
              <a:spcPct val="0"/>
            </a:spcBef>
            <a:spcAft>
              <a:spcPct val="35000"/>
            </a:spcAft>
          </a:pPr>
          <a:r>
            <a:rPr lang="es-ES" sz="1200" b="1" kern="1200" dirty="0" smtClean="0">
              <a:latin typeface="Calibri" panose="020F0502020204030204" pitchFamily="34" charset="0"/>
            </a:rPr>
            <a:t>Ambiente</a:t>
          </a:r>
          <a:endParaRPr lang="es-ES" sz="1200" b="1" kern="1200" dirty="0">
            <a:latin typeface="Calibri" panose="020F0502020204030204" pitchFamily="34" charset="0"/>
          </a:endParaRPr>
        </a:p>
      </dsp:txBody>
      <dsp:txXfrm>
        <a:off x="98575" y="855197"/>
        <a:ext cx="900937" cy="690389"/>
      </dsp:txXfrm>
    </dsp:sp>
    <dsp:sp modelId="{50F2B6F0-42A9-4AEB-9C05-701D53077514}">
      <dsp:nvSpPr>
        <dsp:cNvPr id="0" name=""/>
        <dsp:cNvSpPr/>
      </dsp:nvSpPr>
      <dsp:spPr>
        <a:xfrm rot="5400000">
          <a:off x="4181032" y="-1441351"/>
          <a:ext cx="723182" cy="6870251"/>
        </a:xfrm>
        <a:prstGeom prst="round2SameRect">
          <a:avLst/>
        </a:prstGeom>
        <a:solidFill>
          <a:srgbClr val="336699">
            <a:alpha val="90000"/>
          </a:srgbClr>
        </a:solidFill>
        <a:ln w="6350" cap="flat" cmpd="sng" algn="ctr">
          <a:solidFill>
            <a:srgbClr val="666699">
              <a:alpha val="90000"/>
            </a:srgb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57150" lvl="1" indent="-57150" algn="l" defTabSz="466725">
            <a:lnSpc>
              <a:spcPct val="90000"/>
            </a:lnSpc>
            <a:spcBef>
              <a:spcPct val="0"/>
            </a:spcBef>
            <a:spcAft>
              <a:spcPct val="15000"/>
            </a:spcAft>
            <a:buChar char="••"/>
          </a:pPr>
          <a:r>
            <a:rPr lang="es-ES" sz="1050" u="sng" kern="1200" dirty="0" smtClean="0">
              <a:solidFill>
                <a:schemeClr val="bg1"/>
              </a:solidFill>
              <a:latin typeface="Calibri" panose="020F0502020204030204" pitchFamily="34" charset="0"/>
            </a:rPr>
            <a:t>INPE</a:t>
          </a:r>
          <a:r>
            <a:rPr lang="es-ES" sz="1050" kern="1200" dirty="0" smtClean="0">
              <a:solidFill>
                <a:schemeClr val="bg1"/>
              </a:solidFill>
              <a:latin typeface="Calibri" panose="020F0502020204030204" pitchFamily="34" charset="0"/>
            </a:rPr>
            <a:t>: Se consolidó el diseño de un Programa Presupuestal único con la participación del MINJUS. </a:t>
          </a:r>
          <a:endParaRPr lang="es-ES" sz="1050" kern="1200" dirty="0">
            <a:solidFill>
              <a:schemeClr val="bg1"/>
            </a:solidFill>
            <a:latin typeface="Calibri" panose="020F0502020204030204" pitchFamily="34" charset="0"/>
          </a:endParaRPr>
        </a:p>
        <a:p>
          <a:pPr marL="57150" lvl="1" indent="-57150" algn="l" defTabSz="466725">
            <a:lnSpc>
              <a:spcPct val="90000"/>
            </a:lnSpc>
            <a:spcBef>
              <a:spcPct val="0"/>
            </a:spcBef>
            <a:spcAft>
              <a:spcPct val="15000"/>
            </a:spcAft>
            <a:buChar char="••"/>
          </a:pPr>
          <a:r>
            <a:rPr lang="es-ES" sz="1050" u="sng" kern="1200" dirty="0" smtClean="0">
              <a:solidFill>
                <a:schemeClr val="bg1"/>
              </a:solidFill>
              <a:latin typeface="Calibri" panose="020F0502020204030204" pitchFamily="34" charset="0"/>
            </a:rPr>
            <a:t>Seguridad Ciudadana – PNP</a:t>
          </a:r>
          <a:r>
            <a:rPr lang="es-ES" sz="1050" kern="1200" dirty="0" smtClean="0">
              <a:solidFill>
                <a:schemeClr val="bg1"/>
              </a:solidFill>
              <a:latin typeface="Calibri" panose="020F0502020204030204" pitchFamily="34" charset="0"/>
            </a:rPr>
            <a:t>:  La aprobación de la solicitud de incremento de efectivos está sujeta a medidas recomendadas por la EDEP como la focalización de las comisarias según el índice de criminalidad. </a:t>
          </a:r>
          <a:endParaRPr lang="es-ES" sz="1050" kern="1200" dirty="0">
            <a:solidFill>
              <a:schemeClr val="bg1"/>
            </a:solidFill>
            <a:latin typeface="Calibri" panose="020F0502020204030204" pitchFamily="34" charset="0"/>
          </a:endParaRPr>
        </a:p>
      </dsp:txBody>
      <dsp:txXfrm rot="-5400000">
        <a:off x="1107498" y="1667486"/>
        <a:ext cx="6834948" cy="652576"/>
      </dsp:txXfrm>
    </dsp:sp>
    <dsp:sp modelId="{381C683D-6839-418F-9960-4146FA1D63EA}">
      <dsp:nvSpPr>
        <dsp:cNvPr id="0" name=""/>
        <dsp:cNvSpPr/>
      </dsp:nvSpPr>
      <dsp:spPr>
        <a:xfrm>
          <a:off x="61227" y="1609896"/>
          <a:ext cx="1013387" cy="765085"/>
        </a:xfrm>
        <a:prstGeom prst="roundRect">
          <a:avLst/>
        </a:prstGeom>
        <a:gradFill rotWithShape="0">
          <a:gsLst>
            <a:gs pos="100000">
              <a:srgbClr val="003399"/>
            </a:gs>
            <a:gs pos="36000">
              <a:srgbClr val="003399"/>
            </a:gs>
            <a:gs pos="25664">
              <a:srgbClr val="003399"/>
            </a:gs>
            <a:gs pos="100000">
              <a:srgbClr val="3366CC"/>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22860" rIns="45720" bIns="22860" numCol="1" spcCol="1270" anchor="ctr" anchorCtr="0">
          <a:noAutofit/>
        </a:bodyPr>
        <a:lstStyle/>
        <a:p>
          <a:pPr lvl="0" algn="ctr" defTabSz="533400">
            <a:lnSpc>
              <a:spcPct val="90000"/>
            </a:lnSpc>
            <a:spcBef>
              <a:spcPct val="0"/>
            </a:spcBef>
            <a:spcAft>
              <a:spcPct val="35000"/>
            </a:spcAft>
          </a:pPr>
          <a:r>
            <a:rPr lang="es-ES" sz="1200" b="1" kern="1200" dirty="0" smtClean="0">
              <a:latin typeface="Calibri" panose="020F0502020204030204" pitchFamily="34" charset="0"/>
            </a:rPr>
            <a:t>Orden Interno</a:t>
          </a:r>
          <a:endParaRPr lang="es-ES" sz="1200" b="1" kern="1200" dirty="0">
            <a:latin typeface="Calibri" panose="020F0502020204030204" pitchFamily="34" charset="0"/>
          </a:endParaRPr>
        </a:p>
      </dsp:txBody>
      <dsp:txXfrm>
        <a:off x="98575" y="1647244"/>
        <a:ext cx="938691" cy="690389"/>
      </dsp:txXfrm>
    </dsp:sp>
    <dsp:sp modelId="{2020E08E-22CE-43B3-AFDC-AAD09D3F0A59}">
      <dsp:nvSpPr>
        <dsp:cNvPr id="0" name=""/>
        <dsp:cNvSpPr/>
      </dsp:nvSpPr>
      <dsp:spPr>
        <a:xfrm rot="5400000">
          <a:off x="4133690" y="-612610"/>
          <a:ext cx="809178" cy="6863542"/>
        </a:xfrm>
        <a:prstGeom prst="round2SameRect">
          <a:avLst/>
        </a:prstGeom>
        <a:solidFill>
          <a:schemeClr val="bg1">
            <a:lumMod val="85000"/>
            <a:alpha val="90000"/>
          </a:schemeClr>
        </a:solidFill>
        <a:ln w="6350" cap="flat" cmpd="sng" algn="ctr">
          <a:solidFill>
            <a:schemeClr val="accent5">
              <a:tint val="40000"/>
              <a:alpha val="90000"/>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57150" lvl="1" indent="-57150" algn="l" defTabSz="466725">
            <a:lnSpc>
              <a:spcPct val="90000"/>
            </a:lnSpc>
            <a:spcBef>
              <a:spcPct val="0"/>
            </a:spcBef>
            <a:spcAft>
              <a:spcPct val="15000"/>
            </a:spcAft>
            <a:buChar char="••"/>
          </a:pPr>
          <a:r>
            <a:rPr lang="es-ES" sz="1050" u="sng" kern="1200" dirty="0" smtClean="0">
              <a:solidFill>
                <a:schemeClr val="tx1"/>
              </a:solidFill>
              <a:latin typeface="Calibri" panose="020F0502020204030204" pitchFamily="34" charset="0"/>
            </a:rPr>
            <a:t>Electrificación rural</a:t>
          </a:r>
          <a:r>
            <a:rPr lang="es-ES" sz="1050" kern="1200" dirty="0" smtClean="0">
              <a:solidFill>
                <a:schemeClr val="tx1"/>
              </a:solidFill>
              <a:latin typeface="Calibri" panose="020F0502020204030204" pitchFamily="34" charset="0"/>
            </a:rPr>
            <a:t>: Se publicó la lista de proyectos programados en el Plan Nacional de Electrificación Rural, identificando los centros poblados beneficiarios.</a:t>
          </a:r>
          <a:endParaRPr lang="es-ES" sz="1050" kern="1200" dirty="0">
            <a:solidFill>
              <a:schemeClr val="tx1"/>
            </a:solidFill>
            <a:latin typeface="Calibri" panose="020F0502020204030204" pitchFamily="34" charset="0"/>
          </a:endParaRPr>
        </a:p>
        <a:p>
          <a:pPr marL="57150" lvl="1" indent="-57150" algn="l" defTabSz="466725">
            <a:lnSpc>
              <a:spcPct val="90000"/>
            </a:lnSpc>
            <a:spcBef>
              <a:spcPct val="0"/>
            </a:spcBef>
            <a:spcAft>
              <a:spcPct val="15000"/>
            </a:spcAft>
            <a:buChar char="••"/>
          </a:pPr>
          <a:r>
            <a:rPr lang="es-ES" sz="1050" u="sng" kern="1200" dirty="0" smtClean="0">
              <a:solidFill>
                <a:schemeClr val="tx1"/>
              </a:solidFill>
              <a:latin typeface="Calibri" panose="020F0502020204030204" pitchFamily="34" charset="0"/>
            </a:rPr>
            <a:t>Conservación de carreteras</a:t>
          </a:r>
          <a:r>
            <a:rPr lang="es-ES" sz="1050" kern="1200" dirty="0" smtClean="0">
              <a:solidFill>
                <a:schemeClr val="tx1"/>
              </a:solidFill>
              <a:latin typeface="Calibri" panose="020F0502020204030204" pitchFamily="34" charset="0"/>
            </a:rPr>
            <a:t>: La red vial nacional cuenta con inventario vial básico y se viene trabajando en los inventarios viales calificados, también a nivel de la red departamental</a:t>
          </a:r>
          <a:endParaRPr lang="es-ES" sz="1050" kern="1200" dirty="0">
            <a:solidFill>
              <a:schemeClr val="tx1"/>
            </a:solidFill>
            <a:latin typeface="Calibri" panose="020F0502020204030204" pitchFamily="34" charset="0"/>
          </a:endParaRPr>
        </a:p>
      </dsp:txBody>
      <dsp:txXfrm rot="-5400000">
        <a:off x="1106509" y="2454072"/>
        <a:ext cx="6824041" cy="730176"/>
      </dsp:txXfrm>
    </dsp:sp>
    <dsp:sp modelId="{04E0436B-16F5-475E-A853-BBD92BDEC179}">
      <dsp:nvSpPr>
        <dsp:cNvPr id="0" name=""/>
        <dsp:cNvSpPr/>
      </dsp:nvSpPr>
      <dsp:spPr>
        <a:xfrm>
          <a:off x="61259" y="2435282"/>
          <a:ext cx="1012397" cy="765085"/>
        </a:xfrm>
        <a:prstGeom prst="roundRect">
          <a:avLst/>
        </a:prstGeom>
        <a:gradFill rotWithShape="0">
          <a:gsLst>
            <a:gs pos="0">
              <a:srgbClr val="003399"/>
            </a:gs>
            <a:gs pos="80000">
              <a:srgbClr val="003399"/>
            </a:gs>
            <a:gs pos="100000">
              <a:srgbClr val="003399"/>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22860" rIns="45720" bIns="22860" numCol="1" spcCol="1270" anchor="ctr" anchorCtr="0">
          <a:noAutofit/>
        </a:bodyPr>
        <a:lstStyle/>
        <a:p>
          <a:pPr lvl="0" algn="ctr" defTabSz="533400">
            <a:lnSpc>
              <a:spcPct val="90000"/>
            </a:lnSpc>
            <a:spcBef>
              <a:spcPct val="0"/>
            </a:spcBef>
            <a:spcAft>
              <a:spcPct val="35000"/>
            </a:spcAft>
          </a:pPr>
          <a:r>
            <a:rPr lang="es-ES" sz="1200" b="1" kern="1200" dirty="0" smtClean="0">
              <a:latin typeface="Calibri" panose="020F0502020204030204" pitchFamily="34" charset="0"/>
            </a:rPr>
            <a:t>Infra - estructura</a:t>
          </a:r>
          <a:endParaRPr lang="es-ES" sz="1200" b="1" kern="1200" dirty="0">
            <a:latin typeface="Calibri" panose="020F0502020204030204" pitchFamily="34" charset="0"/>
          </a:endParaRPr>
        </a:p>
      </dsp:txBody>
      <dsp:txXfrm>
        <a:off x="98607" y="2472630"/>
        <a:ext cx="937701" cy="690389"/>
      </dsp:txXfrm>
    </dsp:sp>
    <dsp:sp modelId="{543FB324-0008-4176-89FA-E79D3B53E0C5}">
      <dsp:nvSpPr>
        <dsp:cNvPr id="0" name=""/>
        <dsp:cNvSpPr/>
      </dsp:nvSpPr>
      <dsp:spPr>
        <a:xfrm rot="5400000">
          <a:off x="4122158" y="246353"/>
          <a:ext cx="832241" cy="6863542"/>
        </a:xfrm>
        <a:prstGeom prst="round2SameRect">
          <a:avLst/>
        </a:prstGeom>
        <a:solidFill>
          <a:srgbClr val="336699">
            <a:alpha val="90000"/>
          </a:srgbClr>
        </a:solidFill>
        <a:ln w="6350" cap="flat" cmpd="sng" algn="ctr">
          <a:solidFill>
            <a:schemeClr val="accent6">
              <a:tint val="40000"/>
              <a:alpha val="90000"/>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57150" lvl="1" indent="-57150" algn="l" defTabSz="466725">
            <a:lnSpc>
              <a:spcPct val="90000"/>
            </a:lnSpc>
            <a:spcBef>
              <a:spcPct val="0"/>
            </a:spcBef>
            <a:spcAft>
              <a:spcPct val="15000"/>
            </a:spcAft>
            <a:buChar char="••"/>
          </a:pPr>
          <a:r>
            <a:rPr lang="es-ES" sz="1050" u="sng" kern="1200" dirty="0" smtClean="0">
              <a:solidFill>
                <a:schemeClr val="bg1"/>
              </a:solidFill>
              <a:latin typeface="Calibri" panose="020F0502020204030204" pitchFamily="34" charset="0"/>
            </a:rPr>
            <a:t>Servicios de vacunación</a:t>
          </a:r>
          <a:r>
            <a:rPr lang="es-ES" sz="1050" kern="1200" dirty="0" smtClean="0">
              <a:solidFill>
                <a:schemeClr val="bg1"/>
              </a:solidFill>
              <a:latin typeface="Calibri" panose="020F0502020204030204" pitchFamily="34" charset="0"/>
            </a:rPr>
            <a:t>: Se ha ajustado y ejecutado el Plan Nacional de Comunicación de Inmunizaciones, para llegar a poblaciones excluidas que desconfiaban de los servicios. </a:t>
          </a:r>
          <a:endParaRPr lang="es-ES" sz="1050" kern="1200" dirty="0">
            <a:solidFill>
              <a:schemeClr val="bg1"/>
            </a:solidFill>
            <a:latin typeface="Calibri" panose="020F0502020204030204" pitchFamily="34" charset="0"/>
          </a:endParaRPr>
        </a:p>
        <a:p>
          <a:pPr marL="57150" lvl="1" indent="-57150" algn="l" defTabSz="466725">
            <a:lnSpc>
              <a:spcPct val="90000"/>
            </a:lnSpc>
            <a:spcBef>
              <a:spcPct val="0"/>
            </a:spcBef>
            <a:spcAft>
              <a:spcPct val="15000"/>
            </a:spcAft>
            <a:buChar char="••"/>
          </a:pPr>
          <a:r>
            <a:rPr lang="es-ES" sz="1050" u="sng" kern="1200" dirty="0" smtClean="0">
              <a:solidFill>
                <a:schemeClr val="bg1"/>
              </a:solidFill>
              <a:latin typeface="Calibri" panose="020F0502020204030204" pitchFamily="34" charset="0"/>
            </a:rPr>
            <a:t>SIS</a:t>
          </a:r>
          <a:r>
            <a:rPr lang="es-ES" sz="1050" kern="1200" dirty="0" smtClean="0">
              <a:solidFill>
                <a:schemeClr val="bg1"/>
              </a:solidFill>
              <a:latin typeface="Calibri" panose="020F0502020204030204" pitchFamily="34" charset="0"/>
            </a:rPr>
            <a:t>: Se implementaron mejoras en los mecanismos de priorización de pago a los Establecimientos de Salud, según prioridades sanitarias</a:t>
          </a:r>
          <a:r>
            <a:rPr lang="es-ES" sz="1050" kern="1200" dirty="0" smtClean="0">
              <a:latin typeface="Calibri" panose="020F0502020204030204" pitchFamily="34" charset="0"/>
            </a:rPr>
            <a:t>. </a:t>
          </a:r>
          <a:endParaRPr lang="es-ES" sz="1050" kern="1200" dirty="0">
            <a:latin typeface="Calibri" panose="020F0502020204030204" pitchFamily="34" charset="0"/>
          </a:endParaRPr>
        </a:p>
      </dsp:txBody>
      <dsp:txXfrm rot="-5400000">
        <a:off x="1106508" y="3302631"/>
        <a:ext cx="6822915" cy="750987"/>
      </dsp:txXfrm>
    </dsp:sp>
    <dsp:sp modelId="{4B9C013F-9EBD-4883-B833-B398E1429D9B}">
      <dsp:nvSpPr>
        <dsp:cNvPr id="0" name=""/>
        <dsp:cNvSpPr/>
      </dsp:nvSpPr>
      <dsp:spPr>
        <a:xfrm>
          <a:off x="60999" y="3294246"/>
          <a:ext cx="1012397" cy="765085"/>
        </a:xfrm>
        <a:prstGeom prst="roundRect">
          <a:avLst/>
        </a:prstGeom>
        <a:gradFill rotWithShape="0">
          <a:gsLst>
            <a:gs pos="100000">
              <a:srgbClr val="003399"/>
            </a:gs>
            <a:gs pos="41000">
              <a:srgbClr val="003399"/>
            </a:gs>
            <a:gs pos="0">
              <a:srgbClr val="003399"/>
            </a:gs>
            <a:gs pos="100000">
              <a:srgbClr val="0070C0"/>
            </a:gs>
            <a:gs pos="100000">
              <a:srgbClr val="003399"/>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22860" rIns="45720" bIns="22860" numCol="1" spcCol="1270" anchor="ctr" anchorCtr="0">
          <a:noAutofit/>
        </a:bodyPr>
        <a:lstStyle/>
        <a:p>
          <a:pPr lvl="0" algn="ctr" defTabSz="533400">
            <a:lnSpc>
              <a:spcPct val="90000"/>
            </a:lnSpc>
            <a:spcBef>
              <a:spcPct val="0"/>
            </a:spcBef>
            <a:spcAft>
              <a:spcPct val="35000"/>
            </a:spcAft>
          </a:pPr>
          <a:r>
            <a:rPr lang="es-ES" sz="1200" b="1" kern="1200" dirty="0" smtClean="0">
              <a:latin typeface="Calibri" panose="020F0502020204030204" pitchFamily="34" charset="0"/>
            </a:rPr>
            <a:t>Social</a:t>
          </a:r>
          <a:endParaRPr lang="es-ES" sz="1200" b="1" kern="1200" dirty="0">
            <a:latin typeface="Calibri" panose="020F0502020204030204" pitchFamily="34" charset="0"/>
          </a:endParaRPr>
        </a:p>
      </dsp:txBody>
      <dsp:txXfrm>
        <a:off x="98347" y="3331594"/>
        <a:ext cx="937701" cy="690389"/>
      </dsp:txXfrm>
    </dsp:sp>
    <dsp:sp modelId="{77EEAAD9-D2EA-4584-9BBA-2BDA26767E18}">
      <dsp:nvSpPr>
        <dsp:cNvPr id="0" name=""/>
        <dsp:cNvSpPr/>
      </dsp:nvSpPr>
      <dsp:spPr>
        <a:xfrm rot="5400000">
          <a:off x="4239017" y="1043741"/>
          <a:ext cx="655996" cy="6937005"/>
        </a:xfrm>
        <a:prstGeom prst="round2SameRect">
          <a:avLst/>
        </a:prstGeom>
        <a:solidFill>
          <a:schemeClr val="bg1">
            <a:lumMod val="85000"/>
            <a:alpha val="90000"/>
          </a:schemeClr>
        </a:solidFill>
        <a:ln w="6350" cap="flat" cmpd="sng" algn="ctr">
          <a:solidFill>
            <a:schemeClr val="accent2">
              <a:tint val="40000"/>
              <a:alpha val="90000"/>
              <a:hueOff val="0"/>
              <a:satOff val="0"/>
              <a:lumOff val="0"/>
              <a:alphaOff val="0"/>
            </a:schemeClr>
          </a:solidFill>
          <a:prstDash val="solid"/>
          <a:miter lim="800000"/>
        </a:ln>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57150" lvl="1" indent="-57150" algn="l" defTabSz="466725">
            <a:lnSpc>
              <a:spcPct val="90000"/>
            </a:lnSpc>
            <a:spcBef>
              <a:spcPct val="0"/>
            </a:spcBef>
            <a:spcAft>
              <a:spcPct val="15000"/>
            </a:spcAft>
            <a:buChar char="••"/>
          </a:pPr>
          <a:r>
            <a:rPr lang="es-ES" sz="1050" u="sng" kern="1200" dirty="0" smtClean="0">
              <a:solidFill>
                <a:schemeClr val="tx1"/>
              </a:solidFill>
              <a:latin typeface="Calibri" panose="020F0502020204030204" pitchFamily="34" charset="0"/>
            </a:rPr>
            <a:t>OSCE</a:t>
          </a:r>
          <a:r>
            <a:rPr lang="es-ES" sz="1050" kern="1200" dirty="0" smtClean="0">
              <a:solidFill>
                <a:schemeClr val="tx1"/>
              </a:solidFill>
              <a:latin typeface="Calibri" panose="020F0502020204030204" pitchFamily="34" charset="0"/>
            </a:rPr>
            <a:t>: Se implementó el portal SE@CE 3.0 para realizar transacciones (públicas) electrónicas. </a:t>
          </a:r>
          <a:endParaRPr lang="es-ES" sz="1050" kern="1200" dirty="0">
            <a:solidFill>
              <a:schemeClr val="tx1"/>
            </a:solidFill>
            <a:latin typeface="Calibri" panose="020F0502020204030204" pitchFamily="34" charset="0"/>
          </a:endParaRPr>
        </a:p>
        <a:p>
          <a:pPr marL="57150" lvl="1" indent="-57150" algn="l" defTabSz="466725">
            <a:lnSpc>
              <a:spcPct val="90000"/>
            </a:lnSpc>
            <a:spcBef>
              <a:spcPct val="0"/>
            </a:spcBef>
            <a:spcAft>
              <a:spcPct val="15000"/>
            </a:spcAft>
            <a:buChar char="••"/>
          </a:pPr>
          <a:r>
            <a:rPr lang="es-ES" sz="1050" u="sng" kern="1200" dirty="0" smtClean="0">
              <a:solidFill>
                <a:schemeClr val="tx1"/>
              </a:solidFill>
              <a:latin typeface="Calibri" panose="020F0502020204030204" pitchFamily="34" charset="0"/>
            </a:rPr>
            <a:t>RENIEC</a:t>
          </a:r>
          <a:r>
            <a:rPr lang="es-ES" sz="1050" kern="1200" dirty="0" smtClean="0">
              <a:solidFill>
                <a:schemeClr val="tx1"/>
              </a:solidFill>
              <a:latin typeface="Calibri" panose="020F0502020204030204" pitchFamily="34" charset="0"/>
            </a:rPr>
            <a:t>: Se implementó un plan de capacitación a nivel de las municipalidades para las funciones de registro civil. </a:t>
          </a:r>
          <a:endParaRPr lang="es-ES" sz="1050" kern="1200" dirty="0">
            <a:solidFill>
              <a:schemeClr val="tx1"/>
            </a:solidFill>
            <a:latin typeface="Calibri" panose="020F0502020204030204" pitchFamily="34" charset="0"/>
          </a:endParaRPr>
        </a:p>
      </dsp:txBody>
      <dsp:txXfrm rot="-5400000">
        <a:off x="1098513" y="4216269"/>
        <a:ext cx="6904982" cy="591950"/>
      </dsp:txXfrm>
    </dsp:sp>
    <dsp:sp modelId="{9CB94048-9249-4E51-8C8D-A30B83060D41}">
      <dsp:nvSpPr>
        <dsp:cNvPr id="0" name=""/>
        <dsp:cNvSpPr/>
      </dsp:nvSpPr>
      <dsp:spPr>
        <a:xfrm>
          <a:off x="61227" y="4131163"/>
          <a:ext cx="1004402" cy="765085"/>
        </a:xfrm>
        <a:prstGeom prst="roundRect">
          <a:avLst/>
        </a:prstGeom>
        <a:gradFill rotWithShape="0">
          <a:gsLst>
            <a:gs pos="87620">
              <a:srgbClr val="003399"/>
            </a:gs>
            <a:gs pos="0">
              <a:srgbClr val="003399"/>
            </a:gs>
            <a:gs pos="80000">
              <a:srgbClr val="003399"/>
            </a:gs>
            <a:gs pos="100000">
              <a:srgbClr val="003399"/>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5720" tIns="22860" rIns="45720" bIns="22860" numCol="1" spcCol="1270" anchor="ctr" anchorCtr="0">
          <a:noAutofit/>
        </a:bodyPr>
        <a:lstStyle/>
        <a:p>
          <a:pPr lvl="0" algn="ctr" defTabSz="533400">
            <a:lnSpc>
              <a:spcPct val="90000"/>
            </a:lnSpc>
            <a:spcBef>
              <a:spcPct val="0"/>
            </a:spcBef>
            <a:spcAft>
              <a:spcPct val="35000"/>
            </a:spcAft>
          </a:pPr>
          <a:r>
            <a:rPr lang="es-ES" sz="1200" b="1" kern="1200" dirty="0" err="1" smtClean="0">
              <a:latin typeface="Calibri" panose="020F0502020204030204" pitchFamily="34" charset="0"/>
            </a:rPr>
            <a:t>Institu</a:t>
          </a:r>
          <a:r>
            <a:rPr lang="es-ES" sz="1200" b="1" kern="1200" dirty="0" smtClean="0">
              <a:latin typeface="Calibri" panose="020F0502020204030204" pitchFamily="34" charset="0"/>
            </a:rPr>
            <a:t> -</a:t>
          </a:r>
          <a:r>
            <a:rPr lang="es-ES" sz="1200" b="1" kern="1200" dirty="0" err="1" smtClean="0">
              <a:latin typeface="Calibri" panose="020F0502020204030204" pitchFamily="34" charset="0"/>
            </a:rPr>
            <a:t>cionales</a:t>
          </a:r>
          <a:endParaRPr lang="es-ES" sz="1200" b="1" kern="1200" dirty="0">
            <a:latin typeface="Calibri" panose="020F0502020204030204" pitchFamily="34" charset="0"/>
          </a:endParaRPr>
        </a:p>
      </dsp:txBody>
      <dsp:txXfrm>
        <a:off x="98575" y="4168511"/>
        <a:ext cx="929706" cy="69038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9A99E1-DE6B-41FD-BE3B-2A36A618D5D8}">
      <dsp:nvSpPr>
        <dsp:cNvPr id="0" name=""/>
        <dsp:cNvSpPr/>
      </dsp:nvSpPr>
      <dsp:spPr>
        <a:xfrm rot="5400000">
          <a:off x="6629617" y="2472836"/>
          <a:ext cx="1618977" cy="2199811"/>
        </a:xfrm>
        <a:prstGeom prst="hexagon">
          <a:avLst>
            <a:gd name="adj" fmla="val 25000"/>
            <a:gd name="vf" fmla="val 115470"/>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s-ES" sz="1500" kern="1200" dirty="0" smtClean="0">
              <a:solidFill>
                <a:schemeClr val="tx1"/>
              </a:solidFill>
              <a:latin typeface="Calibri" panose="020F0502020204030204" pitchFamily="34" charset="0"/>
            </a:rPr>
            <a:t>Concurso de investigaciones </a:t>
          </a:r>
          <a:r>
            <a:rPr lang="es-ES" sz="1500" kern="1200" dirty="0" err="1" smtClean="0">
              <a:solidFill>
                <a:schemeClr val="tx1"/>
              </a:solidFill>
              <a:latin typeface="Calibri" panose="020F0502020204030204" pitchFamily="34" charset="0"/>
            </a:rPr>
            <a:t>PpR</a:t>
          </a:r>
          <a:endParaRPr lang="es-ES" sz="1500" kern="1200" dirty="0">
            <a:solidFill>
              <a:schemeClr val="tx1"/>
            </a:solidFill>
            <a:latin typeface="Calibri" panose="020F0502020204030204" pitchFamily="34" charset="0"/>
          </a:endParaRPr>
        </a:p>
      </dsp:txBody>
      <dsp:txXfrm rot="-5400000">
        <a:off x="6705836" y="3033083"/>
        <a:ext cx="1466541" cy="1079318"/>
      </dsp:txXfrm>
    </dsp:sp>
    <dsp:sp modelId="{E2F13698-730A-4512-AA08-2A6009571EF7}">
      <dsp:nvSpPr>
        <dsp:cNvPr id="0" name=""/>
        <dsp:cNvSpPr/>
      </dsp:nvSpPr>
      <dsp:spPr>
        <a:xfrm>
          <a:off x="5204186" y="835844"/>
          <a:ext cx="467729" cy="251467"/>
        </a:xfrm>
        <a:prstGeom prst="rect">
          <a:avLst/>
        </a:prstGeom>
        <a:noFill/>
        <a:ln>
          <a:noFill/>
        </a:ln>
        <a:effectLst/>
      </dsp:spPr>
      <dsp:style>
        <a:lnRef idx="0">
          <a:scrgbClr r="0" g="0" b="0"/>
        </a:lnRef>
        <a:fillRef idx="0">
          <a:scrgbClr r="0" g="0" b="0"/>
        </a:fillRef>
        <a:effectRef idx="0">
          <a:scrgbClr r="0" g="0" b="0"/>
        </a:effectRef>
        <a:fontRef idx="minor"/>
      </dsp:style>
    </dsp:sp>
    <dsp:sp modelId="{9D2508FB-C49F-4A4A-B149-C46EBD86C1CF}">
      <dsp:nvSpPr>
        <dsp:cNvPr id="0" name=""/>
        <dsp:cNvSpPr/>
      </dsp:nvSpPr>
      <dsp:spPr>
        <a:xfrm rot="5400000">
          <a:off x="4063072" y="2381129"/>
          <a:ext cx="1916006" cy="2410558"/>
        </a:xfrm>
        <a:prstGeom prst="hexagon">
          <a:avLst>
            <a:gd name="adj" fmla="val 25000"/>
            <a:gd name="vf" fmla="val 115470"/>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es-ES" sz="1400" kern="1200" dirty="0" smtClean="0">
              <a:solidFill>
                <a:schemeClr val="tx1"/>
              </a:solidFill>
              <a:latin typeface="Calibri" panose="020F0502020204030204" pitchFamily="34" charset="0"/>
              <a:ea typeface="Verdana" panose="020B0604030504040204" pitchFamily="34" charset="0"/>
              <a:cs typeface="Verdana" panose="020B0604030504040204" pitchFamily="34" charset="0"/>
            </a:rPr>
            <a:t>Fondo para financiar pilotos experimentales, antes de su expansión</a:t>
          </a:r>
          <a:endParaRPr lang="es-ES" sz="1400" kern="1200" dirty="0">
            <a:solidFill>
              <a:schemeClr val="tx1"/>
            </a:solidFill>
            <a:latin typeface="Calibri" panose="020F0502020204030204" pitchFamily="34" charset="0"/>
            <a:ea typeface="Verdana" panose="020B0604030504040204" pitchFamily="34" charset="0"/>
            <a:cs typeface="Verdana" panose="020B0604030504040204" pitchFamily="34" charset="0"/>
          </a:endParaRPr>
        </a:p>
      </dsp:txBody>
      <dsp:txXfrm rot="-5400000">
        <a:off x="4217556" y="2947739"/>
        <a:ext cx="1607038" cy="1277338"/>
      </dsp:txXfrm>
    </dsp:sp>
    <dsp:sp modelId="{CA584335-63A6-42ED-A1C9-BDDC602E28F5}">
      <dsp:nvSpPr>
        <dsp:cNvPr id="0" name=""/>
        <dsp:cNvSpPr/>
      </dsp:nvSpPr>
      <dsp:spPr>
        <a:xfrm rot="5400000">
          <a:off x="2598601" y="1438492"/>
          <a:ext cx="419112" cy="364627"/>
        </a:xfrm>
        <a:prstGeom prst="hexagon">
          <a:avLst>
            <a:gd name="adj" fmla="val 25000"/>
            <a:gd name="vf" fmla="val 115470"/>
          </a:avLst>
        </a:prstGeom>
        <a:no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endParaRPr lang="es-ES" sz="1300" kern="1200" dirty="0">
            <a:solidFill>
              <a:schemeClr val="tx1"/>
            </a:solidFill>
          </a:endParaRPr>
        </a:p>
      </dsp:txBody>
      <dsp:txXfrm rot="-5400000">
        <a:off x="2682664" y="1476562"/>
        <a:ext cx="250985" cy="288488"/>
      </dsp:txXfrm>
    </dsp:sp>
    <dsp:sp modelId="{214E171F-D8AE-4232-82CD-B354A4688CC4}">
      <dsp:nvSpPr>
        <dsp:cNvPr id="0" name=""/>
        <dsp:cNvSpPr/>
      </dsp:nvSpPr>
      <dsp:spPr>
        <a:xfrm>
          <a:off x="2807217" y="1804461"/>
          <a:ext cx="452641" cy="251467"/>
        </a:xfrm>
        <a:prstGeom prst="rect">
          <a:avLst/>
        </a:prstGeom>
        <a:noFill/>
        <a:ln>
          <a:noFill/>
        </a:ln>
        <a:effectLst/>
      </dsp:spPr>
      <dsp:style>
        <a:lnRef idx="0">
          <a:scrgbClr r="0" g="0" b="0"/>
        </a:lnRef>
        <a:fillRef idx="0">
          <a:scrgbClr r="0" g="0" b="0"/>
        </a:fillRef>
        <a:effectRef idx="0">
          <a:scrgbClr r="0" g="0" b="0"/>
        </a:effectRef>
        <a:fontRef idx="minor"/>
      </dsp:style>
    </dsp:sp>
    <dsp:sp modelId="{AF90AFFA-CE86-442A-A79C-54BA8313FB52}">
      <dsp:nvSpPr>
        <dsp:cNvPr id="0" name=""/>
        <dsp:cNvSpPr/>
      </dsp:nvSpPr>
      <dsp:spPr>
        <a:xfrm rot="5400000">
          <a:off x="3351403" y="254883"/>
          <a:ext cx="1660704" cy="2227016"/>
        </a:xfrm>
        <a:prstGeom prst="hexagon">
          <a:avLst>
            <a:gd name="adj" fmla="val 25000"/>
            <a:gd name="vf" fmla="val 115470"/>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es-ES" sz="1400" kern="1200" dirty="0" smtClean="0">
              <a:solidFill>
                <a:schemeClr val="tx1"/>
              </a:solidFill>
              <a:latin typeface="Calibri" panose="020F0502020204030204" pitchFamily="34" charset="0"/>
              <a:ea typeface="Verdana" pitchFamily="34" charset="0"/>
              <a:cs typeface="Verdana" pitchFamily="34" charset="0"/>
            </a:rPr>
            <a:t>Regular y normar procesos para  su uso en el ciclo presupuestal</a:t>
          </a:r>
          <a:endParaRPr lang="es-ES" sz="1400" kern="1200" dirty="0">
            <a:solidFill>
              <a:schemeClr val="tx1"/>
            </a:solidFill>
            <a:latin typeface="Calibri" panose="020F0502020204030204" pitchFamily="34" charset="0"/>
          </a:endParaRPr>
        </a:p>
      </dsp:txBody>
      <dsp:txXfrm rot="-5400000">
        <a:off x="3439416" y="814823"/>
        <a:ext cx="1484678" cy="1107136"/>
      </dsp:txXfrm>
    </dsp:sp>
    <dsp:sp modelId="{1E824BDF-0531-4F54-8A00-D3BE8D0D826F}">
      <dsp:nvSpPr>
        <dsp:cNvPr id="0" name=""/>
        <dsp:cNvSpPr/>
      </dsp:nvSpPr>
      <dsp:spPr>
        <a:xfrm rot="5400000">
          <a:off x="1011787" y="311568"/>
          <a:ext cx="1769417" cy="2113642"/>
        </a:xfrm>
        <a:prstGeom prst="hexagon">
          <a:avLst>
            <a:gd name="adj" fmla="val 25000"/>
            <a:gd name="vf" fmla="val 115470"/>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smtClean="0">
              <a:solidFill>
                <a:schemeClr val="tx1"/>
              </a:solidFill>
              <a:latin typeface="Calibri" panose="020F0502020204030204" pitchFamily="34" charset="0"/>
              <a:ea typeface="Verdana" pitchFamily="34" charset="0"/>
              <a:cs typeface="Verdana" pitchFamily="34" charset="0"/>
            </a:rPr>
            <a:t>Generar contrapartes técnicas y mecanismos para asegurar continuidad de EI </a:t>
          </a:r>
          <a:endParaRPr lang="es-ES" sz="1400" kern="1200" dirty="0">
            <a:solidFill>
              <a:schemeClr val="tx1"/>
            </a:solidFill>
            <a:latin typeface="Calibri" panose="020F0502020204030204" pitchFamily="34" charset="0"/>
          </a:endParaRPr>
        </a:p>
      </dsp:txBody>
      <dsp:txXfrm rot="-5400000">
        <a:off x="1191949" y="778583"/>
        <a:ext cx="1409094" cy="1179611"/>
      </dsp:txXfrm>
    </dsp:sp>
    <dsp:sp modelId="{46D29F8D-A93C-48BE-AA59-963AA41AD856}">
      <dsp:nvSpPr>
        <dsp:cNvPr id="0" name=""/>
        <dsp:cNvSpPr/>
      </dsp:nvSpPr>
      <dsp:spPr>
        <a:xfrm>
          <a:off x="4211137" y="3456152"/>
          <a:ext cx="467729" cy="251467"/>
        </a:xfrm>
        <a:prstGeom prst="rect">
          <a:avLst/>
        </a:prstGeom>
        <a:noFill/>
        <a:ln>
          <a:noFill/>
        </a:ln>
        <a:effectLst/>
      </dsp:spPr>
      <dsp:style>
        <a:lnRef idx="0">
          <a:scrgbClr r="0" g="0" b="0"/>
        </a:lnRef>
        <a:fillRef idx="0">
          <a:scrgbClr r="0" g="0" b="0"/>
        </a:fillRef>
        <a:effectRef idx="0">
          <a:scrgbClr r="0" g="0" b="0"/>
        </a:effectRef>
        <a:fontRef idx="minor"/>
      </dsp:style>
    </dsp:sp>
    <dsp:sp modelId="{34503662-311A-4687-A7EC-188B40895A1F}">
      <dsp:nvSpPr>
        <dsp:cNvPr id="0" name=""/>
        <dsp:cNvSpPr/>
      </dsp:nvSpPr>
      <dsp:spPr>
        <a:xfrm rot="5400000">
          <a:off x="5601550" y="371945"/>
          <a:ext cx="1589543" cy="1992888"/>
        </a:xfrm>
        <a:prstGeom prst="hexagon">
          <a:avLst>
            <a:gd name="adj" fmla="val 25000"/>
            <a:gd name="vf" fmla="val 115470"/>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r>
            <a:rPr lang="es-PE" sz="1700" kern="1200" dirty="0" smtClean="0">
              <a:solidFill>
                <a:schemeClr val="tx1"/>
              </a:solidFill>
              <a:latin typeface="Calibri" panose="020F0502020204030204" pitchFamily="34" charset="0"/>
            </a:rPr>
            <a:t>Aumentar escala de EI</a:t>
          </a:r>
          <a:endParaRPr lang="es-ES" sz="1700" kern="1200" dirty="0">
            <a:solidFill>
              <a:schemeClr val="tx1"/>
            </a:solidFill>
            <a:latin typeface="Calibri" panose="020F0502020204030204" pitchFamily="34" charset="0"/>
          </a:endParaRPr>
        </a:p>
      </dsp:txBody>
      <dsp:txXfrm rot="-5400000">
        <a:off x="5732026" y="838541"/>
        <a:ext cx="1328592" cy="105969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9A99E1-DE6B-41FD-BE3B-2A36A618D5D8}">
      <dsp:nvSpPr>
        <dsp:cNvPr id="0" name=""/>
        <dsp:cNvSpPr/>
      </dsp:nvSpPr>
      <dsp:spPr>
        <a:xfrm rot="5400000">
          <a:off x="5205398" y="1569194"/>
          <a:ext cx="1937346" cy="1966058"/>
        </a:xfrm>
        <a:prstGeom prst="hexagon">
          <a:avLst>
            <a:gd name="adj" fmla="val 25000"/>
            <a:gd name="vf" fmla="val 115470"/>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s-ES" sz="1300" kern="1200" dirty="0" smtClean="0">
              <a:solidFill>
                <a:schemeClr val="tx1"/>
              </a:solidFill>
              <a:latin typeface="Verdana" pitchFamily="34" charset="0"/>
              <a:ea typeface="Verdana" pitchFamily="34" charset="0"/>
              <a:cs typeface="Verdana" pitchFamily="34" charset="0"/>
            </a:rPr>
            <a:t>Capacitar a equipos técnicos para definir indicadores e instrumentos</a:t>
          </a:r>
          <a:endParaRPr lang="es-ES" sz="1300" kern="1200" dirty="0">
            <a:solidFill>
              <a:schemeClr val="tx1"/>
            </a:solidFill>
          </a:endParaRPr>
        </a:p>
      </dsp:txBody>
      <dsp:txXfrm rot="-5400000">
        <a:off x="5518718" y="1906441"/>
        <a:ext cx="1310706" cy="1291564"/>
      </dsp:txXfrm>
    </dsp:sp>
    <dsp:sp modelId="{E2F13698-730A-4512-AA08-2A6009571EF7}">
      <dsp:nvSpPr>
        <dsp:cNvPr id="0" name=""/>
        <dsp:cNvSpPr/>
      </dsp:nvSpPr>
      <dsp:spPr>
        <a:xfrm>
          <a:off x="6086366" y="387646"/>
          <a:ext cx="2162078" cy="1162407"/>
        </a:xfrm>
        <a:prstGeom prst="rect">
          <a:avLst/>
        </a:prstGeom>
        <a:noFill/>
        <a:ln>
          <a:noFill/>
        </a:ln>
        <a:effectLst/>
      </dsp:spPr>
      <dsp:style>
        <a:lnRef idx="0">
          <a:scrgbClr r="0" g="0" b="0"/>
        </a:lnRef>
        <a:fillRef idx="0">
          <a:scrgbClr r="0" g="0" b="0"/>
        </a:fillRef>
        <a:effectRef idx="0">
          <a:scrgbClr r="0" g="0" b="0"/>
        </a:effectRef>
        <a:fontRef idx="minor"/>
      </dsp:style>
    </dsp:sp>
    <dsp:sp modelId="{9D2508FB-C49F-4A4A-B149-C46EBD86C1CF}">
      <dsp:nvSpPr>
        <dsp:cNvPr id="0" name=""/>
        <dsp:cNvSpPr/>
      </dsp:nvSpPr>
      <dsp:spPr>
        <a:xfrm rot="5400000">
          <a:off x="3263813" y="1709478"/>
          <a:ext cx="1937346" cy="1685491"/>
        </a:xfrm>
        <a:prstGeom prst="hexagon">
          <a:avLst>
            <a:gd name="adj" fmla="val 25000"/>
            <a:gd name="vf" fmla="val 115470"/>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es-ES" sz="14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Mejorar sistemas de información de los pliegos</a:t>
          </a:r>
          <a:endParaRPr lang="es-ES" sz="1400" kern="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dsp:txBody>
      <dsp:txXfrm rot="-5400000">
        <a:off x="3652396" y="1885454"/>
        <a:ext cx="1160179" cy="1333540"/>
      </dsp:txXfrm>
    </dsp:sp>
    <dsp:sp modelId="{CA584335-63A6-42ED-A1C9-BDDC602E28F5}">
      <dsp:nvSpPr>
        <dsp:cNvPr id="0" name=""/>
        <dsp:cNvSpPr/>
      </dsp:nvSpPr>
      <dsp:spPr>
        <a:xfrm rot="5400000">
          <a:off x="309672" y="340471"/>
          <a:ext cx="1937346" cy="1685491"/>
        </a:xfrm>
        <a:prstGeom prst="hexagon">
          <a:avLst>
            <a:gd name="adj" fmla="val 25000"/>
            <a:gd name="vf" fmla="val 115470"/>
          </a:avLst>
        </a:prstGeom>
        <a:no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2410" tIns="232410" rIns="232410" bIns="232410" numCol="1" spcCol="1270" anchor="ctr" anchorCtr="0">
          <a:noAutofit/>
        </a:bodyPr>
        <a:lstStyle/>
        <a:p>
          <a:pPr lvl="0" algn="ctr" defTabSz="2711450">
            <a:lnSpc>
              <a:spcPct val="90000"/>
            </a:lnSpc>
            <a:spcBef>
              <a:spcPct val="0"/>
            </a:spcBef>
            <a:spcAft>
              <a:spcPct val="35000"/>
            </a:spcAft>
          </a:pPr>
          <a:endParaRPr lang="es-ES" sz="6100" kern="1200" dirty="0">
            <a:solidFill>
              <a:schemeClr val="tx1"/>
            </a:solidFill>
          </a:endParaRPr>
        </a:p>
      </dsp:txBody>
      <dsp:txXfrm rot="-5400000">
        <a:off x="698255" y="516447"/>
        <a:ext cx="1160179" cy="1333540"/>
      </dsp:txXfrm>
    </dsp:sp>
    <dsp:sp modelId="{214E171F-D8AE-4232-82CD-B354A4688CC4}">
      <dsp:nvSpPr>
        <dsp:cNvPr id="0" name=""/>
        <dsp:cNvSpPr/>
      </dsp:nvSpPr>
      <dsp:spPr>
        <a:xfrm>
          <a:off x="1273998" y="2032065"/>
          <a:ext cx="2092333" cy="1162407"/>
        </a:xfrm>
        <a:prstGeom prst="rect">
          <a:avLst/>
        </a:prstGeom>
        <a:noFill/>
        <a:ln>
          <a:noFill/>
        </a:ln>
        <a:effectLst/>
      </dsp:spPr>
      <dsp:style>
        <a:lnRef idx="0">
          <a:scrgbClr r="0" g="0" b="0"/>
        </a:lnRef>
        <a:fillRef idx="0">
          <a:scrgbClr r="0" g="0" b="0"/>
        </a:fillRef>
        <a:effectRef idx="0">
          <a:scrgbClr r="0" g="0" b="0"/>
        </a:effectRef>
        <a:fontRef idx="minor"/>
      </dsp:style>
    </dsp:sp>
    <dsp:sp modelId="{AF90AFFA-CE86-442A-A79C-54BA8313FB52}">
      <dsp:nvSpPr>
        <dsp:cNvPr id="0" name=""/>
        <dsp:cNvSpPr/>
      </dsp:nvSpPr>
      <dsp:spPr>
        <a:xfrm rot="5400000">
          <a:off x="2311799" y="192090"/>
          <a:ext cx="1937346" cy="1685491"/>
        </a:xfrm>
        <a:prstGeom prst="hexagon">
          <a:avLst>
            <a:gd name="adj" fmla="val 25000"/>
            <a:gd name="vf" fmla="val 115470"/>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es-ES" sz="1400" kern="1200" dirty="0" smtClean="0">
              <a:solidFill>
                <a:schemeClr val="tx1"/>
              </a:solidFill>
              <a:latin typeface="Verdana" pitchFamily="34" charset="0"/>
              <a:ea typeface="Verdana" pitchFamily="34" charset="0"/>
              <a:cs typeface="Verdana" pitchFamily="34" charset="0"/>
            </a:rPr>
            <a:t>Mejorar registro de metas físicas en SIAF</a:t>
          </a:r>
          <a:endParaRPr lang="es-ES" sz="1400" kern="1200" dirty="0">
            <a:solidFill>
              <a:schemeClr val="tx1"/>
            </a:solidFill>
          </a:endParaRPr>
        </a:p>
      </dsp:txBody>
      <dsp:txXfrm rot="-5400000">
        <a:off x="2700382" y="368066"/>
        <a:ext cx="1160179" cy="1333540"/>
      </dsp:txXfrm>
    </dsp:sp>
    <dsp:sp modelId="{1E824BDF-0531-4F54-8A00-D3BE8D0D826F}">
      <dsp:nvSpPr>
        <dsp:cNvPr id="0" name=""/>
        <dsp:cNvSpPr/>
      </dsp:nvSpPr>
      <dsp:spPr>
        <a:xfrm rot="5400000">
          <a:off x="4219167" y="37363"/>
          <a:ext cx="1937346" cy="1862619"/>
        </a:xfrm>
        <a:prstGeom prst="hexagon">
          <a:avLst>
            <a:gd name="adj" fmla="val 25000"/>
            <a:gd name="vf" fmla="val 115470"/>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smtClean="0">
              <a:solidFill>
                <a:schemeClr val="tx1"/>
              </a:solidFill>
              <a:latin typeface="Verdana" pitchFamily="34" charset="0"/>
              <a:ea typeface="Verdana" pitchFamily="34" charset="0"/>
              <a:cs typeface="Verdana" pitchFamily="34" charset="0"/>
            </a:rPr>
            <a:t>Ampliar cobertura de PP con indicador medido</a:t>
          </a:r>
          <a:endParaRPr lang="es-ES" sz="1400" kern="1200" dirty="0">
            <a:solidFill>
              <a:schemeClr val="tx1"/>
            </a:solidFill>
          </a:endParaRPr>
        </a:p>
      </dsp:txBody>
      <dsp:txXfrm rot="-5400000">
        <a:off x="4560979" y="316664"/>
        <a:ext cx="1253721" cy="1304018"/>
      </dsp:txXfrm>
    </dsp:sp>
    <dsp:sp modelId="{46D29F8D-A93C-48BE-AA59-963AA41AD856}">
      <dsp:nvSpPr>
        <dsp:cNvPr id="0" name=""/>
        <dsp:cNvSpPr/>
      </dsp:nvSpPr>
      <dsp:spPr>
        <a:xfrm>
          <a:off x="6086366" y="3676485"/>
          <a:ext cx="2162078" cy="1162407"/>
        </a:xfrm>
        <a:prstGeom prst="rect">
          <a:avLst/>
        </a:prstGeom>
        <a:noFill/>
        <a:ln>
          <a:noFill/>
        </a:ln>
        <a:effectLst/>
      </dsp:spPr>
      <dsp:style>
        <a:lnRef idx="0">
          <a:scrgbClr r="0" g="0" b="0"/>
        </a:lnRef>
        <a:fillRef idx="0">
          <a:scrgbClr r="0" g="0" b="0"/>
        </a:fillRef>
        <a:effectRef idx="0">
          <a:scrgbClr r="0" g="0" b="0"/>
        </a:effectRef>
        <a:fontRef idx="minor"/>
      </dsp:style>
    </dsp:sp>
    <dsp:sp modelId="{34503662-311A-4687-A7EC-188B40895A1F}">
      <dsp:nvSpPr>
        <dsp:cNvPr id="0" name=""/>
        <dsp:cNvSpPr/>
      </dsp:nvSpPr>
      <dsp:spPr>
        <a:xfrm rot="5400000">
          <a:off x="6203125" y="-3341"/>
          <a:ext cx="1937346" cy="1944028"/>
        </a:xfrm>
        <a:prstGeom prst="hexagon">
          <a:avLst>
            <a:gd name="adj" fmla="val 25000"/>
            <a:gd name="vf" fmla="val 115470"/>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r>
            <a:rPr lang="es-PE" sz="1500" kern="1200" dirty="0" smtClean="0">
              <a:solidFill>
                <a:schemeClr val="tx1"/>
              </a:solidFill>
              <a:latin typeface="Verdana" pitchFamily="34" charset="0"/>
            </a:rPr>
            <a:t>Uso del seguimiento como insumo para evaluaciones</a:t>
          </a:r>
          <a:endParaRPr lang="es-ES" sz="1500" kern="1200" dirty="0">
            <a:solidFill>
              <a:schemeClr val="tx1"/>
            </a:solidFill>
          </a:endParaRPr>
        </a:p>
      </dsp:txBody>
      <dsp:txXfrm rot="-5400000">
        <a:off x="6523789" y="322891"/>
        <a:ext cx="1296018" cy="129156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CA24A0-ADD1-43DD-B65C-2D6A09199A82}">
      <dsp:nvSpPr>
        <dsp:cNvPr id="0" name=""/>
        <dsp:cNvSpPr/>
      </dsp:nvSpPr>
      <dsp:spPr>
        <a:xfrm>
          <a:off x="1281689" y="433528"/>
          <a:ext cx="3916328" cy="3916328"/>
        </a:xfrm>
        <a:prstGeom prst="blockArc">
          <a:avLst>
            <a:gd name="adj1" fmla="val 13500000"/>
            <a:gd name="adj2" fmla="val 16200000"/>
            <a:gd name="adj3" fmla="val 3428"/>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E518CE3B-0061-4306-9D0E-D2E524752C8C}">
      <dsp:nvSpPr>
        <dsp:cNvPr id="0" name=""/>
        <dsp:cNvSpPr/>
      </dsp:nvSpPr>
      <dsp:spPr>
        <a:xfrm>
          <a:off x="1281689" y="433528"/>
          <a:ext cx="3916328" cy="3916328"/>
        </a:xfrm>
        <a:prstGeom prst="blockArc">
          <a:avLst>
            <a:gd name="adj1" fmla="val 10800000"/>
            <a:gd name="adj2" fmla="val 13500000"/>
            <a:gd name="adj3" fmla="val 3428"/>
          </a:avLst>
        </a:prstGeom>
        <a:solidFill>
          <a:schemeClr val="accent2"/>
        </a:solidFill>
        <a:ln>
          <a:noFill/>
        </a:ln>
        <a:effectLst/>
      </dsp:spPr>
      <dsp:style>
        <a:lnRef idx="0">
          <a:scrgbClr r="0" g="0" b="0"/>
        </a:lnRef>
        <a:fillRef idx="1">
          <a:scrgbClr r="0" g="0" b="0"/>
        </a:fillRef>
        <a:effectRef idx="0">
          <a:scrgbClr r="0" g="0" b="0"/>
        </a:effectRef>
        <a:fontRef idx="minor">
          <a:schemeClr val="lt1"/>
        </a:fontRef>
      </dsp:style>
    </dsp:sp>
    <dsp:sp modelId="{0512A5DA-6CC2-403B-AB14-AF9FB76C152B}">
      <dsp:nvSpPr>
        <dsp:cNvPr id="0" name=""/>
        <dsp:cNvSpPr/>
      </dsp:nvSpPr>
      <dsp:spPr>
        <a:xfrm>
          <a:off x="1281689" y="433528"/>
          <a:ext cx="3916328" cy="3916328"/>
        </a:xfrm>
        <a:prstGeom prst="blockArc">
          <a:avLst>
            <a:gd name="adj1" fmla="val 8100000"/>
            <a:gd name="adj2" fmla="val 10800000"/>
            <a:gd name="adj3" fmla="val 3428"/>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DB90445-542D-46D2-B2E5-4D8903B575AD}">
      <dsp:nvSpPr>
        <dsp:cNvPr id="0" name=""/>
        <dsp:cNvSpPr/>
      </dsp:nvSpPr>
      <dsp:spPr>
        <a:xfrm>
          <a:off x="1281689" y="433528"/>
          <a:ext cx="3916328" cy="3916328"/>
        </a:xfrm>
        <a:prstGeom prst="blockArc">
          <a:avLst>
            <a:gd name="adj1" fmla="val 5400000"/>
            <a:gd name="adj2" fmla="val 8100000"/>
            <a:gd name="adj3" fmla="val 3428"/>
          </a:avLst>
        </a:prstGeom>
        <a:solidFill>
          <a:schemeClr val="accent4"/>
        </a:solidFill>
        <a:ln>
          <a:noFill/>
        </a:ln>
        <a:effectLst/>
      </dsp:spPr>
      <dsp:style>
        <a:lnRef idx="0">
          <a:scrgbClr r="0" g="0" b="0"/>
        </a:lnRef>
        <a:fillRef idx="1">
          <a:scrgbClr r="0" g="0" b="0"/>
        </a:fillRef>
        <a:effectRef idx="0">
          <a:scrgbClr r="0" g="0" b="0"/>
        </a:effectRef>
        <a:fontRef idx="minor">
          <a:schemeClr val="lt1"/>
        </a:fontRef>
      </dsp:style>
    </dsp:sp>
    <dsp:sp modelId="{B4E3D7A1-0963-4D7D-96B9-B1E1F5F2D4F7}">
      <dsp:nvSpPr>
        <dsp:cNvPr id="0" name=""/>
        <dsp:cNvSpPr/>
      </dsp:nvSpPr>
      <dsp:spPr>
        <a:xfrm>
          <a:off x="1282653" y="433528"/>
          <a:ext cx="3916328" cy="3916328"/>
        </a:xfrm>
        <a:prstGeom prst="blockArc">
          <a:avLst>
            <a:gd name="adj1" fmla="val 2331863"/>
            <a:gd name="adj2" fmla="val 5401721"/>
            <a:gd name="adj3" fmla="val 3428"/>
          </a:avLst>
        </a:prstGeom>
        <a:solidFill>
          <a:schemeClr val="accent4"/>
        </a:solidFill>
        <a:ln>
          <a:noFill/>
        </a:ln>
        <a:effectLst/>
      </dsp:spPr>
      <dsp:style>
        <a:lnRef idx="0">
          <a:scrgbClr r="0" g="0" b="0"/>
        </a:lnRef>
        <a:fillRef idx="1">
          <a:scrgbClr r="0" g="0" b="0"/>
        </a:fillRef>
        <a:effectRef idx="0">
          <a:scrgbClr r="0" g="0" b="0"/>
        </a:effectRef>
        <a:fontRef idx="minor">
          <a:schemeClr val="lt1"/>
        </a:fontRef>
      </dsp:style>
    </dsp:sp>
    <dsp:sp modelId="{3A6EB401-6B7D-467F-A4C0-A6262C8DFF2F}">
      <dsp:nvSpPr>
        <dsp:cNvPr id="0" name=""/>
        <dsp:cNvSpPr/>
      </dsp:nvSpPr>
      <dsp:spPr>
        <a:xfrm>
          <a:off x="1281689" y="434724"/>
          <a:ext cx="3916328" cy="3916328"/>
        </a:xfrm>
        <a:prstGeom prst="blockArc">
          <a:avLst>
            <a:gd name="adj1" fmla="val 21597863"/>
            <a:gd name="adj2" fmla="val 2329120"/>
            <a:gd name="adj3" fmla="val 3428"/>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AD9127D-E1CF-4BCA-92C2-6DD036B2B360}">
      <dsp:nvSpPr>
        <dsp:cNvPr id="0" name=""/>
        <dsp:cNvSpPr/>
      </dsp:nvSpPr>
      <dsp:spPr>
        <a:xfrm>
          <a:off x="1281689" y="433528"/>
          <a:ext cx="3916328" cy="3916328"/>
        </a:xfrm>
        <a:prstGeom prst="blockArc">
          <a:avLst>
            <a:gd name="adj1" fmla="val 18900000"/>
            <a:gd name="adj2" fmla="val 0"/>
            <a:gd name="adj3" fmla="val 3428"/>
          </a:avLst>
        </a:prstGeom>
        <a:solidFill>
          <a:schemeClr val="accent6"/>
        </a:solidFill>
        <a:ln>
          <a:noFill/>
        </a:ln>
        <a:effectLst/>
      </dsp:spPr>
      <dsp:style>
        <a:lnRef idx="0">
          <a:scrgbClr r="0" g="0" b="0"/>
        </a:lnRef>
        <a:fillRef idx="1">
          <a:scrgbClr r="0" g="0" b="0"/>
        </a:fillRef>
        <a:effectRef idx="0">
          <a:scrgbClr r="0" g="0" b="0"/>
        </a:effectRef>
        <a:fontRef idx="minor">
          <a:schemeClr val="lt1"/>
        </a:fontRef>
      </dsp:style>
    </dsp:sp>
    <dsp:sp modelId="{E18ADD35-E0B8-44D4-94D0-58CF19C257EB}">
      <dsp:nvSpPr>
        <dsp:cNvPr id="0" name=""/>
        <dsp:cNvSpPr/>
      </dsp:nvSpPr>
      <dsp:spPr>
        <a:xfrm>
          <a:off x="1281689" y="433528"/>
          <a:ext cx="3916328" cy="3916328"/>
        </a:xfrm>
        <a:prstGeom prst="blockArc">
          <a:avLst>
            <a:gd name="adj1" fmla="val 16200000"/>
            <a:gd name="adj2" fmla="val 18900000"/>
            <a:gd name="adj3" fmla="val 3428"/>
          </a:avLst>
        </a:prstGeom>
        <a:solidFill>
          <a:schemeClr val="accent3"/>
        </a:solidFill>
        <a:ln>
          <a:noFill/>
        </a:ln>
        <a:effectLst/>
      </dsp:spPr>
      <dsp:style>
        <a:lnRef idx="0">
          <a:scrgbClr r="0" g="0" b="0"/>
        </a:lnRef>
        <a:fillRef idx="1">
          <a:scrgbClr r="0" g="0" b="0"/>
        </a:fillRef>
        <a:effectRef idx="0">
          <a:scrgbClr r="0" g="0" b="0"/>
        </a:effectRef>
        <a:fontRef idx="minor">
          <a:schemeClr val="lt1"/>
        </a:fontRef>
      </dsp:style>
    </dsp:sp>
    <dsp:sp modelId="{8975CEB3-BA72-4E65-B282-A812FA627AEA}">
      <dsp:nvSpPr>
        <dsp:cNvPr id="0" name=""/>
        <dsp:cNvSpPr/>
      </dsp:nvSpPr>
      <dsp:spPr>
        <a:xfrm>
          <a:off x="2223317" y="1609396"/>
          <a:ext cx="2033073" cy="1564592"/>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r>
            <a:rPr lang="es-PE" sz="2600" b="0" kern="1200" dirty="0" smtClean="0">
              <a:solidFill>
                <a:srgbClr val="0070C0"/>
              </a:solidFill>
              <a:latin typeface="Baskerville Old Face" pitchFamily="18" charset="0"/>
            </a:rPr>
            <a:t>Plan de </a:t>
          </a:r>
          <a:r>
            <a:rPr lang="es-PE" sz="2600" b="1" kern="1200" dirty="0" smtClean="0">
              <a:solidFill>
                <a:srgbClr val="0070C0"/>
              </a:solidFill>
              <a:latin typeface="Baskerville Old Face" pitchFamily="18" charset="0"/>
            </a:rPr>
            <a:t>Incentivos Municipales</a:t>
          </a:r>
          <a:endParaRPr lang="es-PE" sz="2600" b="1" kern="1200" dirty="0">
            <a:solidFill>
              <a:srgbClr val="0070C0"/>
            </a:solidFill>
            <a:latin typeface="Baskerville Old Face" pitchFamily="18" charset="0"/>
          </a:endParaRPr>
        </a:p>
      </dsp:txBody>
      <dsp:txXfrm>
        <a:off x="2223317" y="1609396"/>
        <a:ext cx="2033073" cy="1564592"/>
      </dsp:txXfrm>
    </dsp:sp>
    <dsp:sp modelId="{5FD2BEE6-3637-4F09-8AD9-C9F4CA52A2EB}">
      <dsp:nvSpPr>
        <dsp:cNvPr id="0" name=""/>
        <dsp:cNvSpPr/>
      </dsp:nvSpPr>
      <dsp:spPr>
        <a:xfrm>
          <a:off x="2656866" y="153190"/>
          <a:ext cx="1165975" cy="627808"/>
        </a:xfrm>
        <a:prstGeom prst="roundRect">
          <a:avLst/>
        </a:prstGeom>
        <a:solidFill>
          <a:schemeClr val="bg1">
            <a:lumMod val="85000"/>
          </a:schemeClr>
        </a:solidFill>
        <a:ln w="12700" cap="flat" cmpd="sng" algn="ctr">
          <a:solidFill>
            <a:schemeClr val="lt1">
              <a:hueOff val="0"/>
              <a:satOff val="0"/>
              <a:lumOff val="0"/>
              <a:alphaOff val="0"/>
            </a:schemeClr>
          </a:solidFill>
          <a:prstDash val="solid"/>
          <a:miter lim="800000"/>
        </a:ln>
        <a:effectLst>
          <a:outerShdw blurRad="50800" dist="50800" dir="5400000" algn="ctr" rotWithShape="0">
            <a:srgbClr val="76B531"/>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0" tIns="15240" rIns="0" bIns="15240" numCol="1" spcCol="1270" anchor="ctr" anchorCtr="0">
          <a:noAutofit/>
        </a:bodyPr>
        <a:lstStyle/>
        <a:p>
          <a:pPr lvl="0" algn="ctr" defTabSz="511175">
            <a:lnSpc>
              <a:spcPct val="90000"/>
            </a:lnSpc>
            <a:spcBef>
              <a:spcPct val="0"/>
            </a:spcBef>
            <a:spcAft>
              <a:spcPct val="35000"/>
            </a:spcAft>
          </a:pPr>
          <a:r>
            <a:rPr lang="es-PE" sz="1150" b="1" kern="1200" dirty="0" smtClean="0">
              <a:solidFill>
                <a:srgbClr val="76B531"/>
              </a:solidFill>
              <a:latin typeface="+mn-lt"/>
            </a:rPr>
            <a:t>Gestión de Residuos Sólidos</a:t>
          </a:r>
          <a:endParaRPr lang="es-PE" sz="1150" b="1" kern="1200" dirty="0">
            <a:solidFill>
              <a:srgbClr val="76B531"/>
            </a:solidFill>
            <a:latin typeface="+mn-lt"/>
          </a:endParaRPr>
        </a:p>
      </dsp:txBody>
      <dsp:txXfrm>
        <a:off x="2687513" y="183837"/>
        <a:ext cx="1104681" cy="566514"/>
      </dsp:txXfrm>
    </dsp:sp>
    <dsp:sp modelId="{910B7CEC-91B4-44D9-9EA3-2D28F0A4EE8E}">
      <dsp:nvSpPr>
        <dsp:cNvPr id="0" name=""/>
        <dsp:cNvSpPr/>
      </dsp:nvSpPr>
      <dsp:spPr>
        <a:xfrm>
          <a:off x="4017762" y="716892"/>
          <a:ext cx="1165975" cy="627808"/>
        </a:xfrm>
        <a:prstGeom prst="roundRect">
          <a:avLst/>
        </a:prstGeom>
        <a:solidFill>
          <a:schemeClr val="bg1">
            <a:lumMod val="85000"/>
          </a:schemeClr>
        </a:solidFill>
        <a:ln w="12700" cap="flat" cmpd="sng" algn="ctr">
          <a:solidFill>
            <a:schemeClr val="lt1">
              <a:hueOff val="0"/>
              <a:satOff val="0"/>
              <a:lumOff val="0"/>
              <a:alphaOff val="0"/>
            </a:schemeClr>
          </a:solidFill>
          <a:prstDash val="solid"/>
          <a:miter lim="800000"/>
        </a:ln>
        <a:effectLst>
          <a:outerShdw blurRad="50800" dist="50800" dir="5400000" algn="ctr" rotWithShape="0">
            <a:srgbClr val="F89F56"/>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0" tIns="15240" rIns="0" bIns="15240" numCol="1" spcCol="1270" anchor="ctr" anchorCtr="0">
          <a:noAutofit/>
        </a:bodyPr>
        <a:lstStyle/>
        <a:p>
          <a:pPr lvl="0" algn="ctr" defTabSz="511175">
            <a:lnSpc>
              <a:spcPct val="90000"/>
            </a:lnSpc>
            <a:spcBef>
              <a:spcPct val="0"/>
            </a:spcBef>
            <a:spcAft>
              <a:spcPct val="35000"/>
            </a:spcAft>
          </a:pPr>
          <a:r>
            <a:rPr lang="es-PE" sz="1150" b="1" kern="1200" dirty="0" smtClean="0">
              <a:solidFill>
                <a:srgbClr val="F78E37"/>
              </a:solidFill>
              <a:latin typeface="+mn-lt"/>
            </a:rPr>
            <a:t>Gestión de Riesgos de Desastres</a:t>
          </a:r>
          <a:endParaRPr lang="es-PE" sz="1150" b="1" kern="1200" dirty="0">
            <a:solidFill>
              <a:srgbClr val="F78E37"/>
            </a:solidFill>
            <a:latin typeface="+mn-lt"/>
          </a:endParaRPr>
        </a:p>
      </dsp:txBody>
      <dsp:txXfrm>
        <a:off x="4048409" y="747539"/>
        <a:ext cx="1104681" cy="566514"/>
      </dsp:txXfrm>
    </dsp:sp>
    <dsp:sp modelId="{DDA713FB-5B27-4CEB-875F-63623EBDC4A9}">
      <dsp:nvSpPr>
        <dsp:cNvPr id="0" name=""/>
        <dsp:cNvSpPr/>
      </dsp:nvSpPr>
      <dsp:spPr>
        <a:xfrm>
          <a:off x="4581464" y="2077788"/>
          <a:ext cx="1165975" cy="627808"/>
        </a:xfrm>
        <a:prstGeom prst="roundRect">
          <a:avLst/>
        </a:prstGeom>
        <a:solidFill>
          <a:schemeClr val="bg1">
            <a:lumMod val="85000"/>
          </a:schemeClr>
        </a:solidFill>
        <a:ln w="12700" cap="flat" cmpd="sng" algn="ctr">
          <a:solidFill>
            <a:schemeClr val="lt1">
              <a:hueOff val="0"/>
              <a:satOff val="0"/>
              <a:lumOff val="0"/>
              <a:alphaOff val="0"/>
            </a:schemeClr>
          </a:solidFill>
          <a:prstDash val="solid"/>
          <a:miter lim="800000"/>
        </a:ln>
        <a:effectLst>
          <a:outerShdw blurRad="50800" dist="50800" dir="5400000" algn="ctr" rotWithShape="0">
            <a:srgbClr val="3D0B6F"/>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0" tIns="13970" rIns="0" bIns="13970" numCol="1" spcCol="1270" anchor="ctr" anchorCtr="0">
          <a:noAutofit/>
        </a:bodyPr>
        <a:lstStyle/>
        <a:p>
          <a:pPr lvl="0" algn="ctr" defTabSz="488950">
            <a:lnSpc>
              <a:spcPct val="90000"/>
            </a:lnSpc>
            <a:spcBef>
              <a:spcPct val="0"/>
            </a:spcBef>
            <a:spcAft>
              <a:spcPct val="35000"/>
            </a:spcAft>
          </a:pPr>
          <a:r>
            <a:rPr lang="es-PE" sz="1100" b="1" kern="1200" dirty="0" smtClean="0">
              <a:solidFill>
                <a:srgbClr val="3D0B6F"/>
              </a:solidFill>
              <a:latin typeface="+mn-lt"/>
            </a:rPr>
            <a:t>Simplificación Administrativa / Clima de Negocios</a:t>
          </a:r>
          <a:endParaRPr lang="es-PE" sz="1100" b="1" kern="1200" dirty="0">
            <a:solidFill>
              <a:srgbClr val="3D0B6F"/>
            </a:solidFill>
            <a:latin typeface="+mn-lt"/>
          </a:endParaRPr>
        </a:p>
      </dsp:txBody>
      <dsp:txXfrm>
        <a:off x="4612111" y="2108435"/>
        <a:ext cx="1104681" cy="566514"/>
      </dsp:txXfrm>
    </dsp:sp>
    <dsp:sp modelId="{0DA13961-C467-4050-B3D9-3B20EFC058CA}">
      <dsp:nvSpPr>
        <dsp:cNvPr id="0" name=""/>
        <dsp:cNvSpPr/>
      </dsp:nvSpPr>
      <dsp:spPr>
        <a:xfrm>
          <a:off x="4100595" y="3285433"/>
          <a:ext cx="1277556" cy="627808"/>
        </a:xfrm>
        <a:prstGeom prst="roundRect">
          <a:avLst/>
        </a:prstGeom>
        <a:solidFill>
          <a:schemeClr val="bg1">
            <a:lumMod val="85000"/>
          </a:schemeClr>
        </a:solidFill>
        <a:ln w="12700" cap="flat" cmpd="sng" algn="ctr">
          <a:solidFill>
            <a:schemeClr val="lt1">
              <a:hueOff val="0"/>
              <a:satOff val="0"/>
              <a:lumOff val="0"/>
              <a:alphaOff val="0"/>
            </a:schemeClr>
          </a:solidFill>
          <a:prstDash val="solid"/>
          <a:miter lim="800000"/>
        </a:ln>
        <a:effectLst>
          <a:outerShdw blurRad="50800" dist="50800" dir="5400000" algn="ctr" rotWithShape="0">
            <a:srgbClr val="3D0B6F"/>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0" tIns="13970" rIns="0" bIns="13970" numCol="1" spcCol="1270" anchor="ctr" anchorCtr="0">
          <a:noAutofit/>
        </a:bodyPr>
        <a:lstStyle/>
        <a:p>
          <a:pPr lvl="0" algn="ctr" defTabSz="488950">
            <a:lnSpc>
              <a:spcPct val="90000"/>
            </a:lnSpc>
            <a:spcBef>
              <a:spcPct val="0"/>
            </a:spcBef>
            <a:spcAft>
              <a:spcPct val="35000"/>
            </a:spcAft>
          </a:pPr>
          <a:r>
            <a:rPr lang="es-PE" sz="1100" b="1" kern="1200" dirty="0" smtClean="0">
              <a:solidFill>
                <a:srgbClr val="3D0B6F"/>
              </a:solidFill>
              <a:latin typeface="+mn-lt"/>
            </a:rPr>
            <a:t>Autosostenibilidad Fiscal</a:t>
          </a:r>
          <a:endParaRPr lang="es-PE" sz="1100" b="1" kern="1200" dirty="0">
            <a:solidFill>
              <a:srgbClr val="3D0B6F"/>
            </a:solidFill>
            <a:latin typeface="+mn-lt"/>
          </a:endParaRPr>
        </a:p>
      </dsp:txBody>
      <dsp:txXfrm>
        <a:off x="4131242" y="3316080"/>
        <a:ext cx="1216262" cy="566514"/>
      </dsp:txXfrm>
    </dsp:sp>
    <dsp:sp modelId="{ECC31A6C-0260-4C42-81A4-6A1EB7593DF5}">
      <dsp:nvSpPr>
        <dsp:cNvPr id="0" name=""/>
        <dsp:cNvSpPr/>
      </dsp:nvSpPr>
      <dsp:spPr>
        <a:xfrm>
          <a:off x="2656866" y="4002386"/>
          <a:ext cx="1165975" cy="627808"/>
        </a:xfrm>
        <a:prstGeom prst="roundRect">
          <a:avLst/>
        </a:prstGeom>
        <a:solidFill>
          <a:schemeClr val="bg1">
            <a:lumMod val="85000"/>
          </a:schemeClr>
        </a:solidFill>
        <a:ln w="12700" cap="flat" cmpd="sng" algn="ctr">
          <a:solidFill>
            <a:schemeClr val="lt1">
              <a:hueOff val="0"/>
              <a:satOff val="0"/>
              <a:lumOff val="0"/>
              <a:alphaOff val="0"/>
            </a:schemeClr>
          </a:solidFill>
          <a:prstDash val="solid"/>
          <a:miter lim="800000"/>
        </a:ln>
        <a:effectLst>
          <a:outerShdw blurRad="50800" dist="50800" dir="5400000" algn="ctr" rotWithShape="0">
            <a:srgbClr val="3D0B6F"/>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0" tIns="15240" rIns="0" bIns="15240" numCol="1" spcCol="1270" anchor="ctr" anchorCtr="0">
          <a:noAutofit/>
        </a:bodyPr>
        <a:lstStyle/>
        <a:p>
          <a:pPr lvl="0" algn="ctr" defTabSz="511175">
            <a:lnSpc>
              <a:spcPct val="90000"/>
            </a:lnSpc>
            <a:spcBef>
              <a:spcPct val="0"/>
            </a:spcBef>
            <a:spcAft>
              <a:spcPct val="35000"/>
            </a:spcAft>
          </a:pPr>
          <a:r>
            <a:rPr lang="es-PE" sz="1150" b="1" kern="1200" dirty="0" smtClean="0">
              <a:solidFill>
                <a:srgbClr val="3D0B6F"/>
              </a:solidFill>
              <a:latin typeface="+mn-lt"/>
            </a:rPr>
            <a:t>Inversión en Infraestructura Básica</a:t>
          </a:r>
          <a:endParaRPr lang="es-PE" sz="1150" b="1" kern="1200" dirty="0">
            <a:solidFill>
              <a:srgbClr val="3D0B6F"/>
            </a:solidFill>
            <a:latin typeface="+mn-lt"/>
          </a:endParaRPr>
        </a:p>
      </dsp:txBody>
      <dsp:txXfrm>
        <a:off x="2687513" y="4033033"/>
        <a:ext cx="1104681" cy="566514"/>
      </dsp:txXfrm>
    </dsp:sp>
    <dsp:sp modelId="{096F88B7-8AC9-446B-86DB-D5A7F8417052}">
      <dsp:nvSpPr>
        <dsp:cNvPr id="0" name=""/>
        <dsp:cNvSpPr/>
      </dsp:nvSpPr>
      <dsp:spPr>
        <a:xfrm>
          <a:off x="1295970" y="3438684"/>
          <a:ext cx="1165975" cy="627808"/>
        </a:xfrm>
        <a:prstGeom prst="roundRect">
          <a:avLst/>
        </a:prstGeom>
        <a:solidFill>
          <a:schemeClr val="bg1">
            <a:lumMod val="85000"/>
          </a:schemeClr>
        </a:solidFill>
        <a:ln w="12700" cap="flat" cmpd="sng" algn="ctr">
          <a:solidFill>
            <a:schemeClr val="lt1">
              <a:hueOff val="0"/>
              <a:satOff val="0"/>
              <a:lumOff val="0"/>
              <a:alphaOff val="0"/>
            </a:schemeClr>
          </a:solidFill>
          <a:prstDash val="solid"/>
          <a:miter lim="800000"/>
        </a:ln>
        <a:effectLst>
          <a:outerShdw blurRad="50800" dist="50800" dir="5400000" algn="ctr" rotWithShape="0">
            <a:srgbClr val="990033"/>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0" tIns="15240" rIns="0" bIns="15240" numCol="1" spcCol="1270" anchor="ctr" anchorCtr="0">
          <a:noAutofit/>
        </a:bodyPr>
        <a:lstStyle/>
        <a:p>
          <a:pPr lvl="0" algn="ctr" defTabSz="511175">
            <a:lnSpc>
              <a:spcPct val="90000"/>
            </a:lnSpc>
            <a:spcBef>
              <a:spcPct val="0"/>
            </a:spcBef>
            <a:spcAft>
              <a:spcPct val="35000"/>
            </a:spcAft>
          </a:pPr>
          <a:r>
            <a:rPr lang="es-PE" sz="1150" b="1" kern="1200" dirty="0" smtClean="0">
              <a:solidFill>
                <a:srgbClr val="990033"/>
              </a:solidFill>
              <a:latin typeface="+mn-lt"/>
            </a:rPr>
            <a:t>Alimentación Escolar</a:t>
          </a:r>
          <a:endParaRPr lang="es-PE" sz="1150" b="1" kern="1200" dirty="0">
            <a:solidFill>
              <a:srgbClr val="990033"/>
            </a:solidFill>
            <a:latin typeface="+mn-lt"/>
          </a:endParaRPr>
        </a:p>
      </dsp:txBody>
      <dsp:txXfrm>
        <a:off x="1326617" y="3469331"/>
        <a:ext cx="1104681" cy="566514"/>
      </dsp:txXfrm>
    </dsp:sp>
    <dsp:sp modelId="{33B19DF5-4EFF-4698-BF06-4822C18C0ED7}">
      <dsp:nvSpPr>
        <dsp:cNvPr id="0" name=""/>
        <dsp:cNvSpPr/>
      </dsp:nvSpPr>
      <dsp:spPr>
        <a:xfrm>
          <a:off x="732268" y="2077788"/>
          <a:ext cx="1165975" cy="627808"/>
        </a:xfrm>
        <a:prstGeom prst="roundRect">
          <a:avLst/>
        </a:prstGeom>
        <a:solidFill>
          <a:schemeClr val="bg1">
            <a:lumMod val="85000"/>
          </a:schemeClr>
        </a:solidFill>
        <a:ln w="12700" cap="flat" cmpd="sng" algn="ctr">
          <a:solidFill>
            <a:schemeClr val="lt1">
              <a:hueOff val="0"/>
              <a:satOff val="0"/>
              <a:lumOff val="0"/>
              <a:alphaOff val="0"/>
            </a:schemeClr>
          </a:solidFill>
          <a:prstDash val="solid"/>
          <a:miter lim="800000"/>
        </a:ln>
        <a:effectLst>
          <a:outerShdw blurRad="50800" dist="50800" dir="5400000" algn="ctr" rotWithShape="0">
            <a:srgbClr val="990033"/>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0" tIns="15240" rIns="0" bIns="15240" numCol="1" spcCol="1270" anchor="ctr" anchorCtr="0">
          <a:noAutofit/>
        </a:bodyPr>
        <a:lstStyle/>
        <a:p>
          <a:pPr lvl="0" algn="ctr" defTabSz="511175">
            <a:lnSpc>
              <a:spcPct val="90000"/>
            </a:lnSpc>
            <a:spcBef>
              <a:spcPct val="0"/>
            </a:spcBef>
            <a:spcAft>
              <a:spcPct val="35000"/>
            </a:spcAft>
          </a:pPr>
          <a:r>
            <a:rPr lang="es-PE" sz="1150" b="1" kern="1200" dirty="0" smtClean="0">
              <a:solidFill>
                <a:srgbClr val="990033"/>
              </a:solidFill>
              <a:latin typeface="+mn-lt"/>
            </a:rPr>
            <a:t>Mejora del Gasto Social</a:t>
          </a:r>
          <a:endParaRPr lang="es-PE" sz="1150" b="1" kern="1200" dirty="0">
            <a:solidFill>
              <a:srgbClr val="990033"/>
            </a:solidFill>
            <a:latin typeface="+mn-lt"/>
          </a:endParaRPr>
        </a:p>
      </dsp:txBody>
      <dsp:txXfrm>
        <a:off x="762915" y="2108435"/>
        <a:ext cx="1104681" cy="566514"/>
      </dsp:txXfrm>
    </dsp:sp>
    <dsp:sp modelId="{4C88ED06-F0BD-49C0-8025-E6CA10265922}">
      <dsp:nvSpPr>
        <dsp:cNvPr id="0" name=""/>
        <dsp:cNvSpPr/>
      </dsp:nvSpPr>
      <dsp:spPr>
        <a:xfrm>
          <a:off x="1295970" y="716892"/>
          <a:ext cx="1165975" cy="627808"/>
        </a:xfrm>
        <a:prstGeom prst="roundRect">
          <a:avLst/>
        </a:prstGeom>
        <a:solidFill>
          <a:schemeClr val="bg1">
            <a:lumMod val="85000"/>
          </a:schemeClr>
        </a:solidFill>
        <a:ln w="12700" cap="flat" cmpd="sng" algn="ctr">
          <a:solidFill>
            <a:schemeClr val="lt1">
              <a:hueOff val="0"/>
              <a:satOff val="0"/>
              <a:lumOff val="0"/>
              <a:alphaOff val="0"/>
            </a:schemeClr>
          </a:solidFill>
          <a:prstDash val="solid"/>
          <a:miter lim="800000"/>
        </a:ln>
        <a:effectLst>
          <a:outerShdw blurRad="50800" dist="50800" dir="5400000" algn="ctr" rotWithShape="0">
            <a:srgbClr val="002B82"/>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0" tIns="15240" rIns="0" bIns="15240" numCol="1" spcCol="1270" anchor="ctr" anchorCtr="0">
          <a:noAutofit/>
        </a:bodyPr>
        <a:lstStyle/>
        <a:p>
          <a:pPr lvl="0" algn="ctr" defTabSz="511175">
            <a:lnSpc>
              <a:spcPct val="90000"/>
            </a:lnSpc>
            <a:spcBef>
              <a:spcPct val="0"/>
            </a:spcBef>
            <a:spcAft>
              <a:spcPct val="35000"/>
            </a:spcAft>
          </a:pPr>
          <a:r>
            <a:rPr lang="es-PE" sz="1150" b="1" kern="1200" dirty="0" smtClean="0">
              <a:solidFill>
                <a:srgbClr val="002B82"/>
              </a:solidFill>
              <a:latin typeface="+mj-lt"/>
            </a:rPr>
            <a:t>Reducción de la Desnutrición Crónica Infantil</a:t>
          </a:r>
          <a:endParaRPr lang="es-PE" sz="1150" b="1" kern="1200" dirty="0">
            <a:solidFill>
              <a:srgbClr val="002B82"/>
            </a:solidFill>
            <a:latin typeface="+mj-lt"/>
          </a:endParaRPr>
        </a:p>
      </dsp:txBody>
      <dsp:txXfrm>
        <a:off x="1326617" y="747539"/>
        <a:ext cx="1104681" cy="56651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B9E4D9-7134-4911-9836-C01BD9D7A295}">
      <dsp:nvSpPr>
        <dsp:cNvPr id="0" name=""/>
        <dsp:cNvSpPr/>
      </dsp:nvSpPr>
      <dsp:spPr>
        <a:xfrm rot="10800000">
          <a:off x="1618591" y="0"/>
          <a:ext cx="5802058" cy="736600"/>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a:innerShdw blurRad="63500" dist="50800" dir="2700000">
            <a:prstClr val="black">
              <a:alpha val="50000"/>
            </a:prstClr>
          </a:innerShdw>
        </a:effectLst>
      </dsp:spPr>
      <dsp:style>
        <a:lnRef idx="2">
          <a:scrgbClr r="0" g="0" b="0"/>
        </a:lnRef>
        <a:fillRef idx="1">
          <a:scrgbClr r="0" g="0" b="0"/>
        </a:fillRef>
        <a:effectRef idx="0">
          <a:scrgbClr r="0" g="0" b="0"/>
        </a:effectRef>
        <a:fontRef idx="minor">
          <a:schemeClr val="lt1"/>
        </a:fontRef>
      </dsp:style>
      <dsp:txBody>
        <a:bodyPr spcFirstLastPara="0" vert="horz" wrap="square" lIns="324820" tIns="60960" rIns="113792" bIns="60960" numCol="1" spcCol="1270" anchor="ctr" anchorCtr="0">
          <a:noAutofit/>
        </a:bodyPr>
        <a:lstStyle/>
        <a:p>
          <a:pPr lvl="0" algn="ctr" defTabSz="711200" rtl="0">
            <a:lnSpc>
              <a:spcPct val="90000"/>
            </a:lnSpc>
            <a:spcBef>
              <a:spcPct val="0"/>
            </a:spcBef>
            <a:spcAft>
              <a:spcPct val="35000"/>
            </a:spcAft>
          </a:pPr>
          <a:r>
            <a:rPr lang="es-ES" sz="1600" b="1" kern="1200" dirty="0" smtClean="0">
              <a:solidFill>
                <a:schemeClr val="bg1"/>
              </a:solidFill>
              <a:latin typeface="+mn-lt"/>
              <a:ea typeface="SimSun" pitchFamily="2" charset="-122"/>
              <a:cs typeface="Estrangelo Edessa" pitchFamily="66" charset="0"/>
            </a:rPr>
            <a:t>Materiales Educativos</a:t>
          </a:r>
          <a:endParaRPr lang="es-ES" sz="1600" b="1" kern="1200" dirty="0">
            <a:solidFill>
              <a:schemeClr val="bg1"/>
            </a:solidFill>
            <a:latin typeface="+mn-lt"/>
            <a:ea typeface="SimSun" pitchFamily="2" charset="-122"/>
            <a:cs typeface="Estrangelo Edessa" pitchFamily="66" charset="0"/>
          </a:endParaRPr>
        </a:p>
      </dsp:txBody>
      <dsp:txXfrm rot="10800000">
        <a:off x="1802741" y="0"/>
        <a:ext cx="5617908" cy="736600"/>
      </dsp:txXfrm>
    </dsp:sp>
    <dsp:sp modelId="{C0FEEB83-022D-4DC5-AB2D-DAB4C9D9E919}">
      <dsp:nvSpPr>
        <dsp:cNvPr id="0" name=""/>
        <dsp:cNvSpPr/>
      </dsp:nvSpPr>
      <dsp:spPr>
        <a:xfrm>
          <a:off x="1277270" y="0"/>
          <a:ext cx="736600" cy="736600"/>
        </a:xfrm>
        <a:prstGeom prst="ellipse">
          <a:avLst/>
        </a:prstGeom>
        <a:blipFill>
          <a:blip xmlns:r="http://schemas.openxmlformats.org/officeDocument/2006/relationships" r:embed="rId1" cstate="print">
            <a:extLst/>
          </a:blip>
          <a:srcRect/>
          <a:stretch>
            <a:fillRect t="-25000" b="-25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B9E4D9-7134-4911-9836-C01BD9D7A295}">
      <dsp:nvSpPr>
        <dsp:cNvPr id="0" name=""/>
        <dsp:cNvSpPr/>
      </dsp:nvSpPr>
      <dsp:spPr>
        <a:xfrm rot="10800000">
          <a:off x="1633187" y="0"/>
          <a:ext cx="5802058" cy="778509"/>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a:innerShdw blurRad="63500" dist="50800" dir="2700000">
            <a:prstClr val="black">
              <a:alpha val="50000"/>
            </a:prstClr>
          </a:innerShdw>
        </a:effectLst>
      </dsp:spPr>
      <dsp:style>
        <a:lnRef idx="2">
          <a:scrgbClr r="0" g="0" b="0"/>
        </a:lnRef>
        <a:fillRef idx="1">
          <a:scrgbClr r="0" g="0" b="0"/>
        </a:fillRef>
        <a:effectRef idx="0">
          <a:scrgbClr r="0" g="0" b="0"/>
        </a:effectRef>
        <a:fontRef idx="minor">
          <a:schemeClr val="lt1"/>
        </a:fontRef>
      </dsp:style>
      <dsp:txBody>
        <a:bodyPr spcFirstLastPara="0" vert="horz" wrap="square" lIns="343301" tIns="60960" rIns="113792" bIns="60960" numCol="1" spcCol="1270" anchor="ctr" anchorCtr="0">
          <a:noAutofit/>
        </a:bodyPr>
        <a:lstStyle/>
        <a:p>
          <a:pPr lvl="0" algn="ctr" defTabSz="711200" rtl="0">
            <a:lnSpc>
              <a:spcPct val="90000"/>
            </a:lnSpc>
            <a:spcBef>
              <a:spcPct val="0"/>
            </a:spcBef>
            <a:spcAft>
              <a:spcPct val="35000"/>
            </a:spcAft>
          </a:pPr>
          <a:r>
            <a:rPr lang="es-ES" sz="1600" b="1" kern="1200" dirty="0" smtClean="0">
              <a:solidFill>
                <a:schemeClr val="bg1"/>
              </a:solidFill>
              <a:latin typeface="+mn-lt"/>
              <a:ea typeface="SimSun" pitchFamily="2" charset="-122"/>
              <a:cs typeface="Estrangelo Edessa" pitchFamily="66" charset="0"/>
            </a:rPr>
            <a:t>Asesoría</a:t>
          </a:r>
          <a:endParaRPr lang="es-ES" sz="1600" b="1" kern="1200" dirty="0">
            <a:solidFill>
              <a:schemeClr val="bg1"/>
            </a:solidFill>
            <a:latin typeface="+mn-lt"/>
            <a:ea typeface="SimSun" pitchFamily="2" charset="-122"/>
            <a:cs typeface="Estrangelo Edessa" pitchFamily="66" charset="0"/>
          </a:endParaRPr>
        </a:p>
      </dsp:txBody>
      <dsp:txXfrm rot="10800000">
        <a:off x="1827814" y="0"/>
        <a:ext cx="5607431" cy="778509"/>
      </dsp:txXfrm>
    </dsp:sp>
    <dsp:sp modelId="{C0FEEB83-022D-4DC5-AB2D-DAB4C9D9E919}">
      <dsp:nvSpPr>
        <dsp:cNvPr id="0" name=""/>
        <dsp:cNvSpPr/>
      </dsp:nvSpPr>
      <dsp:spPr>
        <a:xfrm>
          <a:off x="1266793" y="0"/>
          <a:ext cx="778509" cy="778509"/>
        </a:xfrm>
        <a:prstGeom prst="ellipse">
          <a:avLst/>
        </a:prstGeom>
        <a:blipFill>
          <a:blip xmlns:r="http://schemas.openxmlformats.org/officeDocument/2006/relationships" r:embed="rId1">
            <a:extLst/>
          </a:blip>
          <a:srcRect/>
          <a:stretch>
            <a:fillRect l="-7000" r="-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B9E4D9-7134-4911-9836-C01BD9D7A295}">
      <dsp:nvSpPr>
        <dsp:cNvPr id="0" name=""/>
        <dsp:cNvSpPr/>
      </dsp:nvSpPr>
      <dsp:spPr>
        <a:xfrm rot="10800000">
          <a:off x="1633187" y="0"/>
          <a:ext cx="5802058" cy="778509"/>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a:innerShdw blurRad="63500" dist="50800" dir="2700000">
            <a:prstClr val="black">
              <a:alpha val="50000"/>
            </a:prstClr>
          </a:innerShdw>
        </a:effectLst>
      </dsp:spPr>
      <dsp:style>
        <a:lnRef idx="2">
          <a:scrgbClr r="0" g="0" b="0"/>
        </a:lnRef>
        <a:fillRef idx="1">
          <a:scrgbClr r="0" g="0" b="0"/>
        </a:fillRef>
        <a:effectRef idx="0">
          <a:scrgbClr r="0" g="0" b="0"/>
        </a:effectRef>
        <a:fontRef idx="minor">
          <a:schemeClr val="lt1"/>
        </a:fontRef>
      </dsp:style>
      <dsp:txBody>
        <a:bodyPr spcFirstLastPara="0" vert="horz" wrap="square" lIns="343301" tIns="60960" rIns="113792" bIns="60960" numCol="1" spcCol="1270" anchor="ctr" anchorCtr="0">
          <a:noAutofit/>
        </a:bodyPr>
        <a:lstStyle/>
        <a:p>
          <a:pPr lvl="0" algn="ctr" defTabSz="711200" rtl="0">
            <a:lnSpc>
              <a:spcPct val="90000"/>
            </a:lnSpc>
            <a:spcBef>
              <a:spcPct val="0"/>
            </a:spcBef>
            <a:spcAft>
              <a:spcPct val="35000"/>
            </a:spcAft>
          </a:pPr>
          <a:r>
            <a:rPr lang="es-ES" sz="1600" b="1" kern="1200" dirty="0" smtClean="0">
              <a:solidFill>
                <a:schemeClr val="bg1"/>
              </a:solidFill>
              <a:latin typeface="+mn-lt"/>
              <a:ea typeface="SimSun" pitchFamily="2" charset="-122"/>
              <a:cs typeface="Estrangelo Edessa" pitchFamily="66" charset="0"/>
            </a:rPr>
            <a:t>Capacitación</a:t>
          </a:r>
          <a:endParaRPr lang="es-ES" sz="1600" b="1" kern="1200" dirty="0">
            <a:solidFill>
              <a:schemeClr val="bg1"/>
            </a:solidFill>
            <a:latin typeface="+mn-lt"/>
            <a:ea typeface="SimSun" pitchFamily="2" charset="-122"/>
            <a:cs typeface="Estrangelo Edessa" pitchFamily="66" charset="0"/>
          </a:endParaRPr>
        </a:p>
      </dsp:txBody>
      <dsp:txXfrm rot="10800000">
        <a:off x="1827814" y="0"/>
        <a:ext cx="5607431" cy="778509"/>
      </dsp:txXfrm>
    </dsp:sp>
    <dsp:sp modelId="{C0FEEB83-022D-4DC5-AB2D-DAB4C9D9E919}">
      <dsp:nvSpPr>
        <dsp:cNvPr id="0" name=""/>
        <dsp:cNvSpPr/>
      </dsp:nvSpPr>
      <dsp:spPr>
        <a:xfrm>
          <a:off x="1266793" y="0"/>
          <a:ext cx="778509" cy="778509"/>
        </a:xfrm>
        <a:prstGeom prst="ellipse">
          <a:avLst/>
        </a:prstGeom>
        <a:blipFill>
          <a:blip xmlns:r="http://schemas.openxmlformats.org/officeDocument/2006/relationships" r:embed="rId1">
            <a:extLst/>
          </a:blip>
          <a:srcRect/>
          <a:stretch>
            <a:fillRect l="-26000" r="-26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9A99E1-DE6B-41FD-BE3B-2A36A618D5D8}">
      <dsp:nvSpPr>
        <dsp:cNvPr id="0" name=""/>
        <dsp:cNvSpPr/>
      </dsp:nvSpPr>
      <dsp:spPr>
        <a:xfrm rot="5400000">
          <a:off x="5205398" y="1569194"/>
          <a:ext cx="1937346" cy="1966058"/>
        </a:xfrm>
        <a:prstGeom prst="hexagon">
          <a:avLst>
            <a:gd name="adj" fmla="val 25000"/>
            <a:gd name="vf" fmla="val 115470"/>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s-ES" sz="1300" kern="1200" dirty="0" smtClean="0">
              <a:solidFill>
                <a:schemeClr val="tx1"/>
              </a:solidFill>
              <a:latin typeface="Verdana" pitchFamily="34" charset="0"/>
              <a:ea typeface="Verdana" pitchFamily="34" charset="0"/>
              <a:cs typeface="Verdana" pitchFamily="34" charset="0"/>
            </a:rPr>
            <a:t>Vincular metas del PI a PP para reforzar reformas</a:t>
          </a:r>
          <a:endParaRPr lang="es-ES" sz="1300" kern="1200" dirty="0">
            <a:solidFill>
              <a:schemeClr val="tx1"/>
            </a:solidFill>
          </a:endParaRPr>
        </a:p>
      </dsp:txBody>
      <dsp:txXfrm rot="-5400000">
        <a:off x="5518718" y="1906441"/>
        <a:ext cx="1310706" cy="1291564"/>
      </dsp:txXfrm>
    </dsp:sp>
    <dsp:sp modelId="{E2F13698-730A-4512-AA08-2A6009571EF7}">
      <dsp:nvSpPr>
        <dsp:cNvPr id="0" name=""/>
        <dsp:cNvSpPr/>
      </dsp:nvSpPr>
      <dsp:spPr>
        <a:xfrm>
          <a:off x="6086366" y="387646"/>
          <a:ext cx="2162078" cy="1162407"/>
        </a:xfrm>
        <a:prstGeom prst="rect">
          <a:avLst/>
        </a:prstGeom>
        <a:noFill/>
        <a:ln>
          <a:noFill/>
        </a:ln>
        <a:effectLst/>
      </dsp:spPr>
      <dsp:style>
        <a:lnRef idx="0">
          <a:scrgbClr r="0" g="0" b="0"/>
        </a:lnRef>
        <a:fillRef idx="0">
          <a:scrgbClr r="0" g="0" b="0"/>
        </a:fillRef>
        <a:effectRef idx="0">
          <a:scrgbClr r="0" g="0" b="0"/>
        </a:effectRef>
        <a:fontRef idx="minor"/>
      </dsp:style>
    </dsp:sp>
    <dsp:sp modelId="{9D2508FB-C49F-4A4A-B149-C46EBD86C1CF}">
      <dsp:nvSpPr>
        <dsp:cNvPr id="0" name=""/>
        <dsp:cNvSpPr/>
      </dsp:nvSpPr>
      <dsp:spPr>
        <a:xfrm rot="5400000">
          <a:off x="3263813" y="1709478"/>
          <a:ext cx="1937346" cy="1685491"/>
        </a:xfrm>
        <a:prstGeom prst="hexagon">
          <a:avLst>
            <a:gd name="adj" fmla="val 25000"/>
            <a:gd name="vf" fmla="val 115470"/>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es-ES" sz="1400" kern="1200" dirty="0" smtClean="0">
              <a:solidFill>
                <a:schemeClr val="tx1"/>
              </a:solidFill>
              <a:latin typeface="Verdana" panose="020B0604030504040204" pitchFamily="34" charset="0"/>
              <a:ea typeface="Verdana" panose="020B0604030504040204" pitchFamily="34" charset="0"/>
              <a:cs typeface="Verdana" panose="020B0604030504040204" pitchFamily="34" charset="0"/>
            </a:rPr>
            <a:t>Sistematizar las experiencias de cada instrumento</a:t>
          </a:r>
          <a:endParaRPr lang="es-ES" sz="1400" kern="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dsp:txBody>
      <dsp:txXfrm rot="-5400000">
        <a:off x="3652396" y="1885454"/>
        <a:ext cx="1160179" cy="1333540"/>
      </dsp:txXfrm>
    </dsp:sp>
    <dsp:sp modelId="{CA584335-63A6-42ED-A1C9-BDDC602E28F5}">
      <dsp:nvSpPr>
        <dsp:cNvPr id="0" name=""/>
        <dsp:cNvSpPr/>
      </dsp:nvSpPr>
      <dsp:spPr>
        <a:xfrm rot="5400000">
          <a:off x="309672" y="340471"/>
          <a:ext cx="1937346" cy="1685491"/>
        </a:xfrm>
        <a:prstGeom prst="hexagon">
          <a:avLst>
            <a:gd name="adj" fmla="val 25000"/>
            <a:gd name="vf" fmla="val 115470"/>
          </a:avLst>
        </a:prstGeom>
        <a:no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2410" tIns="232410" rIns="232410" bIns="232410" numCol="1" spcCol="1270" anchor="ctr" anchorCtr="0">
          <a:noAutofit/>
        </a:bodyPr>
        <a:lstStyle/>
        <a:p>
          <a:pPr lvl="0" algn="ctr" defTabSz="2711450">
            <a:lnSpc>
              <a:spcPct val="90000"/>
            </a:lnSpc>
            <a:spcBef>
              <a:spcPct val="0"/>
            </a:spcBef>
            <a:spcAft>
              <a:spcPct val="35000"/>
            </a:spcAft>
          </a:pPr>
          <a:endParaRPr lang="es-ES" sz="6100" kern="1200" dirty="0">
            <a:solidFill>
              <a:schemeClr val="tx1"/>
            </a:solidFill>
          </a:endParaRPr>
        </a:p>
      </dsp:txBody>
      <dsp:txXfrm rot="-5400000">
        <a:off x="698255" y="516447"/>
        <a:ext cx="1160179" cy="1333540"/>
      </dsp:txXfrm>
    </dsp:sp>
    <dsp:sp modelId="{214E171F-D8AE-4232-82CD-B354A4688CC4}">
      <dsp:nvSpPr>
        <dsp:cNvPr id="0" name=""/>
        <dsp:cNvSpPr/>
      </dsp:nvSpPr>
      <dsp:spPr>
        <a:xfrm>
          <a:off x="1273998" y="2032065"/>
          <a:ext cx="2092333" cy="1162407"/>
        </a:xfrm>
        <a:prstGeom prst="rect">
          <a:avLst/>
        </a:prstGeom>
        <a:noFill/>
        <a:ln>
          <a:noFill/>
        </a:ln>
        <a:effectLst/>
      </dsp:spPr>
      <dsp:style>
        <a:lnRef idx="0">
          <a:scrgbClr r="0" g="0" b="0"/>
        </a:lnRef>
        <a:fillRef idx="0">
          <a:scrgbClr r="0" g="0" b="0"/>
        </a:fillRef>
        <a:effectRef idx="0">
          <a:scrgbClr r="0" g="0" b="0"/>
        </a:effectRef>
        <a:fontRef idx="minor"/>
      </dsp:style>
    </dsp:sp>
    <dsp:sp modelId="{AF90AFFA-CE86-442A-A79C-54BA8313FB52}">
      <dsp:nvSpPr>
        <dsp:cNvPr id="0" name=""/>
        <dsp:cNvSpPr/>
      </dsp:nvSpPr>
      <dsp:spPr>
        <a:xfrm rot="5400000">
          <a:off x="2311799" y="192090"/>
          <a:ext cx="1937346" cy="1685491"/>
        </a:xfrm>
        <a:prstGeom prst="hexagon">
          <a:avLst>
            <a:gd name="adj" fmla="val 25000"/>
            <a:gd name="vf" fmla="val 115470"/>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es-ES" sz="1400" kern="1200" dirty="0" smtClean="0">
              <a:solidFill>
                <a:schemeClr val="tx1"/>
              </a:solidFill>
              <a:latin typeface="Verdana" pitchFamily="34" charset="0"/>
              <a:ea typeface="Verdana" pitchFamily="34" charset="0"/>
              <a:cs typeface="Verdana" pitchFamily="34" charset="0"/>
            </a:rPr>
            <a:t>Consolidar la ejecución de PP en los tres niveles de gobierno</a:t>
          </a:r>
          <a:endParaRPr lang="es-ES" sz="1400" kern="1200" dirty="0">
            <a:solidFill>
              <a:schemeClr val="tx1"/>
            </a:solidFill>
          </a:endParaRPr>
        </a:p>
      </dsp:txBody>
      <dsp:txXfrm rot="-5400000">
        <a:off x="2700382" y="368066"/>
        <a:ext cx="1160179" cy="1333540"/>
      </dsp:txXfrm>
    </dsp:sp>
    <dsp:sp modelId="{1E824BDF-0531-4F54-8A00-D3BE8D0D826F}">
      <dsp:nvSpPr>
        <dsp:cNvPr id="0" name=""/>
        <dsp:cNvSpPr/>
      </dsp:nvSpPr>
      <dsp:spPr>
        <a:xfrm rot="5400000">
          <a:off x="4219167" y="37363"/>
          <a:ext cx="1937346" cy="1862619"/>
        </a:xfrm>
        <a:prstGeom prst="hexagon">
          <a:avLst>
            <a:gd name="adj" fmla="val 25000"/>
            <a:gd name="vf" fmla="val 115470"/>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ES" sz="1400" kern="1200" dirty="0" smtClean="0">
              <a:solidFill>
                <a:schemeClr val="tx1"/>
              </a:solidFill>
              <a:latin typeface="Verdana" pitchFamily="34" charset="0"/>
              <a:ea typeface="Verdana" pitchFamily="34" charset="0"/>
              <a:cs typeface="Verdana" pitchFamily="34" charset="0"/>
            </a:rPr>
            <a:t>Ampliar cobertura de PP con indicador medido</a:t>
          </a:r>
          <a:endParaRPr lang="es-ES" sz="1400" kern="1200" dirty="0">
            <a:solidFill>
              <a:schemeClr val="tx1"/>
            </a:solidFill>
          </a:endParaRPr>
        </a:p>
      </dsp:txBody>
      <dsp:txXfrm rot="-5400000">
        <a:off x="4560979" y="316664"/>
        <a:ext cx="1253721" cy="1304018"/>
      </dsp:txXfrm>
    </dsp:sp>
    <dsp:sp modelId="{46D29F8D-A93C-48BE-AA59-963AA41AD856}">
      <dsp:nvSpPr>
        <dsp:cNvPr id="0" name=""/>
        <dsp:cNvSpPr/>
      </dsp:nvSpPr>
      <dsp:spPr>
        <a:xfrm>
          <a:off x="6086366" y="3676485"/>
          <a:ext cx="2162078" cy="1162407"/>
        </a:xfrm>
        <a:prstGeom prst="rect">
          <a:avLst/>
        </a:prstGeom>
        <a:noFill/>
        <a:ln>
          <a:noFill/>
        </a:ln>
        <a:effectLst/>
      </dsp:spPr>
      <dsp:style>
        <a:lnRef idx="0">
          <a:scrgbClr r="0" g="0" b="0"/>
        </a:lnRef>
        <a:fillRef idx="0">
          <a:scrgbClr r="0" g="0" b="0"/>
        </a:fillRef>
        <a:effectRef idx="0">
          <a:scrgbClr r="0" g="0" b="0"/>
        </a:effectRef>
        <a:fontRef idx="minor"/>
      </dsp:style>
    </dsp:sp>
    <dsp:sp modelId="{34503662-311A-4687-A7EC-188B40895A1F}">
      <dsp:nvSpPr>
        <dsp:cNvPr id="0" name=""/>
        <dsp:cNvSpPr/>
      </dsp:nvSpPr>
      <dsp:spPr>
        <a:xfrm rot="5400000">
          <a:off x="6203125" y="-3341"/>
          <a:ext cx="1937346" cy="1944028"/>
        </a:xfrm>
        <a:prstGeom prst="hexagon">
          <a:avLst>
            <a:gd name="adj" fmla="val 25000"/>
            <a:gd name="vf" fmla="val 115470"/>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r>
            <a:rPr lang="es-PE" sz="1500" kern="1200" dirty="0" smtClean="0">
              <a:solidFill>
                <a:schemeClr val="tx1"/>
              </a:solidFill>
              <a:latin typeface="Verdana" pitchFamily="34" charset="0"/>
            </a:rPr>
            <a:t>Uso del seguimiento como insumo para evaluaciones</a:t>
          </a:r>
          <a:endParaRPr lang="es-ES" sz="1500" kern="1200" dirty="0">
            <a:solidFill>
              <a:schemeClr val="tx1"/>
            </a:solidFill>
          </a:endParaRPr>
        </a:p>
      </dsp:txBody>
      <dsp:txXfrm rot="-5400000">
        <a:off x="6523789" y="322891"/>
        <a:ext cx="1296018" cy="1291564"/>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3#1">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3#2">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3#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image" Target="../media/image1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png"/></Relationships>
</file>

<file path=ppt/drawings/drawing1.xml><?xml version="1.0" encoding="utf-8"?>
<c:userShapes xmlns:c="http://schemas.openxmlformats.org/drawingml/2006/chart">
  <cdr:relSizeAnchor xmlns:cdr="http://schemas.openxmlformats.org/drawingml/2006/chartDrawing">
    <cdr:from>
      <cdr:x>0</cdr:x>
      <cdr:y>0</cdr:y>
    </cdr:from>
    <cdr:to>
      <cdr:x>0.00711</cdr:x>
      <cdr:y>0.01076</cdr:y>
    </cdr:to>
    <cdr:sp macro="" textlink="">
      <cdr:nvSpPr>
        <cdr:cNvPr id="3" name="1 Elipse"/>
        <cdr:cNvSpPr/>
      </cdr:nvSpPr>
      <cdr:spPr>
        <a:xfrm xmlns:a="http://schemas.openxmlformats.org/drawingml/2006/main">
          <a:off x="0" y="0"/>
          <a:ext cx="45719" cy="45719"/>
        </a:xfrm>
        <a:prstGeom xmlns:a="http://schemas.openxmlformats.org/drawingml/2006/main" prst="ellipse">
          <a:avLst/>
        </a:prstGeom>
        <a:solidFill xmlns:a="http://schemas.openxmlformats.org/drawingml/2006/main">
          <a:sysClr val="window" lastClr="FFFFFF">
            <a:lumMod val="85000"/>
          </a:sysClr>
        </a:solidFill>
        <a:ln xmlns:a="http://schemas.openxmlformats.org/drawingml/2006/main" w="25400" cap="flat" cmpd="sng" algn="ctr">
          <a:solidFill>
            <a:sysClr val="window" lastClr="FFFFFF">
              <a:lumMod val="85000"/>
            </a:sysClr>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Calibri"/>
            </a:defRPr>
          </a:lvl1pPr>
          <a:lvl2pPr marL="457200" indent="0">
            <a:defRPr sz="1100">
              <a:solidFill>
                <a:sysClr val="window" lastClr="FFFFFF"/>
              </a:solidFill>
              <a:latin typeface="Calibri"/>
            </a:defRPr>
          </a:lvl2pPr>
          <a:lvl3pPr marL="914400" indent="0">
            <a:defRPr sz="1100">
              <a:solidFill>
                <a:sysClr val="window" lastClr="FFFFFF"/>
              </a:solidFill>
              <a:latin typeface="Calibri"/>
            </a:defRPr>
          </a:lvl3pPr>
          <a:lvl4pPr marL="1371600" indent="0">
            <a:defRPr sz="1100">
              <a:solidFill>
                <a:sysClr val="window" lastClr="FFFFFF"/>
              </a:solidFill>
              <a:latin typeface="Calibri"/>
            </a:defRPr>
          </a:lvl4pPr>
          <a:lvl5pPr marL="1828800" indent="0">
            <a:defRPr sz="1100">
              <a:solidFill>
                <a:sysClr val="window" lastClr="FFFFFF"/>
              </a:solidFill>
              <a:latin typeface="Calibri"/>
            </a:defRPr>
          </a:lvl5pPr>
          <a:lvl6pPr marL="2286000" indent="0">
            <a:defRPr sz="1100">
              <a:solidFill>
                <a:sysClr val="window" lastClr="FFFFFF"/>
              </a:solidFill>
              <a:latin typeface="Calibri"/>
            </a:defRPr>
          </a:lvl6pPr>
          <a:lvl7pPr marL="2743200" indent="0">
            <a:defRPr sz="1100">
              <a:solidFill>
                <a:sysClr val="window" lastClr="FFFFFF"/>
              </a:solidFill>
              <a:latin typeface="Calibri"/>
            </a:defRPr>
          </a:lvl7pPr>
          <a:lvl8pPr marL="3200400" indent="0">
            <a:defRPr sz="1100">
              <a:solidFill>
                <a:sysClr val="window" lastClr="FFFFFF"/>
              </a:solidFill>
              <a:latin typeface="Calibri"/>
            </a:defRPr>
          </a:lvl8pPr>
          <a:lvl9pPr marL="3657600" indent="0">
            <a:defRPr sz="1100">
              <a:solidFill>
                <a:sysClr val="window" lastClr="FFFFFF"/>
              </a:solidFill>
              <a:latin typeface="Calibri"/>
            </a:defRPr>
          </a:lvl9pPr>
        </a:lstStyle>
        <a:p xmlns:a="http://schemas.openxmlformats.org/drawingml/2006/main">
          <a:endParaRPr lang="es-PE"/>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7042" name="Rectangle 4"/>
          <p:cNvSpPr>
            <a:spLocks noGrp="1" noRot="1" noChangeAspect="1" noChangeArrowheads="1" noTextEdit="1"/>
          </p:cNvSpPr>
          <p:nvPr>
            <p:ph type="sldImg" idx="2"/>
          </p:nvPr>
        </p:nvSpPr>
        <p:spPr bwMode="auto">
          <a:xfrm>
            <a:off x="709613" y="744538"/>
            <a:ext cx="5380037" cy="3725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sp>
      <p:sp>
        <p:nvSpPr>
          <p:cNvPr id="6147" name="Rectangle 5"/>
          <p:cNvSpPr>
            <a:spLocks noGrp="1" noRot="1" noChangeAspect="1" noChangeArrowheads="1" noTextEdit="1"/>
          </p:cNvSpPr>
          <p:nvPr/>
        </p:nvSpPr>
        <p:spPr bwMode="auto">
          <a:xfrm>
            <a:off x="906463" y="4713288"/>
            <a:ext cx="4983162" cy="4468812"/>
          </a:xfrm>
          <a:prstGeom prst="rect">
            <a:avLst/>
          </a:prstGeom>
          <a:noFill/>
          <a:ln>
            <a:noFill/>
          </a:ln>
          <a:extLst/>
        </p:spPr>
        <p:txBody>
          <a:bodyPr lIns="0" tIns="0" rIns="0" bIns="0"/>
          <a:lstStyle>
            <a:lvl1pPr defTabSz="0">
              <a:spcBef>
                <a:spcPct val="30000"/>
              </a:spcBef>
              <a:defRPr sz="1200">
                <a:solidFill>
                  <a:schemeClr val="tx1"/>
                </a:solidFill>
                <a:latin typeface="Arial" panose="020B0604020202020204" pitchFamily="34" charset="0"/>
              </a:defRPr>
            </a:lvl1pPr>
            <a:lvl2pPr defTabSz="0">
              <a:spcBef>
                <a:spcPct val="30000"/>
              </a:spcBef>
              <a:defRPr sz="1200">
                <a:solidFill>
                  <a:schemeClr val="tx1"/>
                </a:solidFill>
                <a:latin typeface="Arial" panose="020B0604020202020204" pitchFamily="34" charset="0"/>
              </a:defRPr>
            </a:lvl2pPr>
            <a:lvl3pPr defTabSz="0">
              <a:spcBef>
                <a:spcPct val="30000"/>
              </a:spcBef>
              <a:defRPr sz="1200">
                <a:solidFill>
                  <a:schemeClr val="tx1"/>
                </a:solidFill>
                <a:latin typeface="Arial" panose="020B0604020202020204" pitchFamily="34" charset="0"/>
              </a:defRPr>
            </a:lvl3pPr>
            <a:lvl4pPr defTabSz="0">
              <a:spcBef>
                <a:spcPct val="30000"/>
              </a:spcBef>
              <a:defRPr sz="1200">
                <a:solidFill>
                  <a:schemeClr val="tx1"/>
                </a:solidFill>
                <a:latin typeface="Arial" panose="020B0604020202020204" pitchFamily="34" charset="0"/>
              </a:defRPr>
            </a:lvl4pPr>
            <a:lvl5pPr defTabSz="0">
              <a:spcBef>
                <a:spcPct val="30000"/>
              </a:spcBef>
              <a:defRPr sz="1200">
                <a:solidFill>
                  <a:schemeClr val="tx1"/>
                </a:solidFill>
                <a:latin typeface="Arial" panose="020B0604020202020204" pitchFamily="34" charset="0"/>
              </a:defRPr>
            </a:lvl5pPr>
            <a:lvl6pPr marL="457200" defTabSz="0" eaLnBrk="0" fontAlgn="base" hangingPunct="0">
              <a:spcBef>
                <a:spcPct val="30000"/>
              </a:spcBef>
              <a:spcAft>
                <a:spcPct val="0"/>
              </a:spcAft>
              <a:defRPr sz="1200">
                <a:solidFill>
                  <a:schemeClr val="tx1"/>
                </a:solidFill>
                <a:latin typeface="Arial" panose="020B0604020202020204" pitchFamily="34" charset="0"/>
              </a:defRPr>
            </a:lvl6pPr>
            <a:lvl7pPr marL="914400" defTabSz="0" eaLnBrk="0" fontAlgn="base" hangingPunct="0">
              <a:spcBef>
                <a:spcPct val="30000"/>
              </a:spcBef>
              <a:spcAft>
                <a:spcPct val="0"/>
              </a:spcAft>
              <a:defRPr sz="1200">
                <a:solidFill>
                  <a:schemeClr val="tx1"/>
                </a:solidFill>
                <a:latin typeface="Arial" panose="020B0604020202020204" pitchFamily="34" charset="0"/>
              </a:defRPr>
            </a:lvl7pPr>
            <a:lvl8pPr marL="1371600" defTabSz="0" eaLnBrk="0" fontAlgn="base" hangingPunct="0">
              <a:spcBef>
                <a:spcPct val="30000"/>
              </a:spcBef>
              <a:spcAft>
                <a:spcPct val="0"/>
              </a:spcAft>
              <a:defRPr sz="1200">
                <a:solidFill>
                  <a:schemeClr val="tx1"/>
                </a:solidFill>
                <a:latin typeface="Arial" panose="020B0604020202020204" pitchFamily="34" charset="0"/>
              </a:defRPr>
            </a:lvl8pPr>
            <a:lvl9pPr marL="1828800" defTabSz="0" eaLnBrk="0" fontAlgn="base" hangingPunct="0">
              <a:spcBef>
                <a:spcPct val="30000"/>
              </a:spcBef>
              <a:spcAft>
                <a:spcPct val="0"/>
              </a:spcAft>
              <a:defRPr sz="1200">
                <a:solidFill>
                  <a:schemeClr val="tx1"/>
                </a:solidFill>
                <a:latin typeface="Arial" panose="020B0604020202020204" pitchFamily="34" charset="0"/>
              </a:defRPr>
            </a:lvl9pPr>
          </a:lstStyle>
          <a:p>
            <a:pPr>
              <a:defRPr/>
            </a:pPr>
            <a:r>
              <a:rPr lang="es-ES" altLang="zh-CN" b="0" smtClean="0"/>
              <a:t>                                </a:t>
            </a:r>
          </a:p>
          <a:p>
            <a:pPr>
              <a:defRPr/>
            </a:pPr>
            <a:r>
              <a:rPr lang="es-ES" altLang="zh-CN" b="0" smtClean="0"/>
              <a:t>          </a:t>
            </a:r>
          </a:p>
          <a:p>
            <a:pPr>
              <a:defRPr/>
            </a:pPr>
            <a:r>
              <a:rPr lang="es-ES" altLang="zh-CN" b="0" smtClean="0"/>
              <a:t>          </a:t>
            </a:r>
          </a:p>
          <a:p>
            <a:pPr>
              <a:defRPr/>
            </a:pPr>
            <a:r>
              <a:rPr lang="es-ES" altLang="zh-CN" b="0" smtClean="0"/>
              <a:t>            </a:t>
            </a:r>
          </a:p>
          <a:p>
            <a:pPr>
              <a:defRPr/>
            </a:pPr>
            <a:r>
              <a:rPr lang="es-ES" altLang="zh-CN" b="0" smtClean="0"/>
              <a:t>           </a:t>
            </a:r>
          </a:p>
        </p:txBody>
      </p:sp>
    </p:spTree>
    <p:extLst>
      <p:ext uri="{BB962C8B-B14F-4D97-AF65-F5344CB8AC3E}">
        <p14:creationId xmlns:p14="http://schemas.microsoft.com/office/powerpoint/2010/main" val="4232628267"/>
      </p:ext>
    </p:extLst>
  </p:cSld>
  <p:clrMap bg1="lt1" tx1="dk1" bg2="lt2" tx2="dk2" accent1="accent1" accent2="accent2" accent3="accent3" accent4="accent4" accent5="accent5" accent6="accent6" hlink="hlink" folHlink="folHlink"/>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SimSun" panose="02010600030101010101" pitchFamily="2" charset="-122"/>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SimSun" panose="02010600030101010101" pitchFamily="2" charset="-122"/>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SimSun" panose="02010600030101010101" pitchFamily="2" charset="-122"/>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SimSun" panose="02010600030101010101" pitchFamily="2" charset="-122"/>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SimSun"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a:xfrm>
            <a:off x="679768" y="4715907"/>
            <a:ext cx="5438140" cy="4467701"/>
          </a:xfrm>
          <a:prstGeom prst="rect">
            <a:avLst/>
          </a:prstGeom>
        </p:spPr>
        <p:txBody>
          <a:bodyPr>
            <a:normAutofit/>
          </a:bodyPr>
          <a:lstStyle/>
          <a:p>
            <a:endParaRPr lang="es-MX" dirty="0"/>
          </a:p>
        </p:txBody>
      </p:sp>
      <p:sp>
        <p:nvSpPr>
          <p:cNvPr id="4" name="3 Marcador de número de diapositiva"/>
          <p:cNvSpPr>
            <a:spLocks noGrp="1"/>
          </p:cNvSpPr>
          <p:nvPr>
            <p:ph type="sldNum" sz="quarter" idx="10"/>
          </p:nvPr>
        </p:nvSpPr>
        <p:spPr>
          <a:xfrm>
            <a:off x="3850443" y="9430091"/>
            <a:ext cx="2945659" cy="496411"/>
          </a:xfrm>
          <a:prstGeom prst="rect">
            <a:avLst/>
          </a:prstGeom>
        </p:spPr>
        <p:txBody>
          <a:bodyPr/>
          <a:lstStyle/>
          <a:p>
            <a:pPr>
              <a:defRPr/>
            </a:pPr>
            <a:fld id="{D01BECEE-3941-4799-8F32-00431AA096AA}" type="slidenum">
              <a:rPr lang="es-ES_tradnl" smtClean="0">
                <a:solidFill>
                  <a:prstClr val="black"/>
                </a:solidFill>
              </a:rPr>
              <a:pPr>
                <a:defRPr/>
              </a:pPr>
              <a:t>0</a:t>
            </a:fld>
            <a:endParaRPr lang="es-ES_tradnl" dirty="0">
              <a:solidFill>
                <a:prstClr val="black"/>
              </a:solidFill>
            </a:endParaRPr>
          </a:p>
        </p:txBody>
      </p:sp>
    </p:spTree>
    <p:extLst>
      <p:ext uri="{BB962C8B-B14F-4D97-AF65-F5344CB8AC3E}">
        <p14:creationId xmlns:p14="http://schemas.microsoft.com/office/powerpoint/2010/main" val="28393146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Marcador de imagen de diapositiva 1"/>
          <p:cNvSpPr>
            <a:spLocks noGrp="1" noRot="1" noChangeAspect="1" noTextEdit="1"/>
          </p:cNvSpPr>
          <p:nvPr>
            <p:ph type="sldImg"/>
          </p:nvPr>
        </p:nvSpPr>
        <p:spPr/>
      </p:sp>
      <p:sp>
        <p:nvSpPr>
          <p:cNvPr id="92163" name="Marcador de notas 2"/>
          <p:cNvSpPr>
            <a:spLocks noGrp="1"/>
          </p:cNvSpPr>
          <p:nvPr>
            <p:ph type="body" idx="1"/>
          </p:nvPr>
        </p:nvSpPr>
        <p:spPr bwMode="auto">
          <a:xfrm>
            <a:off x="679450" y="4716463"/>
            <a:ext cx="5438775" cy="44672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lstStyle/>
          <a:p>
            <a:r>
              <a:rPr lang="es-ES" altLang="es-ES" smtClean="0">
                <a:latin typeface="Arial" charset="0"/>
              </a:rPr>
              <a:t>Pertinencia ¿QU{e se evalúa Justificacion de una EI</a:t>
            </a:r>
          </a:p>
        </p:txBody>
      </p:sp>
      <p:sp>
        <p:nvSpPr>
          <p:cNvPr id="92164" name="Marcador de número de diapositiva 3"/>
          <p:cNvSpPr>
            <a:spLocks noGrp="1"/>
          </p:cNvSpPr>
          <p:nvPr>
            <p:ph type="sldNum" sz="quarter" idx="4294967295"/>
          </p:nvPr>
        </p:nvSpPr>
        <p:spPr bwMode="auto">
          <a:xfrm>
            <a:off x="3849688" y="9429750"/>
            <a:ext cx="2946400" cy="4968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lstStyle>
            <a:lvl1pPr>
              <a:defRPr sz="2000" b="1">
                <a:solidFill>
                  <a:schemeClr val="tx1"/>
                </a:solidFill>
                <a:latin typeface="Arial Narrow" pitchFamily="34" charset="0"/>
                <a:ea typeface="SimSun" pitchFamily="2" charset="-122"/>
              </a:defRPr>
            </a:lvl1pPr>
            <a:lvl2pPr marL="747713" indent="-287338">
              <a:defRPr sz="2000" b="1">
                <a:solidFill>
                  <a:schemeClr val="tx1"/>
                </a:solidFill>
                <a:latin typeface="Arial Narrow" pitchFamily="34" charset="0"/>
                <a:ea typeface="SimSun" pitchFamily="2" charset="-122"/>
              </a:defRPr>
            </a:lvl2pPr>
            <a:lvl3pPr marL="1150938" indent="-230188">
              <a:defRPr sz="2000" b="1">
                <a:solidFill>
                  <a:schemeClr val="tx1"/>
                </a:solidFill>
                <a:latin typeface="Arial Narrow" pitchFamily="34" charset="0"/>
                <a:ea typeface="SimSun" pitchFamily="2" charset="-122"/>
              </a:defRPr>
            </a:lvl3pPr>
            <a:lvl4pPr marL="1611313" indent="-230188">
              <a:defRPr sz="2000" b="1">
                <a:solidFill>
                  <a:schemeClr val="tx1"/>
                </a:solidFill>
                <a:latin typeface="Arial Narrow" pitchFamily="34" charset="0"/>
                <a:ea typeface="SimSun" pitchFamily="2" charset="-122"/>
              </a:defRPr>
            </a:lvl4pPr>
            <a:lvl5pPr marL="2071688" indent="-230188">
              <a:defRPr sz="2000" b="1">
                <a:solidFill>
                  <a:schemeClr val="tx1"/>
                </a:solidFill>
                <a:latin typeface="Arial Narrow" pitchFamily="34" charset="0"/>
                <a:ea typeface="SimSun" pitchFamily="2" charset="-122"/>
              </a:defRPr>
            </a:lvl5pPr>
            <a:lvl6pPr marL="2528888" indent="-230188" eaLnBrk="0" fontAlgn="base" hangingPunct="0">
              <a:spcBef>
                <a:spcPct val="0"/>
              </a:spcBef>
              <a:spcAft>
                <a:spcPct val="0"/>
              </a:spcAft>
              <a:defRPr sz="2000" b="1">
                <a:solidFill>
                  <a:schemeClr val="tx1"/>
                </a:solidFill>
                <a:latin typeface="Arial Narrow" pitchFamily="34" charset="0"/>
                <a:ea typeface="SimSun" pitchFamily="2" charset="-122"/>
              </a:defRPr>
            </a:lvl6pPr>
            <a:lvl7pPr marL="2986088" indent="-230188" eaLnBrk="0" fontAlgn="base" hangingPunct="0">
              <a:spcBef>
                <a:spcPct val="0"/>
              </a:spcBef>
              <a:spcAft>
                <a:spcPct val="0"/>
              </a:spcAft>
              <a:defRPr sz="2000" b="1">
                <a:solidFill>
                  <a:schemeClr val="tx1"/>
                </a:solidFill>
                <a:latin typeface="Arial Narrow" pitchFamily="34" charset="0"/>
                <a:ea typeface="SimSun" pitchFamily="2" charset="-122"/>
              </a:defRPr>
            </a:lvl7pPr>
            <a:lvl8pPr marL="3443288" indent="-230188" eaLnBrk="0" fontAlgn="base" hangingPunct="0">
              <a:spcBef>
                <a:spcPct val="0"/>
              </a:spcBef>
              <a:spcAft>
                <a:spcPct val="0"/>
              </a:spcAft>
              <a:defRPr sz="2000" b="1">
                <a:solidFill>
                  <a:schemeClr val="tx1"/>
                </a:solidFill>
                <a:latin typeface="Arial Narrow" pitchFamily="34" charset="0"/>
                <a:ea typeface="SimSun" pitchFamily="2" charset="-122"/>
              </a:defRPr>
            </a:lvl8pPr>
            <a:lvl9pPr marL="3900488" indent="-230188" eaLnBrk="0" fontAlgn="base" hangingPunct="0">
              <a:spcBef>
                <a:spcPct val="0"/>
              </a:spcBef>
              <a:spcAft>
                <a:spcPct val="0"/>
              </a:spcAft>
              <a:defRPr sz="2000" b="1">
                <a:solidFill>
                  <a:schemeClr val="tx1"/>
                </a:solidFill>
                <a:latin typeface="Arial Narrow" pitchFamily="34" charset="0"/>
                <a:ea typeface="SimSun" pitchFamily="2" charset="-122"/>
              </a:defRPr>
            </a:lvl9pPr>
          </a:lstStyle>
          <a:p>
            <a:fld id="{C4F71FCA-F11E-44F8-90EA-003511F9C111}" type="slidenum">
              <a:rPr lang="es-ES" altLang="es-ES" sz="1200">
                <a:latin typeface="Arial" charset="0"/>
                <a:cs typeface="Arial" charset="0"/>
              </a:rPr>
              <a:pPr/>
              <a:t>20</a:t>
            </a:fld>
            <a:endParaRPr lang="es-ES" altLang="es-ES" sz="1200">
              <a:latin typeface="Arial" charset="0"/>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Marcador de imagen de diapositiva 1"/>
          <p:cNvSpPr>
            <a:spLocks noGrp="1" noRot="1" noChangeAspect="1" noTextEdit="1"/>
          </p:cNvSpPr>
          <p:nvPr>
            <p:ph type="sldImg"/>
          </p:nvPr>
        </p:nvSpPr>
        <p:spPr/>
      </p:sp>
      <p:sp>
        <p:nvSpPr>
          <p:cNvPr id="93187" name="Marcador de notas 2"/>
          <p:cNvSpPr>
            <a:spLocks noGrp="1"/>
          </p:cNvSpPr>
          <p:nvPr>
            <p:ph type="body" idx="1"/>
          </p:nvPr>
        </p:nvSpPr>
        <p:spPr bwMode="auto">
          <a:xfrm>
            <a:off x="679450" y="4716463"/>
            <a:ext cx="5438775" cy="44672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lstStyle/>
          <a:p>
            <a:endParaRPr lang="es-ES" altLang="es-ES" smtClean="0">
              <a:latin typeface="Arial" charset="0"/>
            </a:endParaRPr>
          </a:p>
        </p:txBody>
      </p:sp>
      <p:sp>
        <p:nvSpPr>
          <p:cNvPr id="93188" name="Marcador de número de diapositiva 3"/>
          <p:cNvSpPr>
            <a:spLocks noGrp="1"/>
          </p:cNvSpPr>
          <p:nvPr>
            <p:ph type="sldNum" sz="quarter" idx="4294967295"/>
          </p:nvPr>
        </p:nvSpPr>
        <p:spPr bwMode="auto">
          <a:xfrm>
            <a:off x="3849688" y="9429750"/>
            <a:ext cx="2946400" cy="4968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lstStyle>
            <a:lvl1pPr>
              <a:defRPr sz="2000" b="1">
                <a:solidFill>
                  <a:schemeClr val="tx1"/>
                </a:solidFill>
                <a:latin typeface="Arial Narrow" pitchFamily="34" charset="0"/>
                <a:ea typeface="SimSun" pitchFamily="2" charset="-122"/>
              </a:defRPr>
            </a:lvl1pPr>
            <a:lvl2pPr marL="747713" indent="-287338">
              <a:defRPr sz="2000" b="1">
                <a:solidFill>
                  <a:schemeClr val="tx1"/>
                </a:solidFill>
                <a:latin typeface="Arial Narrow" pitchFamily="34" charset="0"/>
                <a:ea typeface="SimSun" pitchFamily="2" charset="-122"/>
              </a:defRPr>
            </a:lvl2pPr>
            <a:lvl3pPr marL="1150938" indent="-230188">
              <a:defRPr sz="2000" b="1">
                <a:solidFill>
                  <a:schemeClr val="tx1"/>
                </a:solidFill>
                <a:latin typeface="Arial Narrow" pitchFamily="34" charset="0"/>
                <a:ea typeface="SimSun" pitchFamily="2" charset="-122"/>
              </a:defRPr>
            </a:lvl3pPr>
            <a:lvl4pPr marL="1611313" indent="-230188">
              <a:defRPr sz="2000" b="1">
                <a:solidFill>
                  <a:schemeClr val="tx1"/>
                </a:solidFill>
                <a:latin typeface="Arial Narrow" pitchFamily="34" charset="0"/>
                <a:ea typeface="SimSun" pitchFamily="2" charset="-122"/>
              </a:defRPr>
            </a:lvl4pPr>
            <a:lvl5pPr marL="2071688" indent="-230188">
              <a:defRPr sz="2000" b="1">
                <a:solidFill>
                  <a:schemeClr val="tx1"/>
                </a:solidFill>
                <a:latin typeface="Arial Narrow" pitchFamily="34" charset="0"/>
                <a:ea typeface="SimSun" pitchFamily="2" charset="-122"/>
              </a:defRPr>
            </a:lvl5pPr>
            <a:lvl6pPr marL="2528888" indent="-230188" eaLnBrk="0" fontAlgn="base" hangingPunct="0">
              <a:spcBef>
                <a:spcPct val="0"/>
              </a:spcBef>
              <a:spcAft>
                <a:spcPct val="0"/>
              </a:spcAft>
              <a:defRPr sz="2000" b="1">
                <a:solidFill>
                  <a:schemeClr val="tx1"/>
                </a:solidFill>
                <a:latin typeface="Arial Narrow" pitchFamily="34" charset="0"/>
                <a:ea typeface="SimSun" pitchFamily="2" charset="-122"/>
              </a:defRPr>
            </a:lvl6pPr>
            <a:lvl7pPr marL="2986088" indent="-230188" eaLnBrk="0" fontAlgn="base" hangingPunct="0">
              <a:spcBef>
                <a:spcPct val="0"/>
              </a:spcBef>
              <a:spcAft>
                <a:spcPct val="0"/>
              </a:spcAft>
              <a:defRPr sz="2000" b="1">
                <a:solidFill>
                  <a:schemeClr val="tx1"/>
                </a:solidFill>
                <a:latin typeface="Arial Narrow" pitchFamily="34" charset="0"/>
                <a:ea typeface="SimSun" pitchFamily="2" charset="-122"/>
              </a:defRPr>
            </a:lvl7pPr>
            <a:lvl8pPr marL="3443288" indent="-230188" eaLnBrk="0" fontAlgn="base" hangingPunct="0">
              <a:spcBef>
                <a:spcPct val="0"/>
              </a:spcBef>
              <a:spcAft>
                <a:spcPct val="0"/>
              </a:spcAft>
              <a:defRPr sz="2000" b="1">
                <a:solidFill>
                  <a:schemeClr val="tx1"/>
                </a:solidFill>
                <a:latin typeface="Arial Narrow" pitchFamily="34" charset="0"/>
                <a:ea typeface="SimSun" pitchFamily="2" charset="-122"/>
              </a:defRPr>
            </a:lvl8pPr>
            <a:lvl9pPr marL="3900488" indent="-230188" eaLnBrk="0" fontAlgn="base" hangingPunct="0">
              <a:spcBef>
                <a:spcPct val="0"/>
              </a:spcBef>
              <a:spcAft>
                <a:spcPct val="0"/>
              </a:spcAft>
              <a:defRPr sz="2000" b="1">
                <a:solidFill>
                  <a:schemeClr val="tx1"/>
                </a:solidFill>
                <a:latin typeface="Arial Narrow" pitchFamily="34" charset="0"/>
                <a:ea typeface="SimSun" pitchFamily="2" charset="-122"/>
              </a:defRPr>
            </a:lvl9pPr>
          </a:lstStyle>
          <a:p>
            <a:fld id="{D015B97C-ADF3-4C30-8FC5-9E307EE8FF2E}" type="slidenum">
              <a:rPr lang="es-ES" altLang="es-ES" sz="1200">
                <a:latin typeface="Arial" charset="0"/>
                <a:cs typeface="Arial" charset="0"/>
              </a:rPr>
              <a:pPr/>
              <a:t>21</a:t>
            </a:fld>
            <a:endParaRPr lang="es-ES" altLang="es-ES" sz="1200">
              <a:latin typeface="Arial" charset="0"/>
              <a:cs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Marcador de imagen de diapositiva 1"/>
          <p:cNvSpPr>
            <a:spLocks noGrp="1" noRot="1" noChangeAspect="1" noTextEdit="1"/>
          </p:cNvSpPr>
          <p:nvPr>
            <p:ph type="sldImg"/>
          </p:nvPr>
        </p:nvSpPr>
        <p:spPr/>
      </p:sp>
      <p:sp>
        <p:nvSpPr>
          <p:cNvPr id="94211" name="Marcador de notas 2"/>
          <p:cNvSpPr>
            <a:spLocks noGrp="1"/>
          </p:cNvSpPr>
          <p:nvPr>
            <p:ph type="body" idx="1"/>
          </p:nvPr>
        </p:nvSpPr>
        <p:spPr bwMode="auto">
          <a:xfrm>
            <a:off x="679450" y="4716463"/>
            <a:ext cx="5438775" cy="44672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lstStyle/>
          <a:p>
            <a:r>
              <a:rPr lang="es-ES" altLang="es-ES" smtClean="0">
                <a:latin typeface="Arial" charset="0"/>
              </a:rPr>
              <a:t>Reformas de 2da generación </a:t>
            </a:r>
          </a:p>
          <a:p>
            <a:endParaRPr lang="es-ES" altLang="es-ES" smtClean="0">
              <a:latin typeface="Arial" charset="0"/>
            </a:endParaRPr>
          </a:p>
        </p:txBody>
      </p:sp>
      <p:sp>
        <p:nvSpPr>
          <p:cNvPr id="94212" name="Marcador de número de diapositiva 3"/>
          <p:cNvSpPr>
            <a:spLocks noGrp="1"/>
          </p:cNvSpPr>
          <p:nvPr>
            <p:ph type="sldNum" sz="quarter" idx="4294967295"/>
          </p:nvPr>
        </p:nvSpPr>
        <p:spPr bwMode="auto">
          <a:xfrm>
            <a:off x="3849688" y="9429750"/>
            <a:ext cx="2946400" cy="4968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lstStyle>
            <a:lvl1pPr>
              <a:defRPr sz="2000" b="1">
                <a:solidFill>
                  <a:schemeClr val="tx1"/>
                </a:solidFill>
                <a:latin typeface="Arial Narrow" pitchFamily="34" charset="0"/>
                <a:ea typeface="SimSun" pitchFamily="2" charset="-122"/>
              </a:defRPr>
            </a:lvl1pPr>
            <a:lvl2pPr marL="747713" indent="-287338">
              <a:defRPr sz="2000" b="1">
                <a:solidFill>
                  <a:schemeClr val="tx1"/>
                </a:solidFill>
                <a:latin typeface="Arial Narrow" pitchFamily="34" charset="0"/>
                <a:ea typeface="SimSun" pitchFamily="2" charset="-122"/>
              </a:defRPr>
            </a:lvl2pPr>
            <a:lvl3pPr marL="1150938" indent="-230188">
              <a:defRPr sz="2000" b="1">
                <a:solidFill>
                  <a:schemeClr val="tx1"/>
                </a:solidFill>
                <a:latin typeface="Arial Narrow" pitchFamily="34" charset="0"/>
                <a:ea typeface="SimSun" pitchFamily="2" charset="-122"/>
              </a:defRPr>
            </a:lvl3pPr>
            <a:lvl4pPr marL="1611313" indent="-230188">
              <a:defRPr sz="2000" b="1">
                <a:solidFill>
                  <a:schemeClr val="tx1"/>
                </a:solidFill>
                <a:latin typeface="Arial Narrow" pitchFamily="34" charset="0"/>
                <a:ea typeface="SimSun" pitchFamily="2" charset="-122"/>
              </a:defRPr>
            </a:lvl4pPr>
            <a:lvl5pPr marL="2071688" indent="-230188">
              <a:defRPr sz="2000" b="1">
                <a:solidFill>
                  <a:schemeClr val="tx1"/>
                </a:solidFill>
                <a:latin typeface="Arial Narrow" pitchFamily="34" charset="0"/>
                <a:ea typeface="SimSun" pitchFamily="2" charset="-122"/>
              </a:defRPr>
            </a:lvl5pPr>
            <a:lvl6pPr marL="2528888" indent="-230188" eaLnBrk="0" fontAlgn="base" hangingPunct="0">
              <a:spcBef>
                <a:spcPct val="0"/>
              </a:spcBef>
              <a:spcAft>
                <a:spcPct val="0"/>
              </a:spcAft>
              <a:defRPr sz="2000" b="1">
                <a:solidFill>
                  <a:schemeClr val="tx1"/>
                </a:solidFill>
                <a:latin typeface="Arial Narrow" pitchFamily="34" charset="0"/>
                <a:ea typeface="SimSun" pitchFamily="2" charset="-122"/>
              </a:defRPr>
            </a:lvl6pPr>
            <a:lvl7pPr marL="2986088" indent="-230188" eaLnBrk="0" fontAlgn="base" hangingPunct="0">
              <a:spcBef>
                <a:spcPct val="0"/>
              </a:spcBef>
              <a:spcAft>
                <a:spcPct val="0"/>
              </a:spcAft>
              <a:defRPr sz="2000" b="1">
                <a:solidFill>
                  <a:schemeClr val="tx1"/>
                </a:solidFill>
                <a:latin typeface="Arial Narrow" pitchFamily="34" charset="0"/>
                <a:ea typeface="SimSun" pitchFamily="2" charset="-122"/>
              </a:defRPr>
            </a:lvl7pPr>
            <a:lvl8pPr marL="3443288" indent="-230188" eaLnBrk="0" fontAlgn="base" hangingPunct="0">
              <a:spcBef>
                <a:spcPct val="0"/>
              </a:spcBef>
              <a:spcAft>
                <a:spcPct val="0"/>
              </a:spcAft>
              <a:defRPr sz="2000" b="1">
                <a:solidFill>
                  <a:schemeClr val="tx1"/>
                </a:solidFill>
                <a:latin typeface="Arial Narrow" pitchFamily="34" charset="0"/>
                <a:ea typeface="SimSun" pitchFamily="2" charset="-122"/>
              </a:defRPr>
            </a:lvl8pPr>
            <a:lvl9pPr marL="3900488" indent="-230188" eaLnBrk="0" fontAlgn="base" hangingPunct="0">
              <a:spcBef>
                <a:spcPct val="0"/>
              </a:spcBef>
              <a:spcAft>
                <a:spcPct val="0"/>
              </a:spcAft>
              <a:defRPr sz="2000" b="1">
                <a:solidFill>
                  <a:schemeClr val="tx1"/>
                </a:solidFill>
                <a:latin typeface="Arial Narrow" pitchFamily="34" charset="0"/>
                <a:ea typeface="SimSun" pitchFamily="2" charset="-122"/>
              </a:defRPr>
            </a:lvl9pPr>
          </a:lstStyle>
          <a:p>
            <a:fld id="{A9F89D28-48AE-4BFA-BB30-1C8B39A789EF}" type="slidenum">
              <a:rPr lang="es-ES" altLang="es-ES" sz="1200">
                <a:latin typeface="Arial" charset="0"/>
                <a:cs typeface="Arial" charset="0"/>
              </a:rPr>
              <a:pPr/>
              <a:t>22</a:t>
            </a:fld>
            <a:endParaRPr lang="es-ES" altLang="es-ES" sz="1200">
              <a:latin typeface="Arial" charset="0"/>
              <a:cs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1 Marcador de imagen de diapositiva"/>
          <p:cNvSpPr>
            <a:spLocks noGrp="1" noRot="1" noChangeAspect="1" noTextEdit="1"/>
          </p:cNvSpPr>
          <p:nvPr>
            <p:ph type="sldImg"/>
          </p:nvPr>
        </p:nvSpPr>
        <p:spPr/>
      </p:sp>
      <p:sp>
        <p:nvSpPr>
          <p:cNvPr id="95235" name="2 Marcador de notas"/>
          <p:cNvSpPr>
            <a:spLocks noGrp="1"/>
          </p:cNvSpPr>
          <p:nvPr>
            <p:ph type="body" idx="1"/>
          </p:nvPr>
        </p:nvSpPr>
        <p:spPr bwMode="auto">
          <a:xfrm>
            <a:off x="679450" y="4716463"/>
            <a:ext cx="5438775" cy="44672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lstStyle/>
          <a:p>
            <a:pPr marL="0" lvl="1"/>
            <a:r>
              <a:rPr lang="es-PE" altLang="es-ES" sz="2000" b="1" smtClean="0">
                <a:latin typeface="Arial" charset="0"/>
              </a:rPr>
              <a:t>Plan de mitigación de riesgos con los sectores (cumplimiento de compromisos de evaluaciones: grupo de control  y cronograma de intervención) :actas Por naturaleza multianual de evaluaciones prospectivas</a:t>
            </a:r>
          </a:p>
          <a:p>
            <a:r>
              <a:rPr lang="es-ES" altLang="es-ES" smtClean="0">
                <a:latin typeface="Arial" charset="0"/>
              </a:rPr>
              <a:t>Mediante artículo de la Ley de Presupuesto 2015, se ha creado el “Plan para la generación de evidencia para la formulación de políticas públicas-PBE”, que tiene como objetivo el financiamiento de pilotos experimentales de intervenciones públicas y de sus respectivas evaluaciones de impacto, las que permitirán medir su efectividad antes de generalizar su implementación. Asimismo, mediante dicho Plan, se podrán financiar investigaciones en temas relevantes para el análisis y evaluación de políticas e intervenciones que se vienen implementando en el marco de la reforma del Presupuesto por Resultados (PpR). Estos dos mecanismos buscan promover la toma de decisiones de política pública basada en evidencia.</a:t>
            </a:r>
            <a:endParaRPr lang="es-ES" altLang="es-ES" sz="2400" smtClean="0">
              <a:latin typeface="Arial" charset="0"/>
            </a:endParaRPr>
          </a:p>
          <a:p>
            <a:r>
              <a:rPr lang="es-ES" altLang="es-ES" smtClean="0">
                <a:latin typeface="Arial" charset="0"/>
              </a:rPr>
              <a:t> </a:t>
            </a:r>
          </a:p>
          <a:p>
            <a:r>
              <a:rPr lang="es-ES" altLang="es-ES" smtClean="0">
                <a:latin typeface="Arial" charset="0"/>
              </a:rPr>
              <a:t> </a:t>
            </a:r>
          </a:p>
          <a:p>
            <a:endParaRPr lang="es-ES" altLang="es-ES" smtClean="0">
              <a:latin typeface="Arial" charset="0"/>
            </a:endParaRPr>
          </a:p>
        </p:txBody>
      </p:sp>
      <p:sp>
        <p:nvSpPr>
          <p:cNvPr id="95236" name="3 Marcador de número de diapositiva"/>
          <p:cNvSpPr>
            <a:spLocks noGrp="1"/>
          </p:cNvSpPr>
          <p:nvPr>
            <p:ph type="sldNum" sz="quarter" idx="4294967295"/>
          </p:nvPr>
        </p:nvSpPr>
        <p:spPr bwMode="auto">
          <a:xfrm>
            <a:off x="3849688" y="9429750"/>
            <a:ext cx="2946400" cy="4968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lstStyle>
            <a:lvl1pPr>
              <a:defRPr sz="2000" b="1">
                <a:solidFill>
                  <a:schemeClr val="tx1"/>
                </a:solidFill>
                <a:latin typeface="Arial Narrow" pitchFamily="34" charset="0"/>
                <a:ea typeface="SimSun" pitchFamily="2" charset="-122"/>
              </a:defRPr>
            </a:lvl1pPr>
            <a:lvl2pPr marL="747713" indent="-287338">
              <a:defRPr sz="2000" b="1">
                <a:solidFill>
                  <a:schemeClr val="tx1"/>
                </a:solidFill>
                <a:latin typeface="Arial Narrow" pitchFamily="34" charset="0"/>
                <a:ea typeface="SimSun" pitchFamily="2" charset="-122"/>
              </a:defRPr>
            </a:lvl2pPr>
            <a:lvl3pPr marL="1150938" indent="-230188">
              <a:defRPr sz="2000" b="1">
                <a:solidFill>
                  <a:schemeClr val="tx1"/>
                </a:solidFill>
                <a:latin typeface="Arial Narrow" pitchFamily="34" charset="0"/>
                <a:ea typeface="SimSun" pitchFamily="2" charset="-122"/>
              </a:defRPr>
            </a:lvl3pPr>
            <a:lvl4pPr marL="1611313" indent="-230188">
              <a:defRPr sz="2000" b="1">
                <a:solidFill>
                  <a:schemeClr val="tx1"/>
                </a:solidFill>
                <a:latin typeface="Arial Narrow" pitchFamily="34" charset="0"/>
                <a:ea typeface="SimSun" pitchFamily="2" charset="-122"/>
              </a:defRPr>
            </a:lvl4pPr>
            <a:lvl5pPr marL="2071688" indent="-230188">
              <a:defRPr sz="2000" b="1">
                <a:solidFill>
                  <a:schemeClr val="tx1"/>
                </a:solidFill>
                <a:latin typeface="Arial Narrow" pitchFamily="34" charset="0"/>
                <a:ea typeface="SimSun" pitchFamily="2" charset="-122"/>
              </a:defRPr>
            </a:lvl5pPr>
            <a:lvl6pPr marL="2528888" indent="-230188" eaLnBrk="0" fontAlgn="base" hangingPunct="0">
              <a:spcBef>
                <a:spcPct val="0"/>
              </a:spcBef>
              <a:spcAft>
                <a:spcPct val="0"/>
              </a:spcAft>
              <a:defRPr sz="2000" b="1">
                <a:solidFill>
                  <a:schemeClr val="tx1"/>
                </a:solidFill>
                <a:latin typeface="Arial Narrow" pitchFamily="34" charset="0"/>
                <a:ea typeface="SimSun" pitchFamily="2" charset="-122"/>
              </a:defRPr>
            </a:lvl6pPr>
            <a:lvl7pPr marL="2986088" indent="-230188" eaLnBrk="0" fontAlgn="base" hangingPunct="0">
              <a:spcBef>
                <a:spcPct val="0"/>
              </a:spcBef>
              <a:spcAft>
                <a:spcPct val="0"/>
              </a:spcAft>
              <a:defRPr sz="2000" b="1">
                <a:solidFill>
                  <a:schemeClr val="tx1"/>
                </a:solidFill>
                <a:latin typeface="Arial Narrow" pitchFamily="34" charset="0"/>
                <a:ea typeface="SimSun" pitchFamily="2" charset="-122"/>
              </a:defRPr>
            </a:lvl7pPr>
            <a:lvl8pPr marL="3443288" indent="-230188" eaLnBrk="0" fontAlgn="base" hangingPunct="0">
              <a:spcBef>
                <a:spcPct val="0"/>
              </a:spcBef>
              <a:spcAft>
                <a:spcPct val="0"/>
              </a:spcAft>
              <a:defRPr sz="2000" b="1">
                <a:solidFill>
                  <a:schemeClr val="tx1"/>
                </a:solidFill>
                <a:latin typeface="Arial Narrow" pitchFamily="34" charset="0"/>
                <a:ea typeface="SimSun" pitchFamily="2" charset="-122"/>
              </a:defRPr>
            </a:lvl8pPr>
            <a:lvl9pPr marL="3900488" indent="-230188" eaLnBrk="0" fontAlgn="base" hangingPunct="0">
              <a:spcBef>
                <a:spcPct val="0"/>
              </a:spcBef>
              <a:spcAft>
                <a:spcPct val="0"/>
              </a:spcAft>
              <a:defRPr sz="2000" b="1">
                <a:solidFill>
                  <a:schemeClr val="tx1"/>
                </a:solidFill>
                <a:latin typeface="Arial Narrow" pitchFamily="34" charset="0"/>
                <a:ea typeface="SimSun" pitchFamily="2" charset="-122"/>
              </a:defRPr>
            </a:lvl9pPr>
          </a:lstStyle>
          <a:p>
            <a:fld id="{2FBA234F-2C6C-4974-A68A-C37A2295E198}" type="slidenum">
              <a:rPr lang="es-ES" altLang="es-ES" sz="1200">
                <a:latin typeface="Arial" charset="0"/>
              </a:rPr>
              <a:pPr/>
              <a:t>23</a:t>
            </a:fld>
            <a:endParaRPr lang="es-ES" altLang="es-ES" sz="1200">
              <a:latin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1 Marcador de imagen de diapositiva"/>
          <p:cNvSpPr>
            <a:spLocks noGrp="1" noRot="1" noChangeAspect="1" noTextEdit="1"/>
          </p:cNvSpPr>
          <p:nvPr>
            <p:ph type="sldImg"/>
          </p:nvPr>
        </p:nvSpPr>
        <p:spPr>
          <a:ln w="6350">
            <a:solidFill>
              <a:srgbClr val="000000"/>
            </a:solidFill>
            <a:miter lim="800000"/>
            <a:headEnd/>
            <a:tailEnd/>
          </a:ln>
        </p:spPr>
      </p:sp>
      <p:sp>
        <p:nvSpPr>
          <p:cNvPr id="96259" name="2 Marcador de notas"/>
          <p:cNvSpPr>
            <a:spLocks noGrp="1"/>
          </p:cNvSpPr>
          <p:nvPr>
            <p:ph type="body" idx="1"/>
          </p:nvPr>
        </p:nvSpPr>
        <p:spPr bwMode="auto">
          <a:xfrm>
            <a:off x="679450" y="4716463"/>
            <a:ext cx="5438775" cy="44672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s-PE" smtClean="0">
              <a:latin typeface="Arial" charset="0"/>
            </a:endParaRPr>
          </a:p>
        </p:txBody>
      </p:sp>
      <p:sp>
        <p:nvSpPr>
          <p:cNvPr id="96260" name="3 Marcador de número de diapositiva"/>
          <p:cNvSpPr>
            <a:spLocks noGrp="1"/>
          </p:cNvSpPr>
          <p:nvPr>
            <p:ph type="sldNum" sz="quarter" idx="4294967295"/>
          </p:nvPr>
        </p:nvSpPr>
        <p:spPr bwMode="auto">
          <a:xfrm>
            <a:off x="3849688" y="9429750"/>
            <a:ext cx="2946400" cy="4968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Arial Narrow" pitchFamily="34" charset="0"/>
                <a:ea typeface="SimSun" pitchFamily="2" charset="-122"/>
              </a:defRPr>
            </a:lvl1pPr>
            <a:lvl2pPr marL="742950" indent="-285750">
              <a:defRPr sz="2000" b="1">
                <a:solidFill>
                  <a:schemeClr val="tx1"/>
                </a:solidFill>
                <a:latin typeface="Arial Narrow" pitchFamily="34" charset="0"/>
                <a:ea typeface="SimSun" pitchFamily="2" charset="-122"/>
              </a:defRPr>
            </a:lvl2pPr>
            <a:lvl3pPr marL="1143000" indent="-228600">
              <a:defRPr sz="2000" b="1">
                <a:solidFill>
                  <a:schemeClr val="tx1"/>
                </a:solidFill>
                <a:latin typeface="Arial Narrow" pitchFamily="34" charset="0"/>
                <a:ea typeface="SimSun" pitchFamily="2" charset="-122"/>
              </a:defRPr>
            </a:lvl3pPr>
            <a:lvl4pPr marL="1600200" indent="-228600">
              <a:defRPr sz="2000" b="1">
                <a:solidFill>
                  <a:schemeClr val="tx1"/>
                </a:solidFill>
                <a:latin typeface="Arial Narrow" pitchFamily="34" charset="0"/>
                <a:ea typeface="SimSun" pitchFamily="2" charset="-122"/>
              </a:defRPr>
            </a:lvl4pPr>
            <a:lvl5pPr marL="2057400" indent="-228600">
              <a:defRPr sz="2000" b="1">
                <a:solidFill>
                  <a:schemeClr val="tx1"/>
                </a:solidFill>
                <a:latin typeface="Arial Narrow" pitchFamily="34" charset="0"/>
                <a:ea typeface="SimSun" pitchFamily="2" charset="-122"/>
              </a:defRPr>
            </a:lvl5pPr>
            <a:lvl6pPr marL="2514600" indent="-228600" eaLnBrk="0" fontAlgn="base" hangingPunct="0">
              <a:spcBef>
                <a:spcPct val="0"/>
              </a:spcBef>
              <a:spcAft>
                <a:spcPct val="0"/>
              </a:spcAft>
              <a:defRPr sz="2000" b="1">
                <a:solidFill>
                  <a:schemeClr val="tx1"/>
                </a:solidFill>
                <a:latin typeface="Arial Narrow" pitchFamily="34" charset="0"/>
                <a:ea typeface="SimSun" pitchFamily="2" charset="-122"/>
              </a:defRPr>
            </a:lvl6pPr>
            <a:lvl7pPr marL="2971800" indent="-228600" eaLnBrk="0" fontAlgn="base" hangingPunct="0">
              <a:spcBef>
                <a:spcPct val="0"/>
              </a:spcBef>
              <a:spcAft>
                <a:spcPct val="0"/>
              </a:spcAft>
              <a:defRPr sz="2000" b="1">
                <a:solidFill>
                  <a:schemeClr val="tx1"/>
                </a:solidFill>
                <a:latin typeface="Arial Narrow" pitchFamily="34" charset="0"/>
                <a:ea typeface="SimSun" pitchFamily="2" charset="-122"/>
              </a:defRPr>
            </a:lvl7pPr>
            <a:lvl8pPr marL="3429000" indent="-228600" eaLnBrk="0" fontAlgn="base" hangingPunct="0">
              <a:spcBef>
                <a:spcPct val="0"/>
              </a:spcBef>
              <a:spcAft>
                <a:spcPct val="0"/>
              </a:spcAft>
              <a:defRPr sz="2000" b="1">
                <a:solidFill>
                  <a:schemeClr val="tx1"/>
                </a:solidFill>
                <a:latin typeface="Arial Narrow" pitchFamily="34" charset="0"/>
                <a:ea typeface="SimSun" pitchFamily="2" charset="-122"/>
              </a:defRPr>
            </a:lvl8pPr>
            <a:lvl9pPr marL="3886200" indent="-228600" eaLnBrk="0" fontAlgn="base" hangingPunct="0">
              <a:spcBef>
                <a:spcPct val="0"/>
              </a:spcBef>
              <a:spcAft>
                <a:spcPct val="0"/>
              </a:spcAft>
              <a:defRPr sz="2000" b="1">
                <a:solidFill>
                  <a:schemeClr val="tx1"/>
                </a:solidFill>
                <a:latin typeface="Arial Narrow" pitchFamily="34" charset="0"/>
                <a:ea typeface="SimSun" pitchFamily="2" charset="-122"/>
              </a:defRPr>
            </a:lvl9pPr>
          </a:lstStyle>
          <a:p>
            <a:pPr eaLnBrk="1" hangingPunct="1"/>
            <a:fld id="{A1D664B6-32D8-41FF-A589-F9E60BEE27A3}" type="slidenum">
              <a:rPr lang="es-PE">
                <a:solidFill>
                  <a:srgbClr val="000000"/>
                </a:solidFill>
                <a:latin typeface="Arial" charset="0"/>
                <a:cs typeface="Arial" charset="0"/>
              </a:rPr>
              <a:pPr eaLnBrk="1" hangingPunct="1"/>
              <a:t>27</a:t>
            </a:fld>
            <a:endParaRPr lang="es-PE">
              <a:solidFill>
                <a:srgbClr val="000000"/>
              </a:solidFill>
              <a:latin typeface="Arial" charset="0"/>
              <a:cs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1 Marcador de imagen de diapositiva"/>
          <p:cNvSpPr>
            <a:spLocks noGrp="1" noRot="1" noChangeAspect="1" noTextEdit="1"/>
          </p:cNvSpPr>
          <p:nvPr>
            <p:ph type="sldImg"/>
          </p:nvPr>
        </p:nvSpPr>
        <p:spPr>
          <a:ln w="6350">
            <a:solidFill>
              <a:srgbClr val="000000"/>
            </a:solidFill>
            <a:miter lim="800000"/>
            <a:headEnd/>
            <a:tailEnd/>
          </a:ln>
        </p:spPr>
      </p:sp>
      <p:sp>
        <p:nvSpPr>
          <p:cNvPr id="97283" name="2 Marcador de notas"/>
          <p:cNvSpPr>
            <a:spLocks noGrp="1"/>
          </p:cNvSpPr>
          <p:nvPr>
            <p:ph type="body" idx="1"/>
          </p:nvPr>
        </p:nvSpPr>
        <p:spPr bwMode="auto">
          <a:xfrm>
            <a:off x="679450" y="4716463"/>
            <a:ext cx="5438775" cy="44672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s-ES" altLang="es-ES" smtClean="0">
              <a:latin typeface="Arial" charset="0"/>
            </a:endParaRPr>
          </a:p>
        </p:txBody>
      </p:sp>
      <p:sp>
        <p:nvSpPr>
          <p:cNvPr id="97284" name="3 Marcador de número de diapositiva"/>
          <p:cNvSpPr>
            <a:spLocks noGrp="1"/>
          </p:cNvSpPr>
          <p:nvPr>
            <p:ph type="sldNum" sz="quarter" idx="4294967295"/>
          </p:nvPr>
        </p:nvSpPr>
        <p:spPr bwMode="auto">
          <a:xfrm>
            <a:off x="3849688" y="9429750"/>
            <a:ext cx="2946400" cy="4968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Arial Narrow" pitchFamily="34" charset="0"/>
                <a:ea typeface="SimSun" pitchFamily="2" charset="-122"/>
              </a:defRPr>
            </a:lvl1pPr>
            <a:lvl2pPr marL="742950" indent="-285750">
              <a:defRPr sz="2000" b="1">
                <a:solidFill>
                  <a:schemeClr val="tx1"/>
                </a:solidFill>
                <a:latin typeface="Arial Narrow" pitchFamily="34" charset="0"/>
                <a:ea typeface="SimSun" pitchFamily="2" charset="-122"/>
              </a:defRPr>
            </a:lvl2pPr>
            <a:lvl3pPr marL="1143000" indent="-228600">
              <a:defRPr sz="2000" b="1">
                <a:solidFill>
                  <a:schemeClr val="tx1"/>
                </a:solidFill>
                <a:latin typeface="Arial Narrow" pitchFamily="34" charset="0"/>
                <a:ea typeface="SimSun" pitchFamily="2" charset="-122"/>
              </a:defRPr>
            </a:lvl3pPr>
            <a:lvl4pPr marL="1600200" indent="-228600">
              <a:defRPr sz="2000" b="1">
                <a:solidFill>
                  <a:schemeClr val="tx1"/>
                </a:solidFill>
                <a:latin typeface="Arial Narrow" pitchFamily="34" charset="0"/>
                <a:ea typeface="SimSun" pitchFamily="2" charset="-122"/>
              </a:defRPr>
            </a:lvl4pPr>
            <a:lvl5pPr marL="2057400" indent="-228600">
              <a:defRPr sz="2000" b="1">
                <a:solidFill>
                  <a:schemeClr val="tx1"/>
                </a:solidFill>
                <a:latin typeface="Arial Narrow" pitchFamily="34" charset="0"/>
                <a:ea typeface="SimSun" pitchFamily="2" charset="-122"/>
              </a:defRPr>
            </a:lvl5pPr>
            <a:lvl6pPr marL="2514600" indent="-228600" eaLnBrk="0" fontAlgn="base" hangingPunct="0">
              <a:spcBef>
                <a:spcPct val="0"/>
              </a:spcBef>
              <a:spcAft>
                <a:spcPct val="0"/>
              </a:spcAft>
              <a:defRPr sz="2000" b="1">
                <a:solidFill>
                  <a:schemeClr val="tx1"/>
                </a:solidFill>
                <a:latin typeface="Arial Narrow" pitchFamily="34" charset="0"/>
                <a:ea typeface="SimSun" pitchFamily="2" charset="-122"/>
              </a:defRPr>
            </a:lvl6pPr>
            <a:lvl7pPr marL="2971800" indent="-228600" eaLnBrk="0" fontAlgn="base" hangingPunct="0">
              <a:spcBef>
                <a:spcPct val="0"/>
              </a:spcBef>
              <a:spcAft>
                <a:spcPct val="0"/>
              </a:spcAft>
              <a:defRPr sz="2000" b="1">
                <a:solidFill>
                  <a:schemeClr val="tx1"/>
                </a:solidFill>
                <a:latin typeface="Arial Narrow" pitchFamily="34" charset="0"/>
                <a:ea typeface="SimSun" pitchFamily="2" charset="-122"/>
              </a:defRPr>
            </a:lvl7pPr>
            <a:lvl8pPr marL="3429000" indent="-228600" eaLnBrk="0" fontAlgn="base" hangingPunct="0">
              <a:spcBef>
                <a:spcPct val="0"/>
              </a:spcBef>
              <a:spcAft>
                <a:spcPct val="0"/>
              </a:spcAft>
              <a:defRPr sz="2000" b="1">
                <a:solidFill>
                  <a:schemeClr val="tx1"/>
                </a:solidFill>
                <a:latin typeface="Arial Narrow" pitchFamily="34" charset="0"/>
                <a:ea typeface="SimSun" pitchFamily="2" charset="-122"/>
              </a:defRPr>
            </a:lvl8pPr>
            <a:lvl9pPr marL="3886200" indent="-228600" eaLnBrk="0" fontAlgn="base" hangingPunct="0">
              <a:spcBef>
                <a:spcPct val="0"/>
              </a:spcBef>
              <a:spcAft>
                <a:spcPct val="0"/>
              </a:spcAft>
              <a:defRPr sz="2000" b="1">
                <a:solidFill>
                  <a:schemeClr val="tx1"/>
                </a:solidFill>
                <a:latin typeface="Arial Narrow" pitchFamily="34" charset="0"/>
                <a:ea typeface="SimSun" pitchFamily="2" charset="-122"/>
              </a:defRPr>
            </a:lvl9pPr>
          </a:lstStyle>
          <a:p>
            <a:fld id="{987B66A4-7BE7-4AF1-969C-5DB6BAE70799}" type="slidenum">
              <a:rPr lang="es-PE" altLang="es-ES" sz="1200">
                <a:latin typeface="Arial" charset="0"/>
              </a:rPr>
              <a:pPr/>
              <a:t>28</a:t>
            </a:fld>
            <a:endParaRPr lang="es-PE" altLang="es-ES" sz="1200">
              <a:latin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1 Marcador de imagen de diapositiva"/>
          <p:cNvSpPr>
            <a:spLocks noGrp="1" noRot="1" noChangeAspect="1" noTextEdit="1"/>
          </p:cNvSpPr>
          <p:nvPr>
            <p:ph type="sldImg"/>
          </p:nvPr>
        </p:nvSpPr>
        <p:spPr>
          <a:ln w="6350">
            <a:solidFill>
              <a:srgbClr val="000000"/>
            </a:solidFill>
            <a:miter lim="800000"/>
            <a:headEnd/>
            <a:tailEnd/>
          </a:ln>
        </p:spPr>
      </p:sp>
      <p:sp>
        <p:nvSpPr>
          <p:cNvPr id="98307" name="2 Marcador de notas"/>
          <p:cNvSpPr>
            <a:spLocks noGrp="1"/>
          </p:cNvSpPr>
          <p:nvPr>
            <p:ph type="body" idx="1"/>
          </p:nvPr>
        </p:nvSpPr>
        <p:spPr bwMode="auto">
          <a:xfrm>
            <a:off x="679450" y="4716463"/>
            <a:ext cx="5438775" cy="44672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s-PE" smtClean="0">
              <a:latin typeface="Arial" charset="0"/>
            </a:endParaRPr>
          </a:p>
        </p:txBody>
      </p:sp>
      <p:sp>
        <p:nvSpPr>
          <p:cNvPr id="98308" name="3 Marcador de número de diapositiva"/>
          <p:cNvSpPr>
            <a:spLocks noGrp="1"/>
          </p:cNvSpPr>
          <p:nvPr>
            <p:ph type="sldNum" sz="quarter" idx="4294967295"/>
          </p:nvPr>
        </p:nvSpPr>
        <p:spPr bwMode="auto">
          <a:xfrm>
            <a:off x="3849688" y="9429750"/>
            <a:ext cx="2946400" cy="4968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Arial Narrow" pitchFamily="34" charset="0"/>
                <a:ea typeface="SimSun" pitchFamily="2" charset="-122"/>
              </a:defRPr>
            </a:lvl1pPr>
            <a:lvl2pPr marL="742950" indent="-285750">
              <a:defRPr sz="2000" b="1">
                <a:solidFill>
                  <a:schemeClr val="tx1"/>
                </a:solidFill>
                <a:latin typeface="Arial Narrow" pitchFamily="34" charset="0"/>
                <a:ea typeface="SimSun" pitchFamily="2" charset="-122"/>
              </a:defRPr>
            </a:lvl2pPr>
            <a:lvl3pPr marL="1143000" indent="-228600">
              <a:defRPr sz="2000" b="1">
                <a:solidFill>
                  <a:schemeClr val="tx1"/>
                </a:solidFill>
                <a:latin typeface="Arial Narrow" pitchFamily="34" charset="0"/>
                <a:ea typeface="SimSun" pitchFamily="2" charset="-122"/>
              </a:defRPr>
            </a:lvl3pPr>
            <a:lvl4pPr marL="1600200" indent="-228600">
              <a:defRPr sz="2000" b="1">
                <a:solidFill>
                  <a:schemeClr val="tx1"/>
                </a:solidFill>
                <a:latin typeface="Arial Narrow" pitchFamily="34" charset="0"/>
                <a:ea typeface="SimSun" pitchFamily="2" charset="-122"/>
              </a:defRPr>
            </a:lvl4pPr>
            <a:lvl5pPr marL="2057400" indent="-228600">
              <a:defRPr sz="2000" b="1">
                <a:solidFill>
                  <a:schemeClr val="tx1"/>
                </a:solidFill>
                <a:latin typeface="Arial Narrow" pitchFamily="34" charset="0"/>
                <a:ea typeface="SimSun" pitchFamily="2" charset="-122"/>
              </a:defRPr>
            </a:lvl5pPr>
            <a:lvl6pPr marL="2514600" indent="-228600" eaLnBrk="0" fontAlgn="base" hangingPunct="0">
              <a:spcBef>
                <a:spcPct val="0"/>
              </a:spcBef>
              <a:spcAft>
                <a:spcPct val="0"/>
              </a:spcAft>
              <a:defRPr sz="2000" b="1">
                <a:solidFill>
                  <a:schemeClr val="tx1"/>
                </a:solidFill>
                <a:latin typeface="Arial Narrow" pitchFamily="34" charset="0"/>
                <a:ea typeface="SimSun" pitchFamily="2" charset="-122"/>
              </a:defRPr>
            </a:lvl6pPr>
            <a:lvl7pPr marL="2971800" indent="-228600" eaLnBrk="0" fontAlgn="base" hangingPunct="0">
              <a:spcBef>
                <a:spcPct val="0"/>
              </a:spcBef>
              <a:spcAft>
                <a:spcPct val="0"/>
              </a:spcAft>
              <a:defRPr sz="2000" b="1">
                <a:solidFill>
                  <a:schemeClr val="tx1"/>
                </a:solidFill>
                <a:latin typeface="Arial Narrow" pitchFamily="34" charset="0"/>
                <a:ea typeface="SimSun" pitchFamily="2" charset="-122"/>
              </a:defRPr>
            </a:lvl7pPr>
            <a:lvl8pPr marL="3429000" indent="-228600" eaLnBrk="0" fontAlgn="base" hangingPunct="0">
              <a:spcBef>
                <a:spcPct val="0"/>
              </a:spcBef>
              <a:spcAft>
                <a:spcPct val="0"/>
              </a:spcAft>
              <a:defRPr sz="2000" b="1">
                <a:solidFill>
                  <a:schemeClr val="tx1"/>
                </a:solidFill>
                <a:latin typeface="Arial Narrow" pitchFamily="34" charset="0"/>
                <a:ea typeface="SimSun" pitchFamily="2" charset="-122"/>
              </a:defRPr>
            </a:lvl8pPr>
            <a:lvl9pPr marL="3886200" indent="-228600" eaLnBrk="0" fontAlgn="base" hangingPunct="0">
              <a:spcBef>
                <a:spcPct val="0"/>
              </a:spcBef>
              <a:spcAft>
                <a:spcPct val="0"/>
              </a:spcAft>
              <a:defRPr sz="2000" b="1">
                <a:solidFill>
                  <a:schemeClr val="tx1"/>
                </a:solidFill>
                <a:latin typeface="Arial Narrow" pitchFamily="34" charset="0"/>
                <a:ea typeface="SimSun" pitchFamily="2" charset="-122"/>
              </a:defRPr>
            </a:lvl9pPr>
          </a:lstStyle>
          <a:p>
            <a:pPr eaLnBrk="1" hangingPunct="1"/>
            <a:fld id="{62295160-A5C8-431B-B7BA-B3E7F35C6C44}" type="slidenum">
              <a:rPr lang="es-PE">
                <a:solidFill>
                  <a:srgbClr val="000000"/>
                </a:solidFill>
                <a:latin typeface="Arial" charset="0"/>
                <a:cs typeface="Arial" charset="0"/>
              </a:rPr>
              <a:pPr eaLnBrk="1" hangingPunct="1"/>
              <a:t>30</a:t>
            </a:fld>
            <a:endParaRPr lang="es-PE">
              <a:solidFill>
                <a:srgbClr val="000000"/>
              </a:solidFill>
              <a:latin typeface="Arial" charset="0"/>
              <a:cs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1 Marcador de imagen de diapositiva"/>
          <p:cNvSpPr>
            <a:spLocks noGrp="1" noRot="1" noChangeAspect="1" noTextEdit="1"/>
          </p:cNvSpPr>
          <p:nvPr>
            <p:ph type="sldImg"/>
          </p:nvPr>
        </p:nvSpPr>
        <p:spPr>
          <a:ln w="6350">
            <a:solidFill>
              <a:srgbClr val="000000"/>
            </a:solidFill>
            <a:miter lim="800000"/>
            <a:headEnd/>
            <a:tailEnd/>
          </a:ln>
        </p:spPr>
      </p:sp>
      <p:sp>
        <p:nvSpPr>
          <p:cNvPr id="99331" name="2 Marcador de notas"/>
          <p:cNvSpPr>
            <a:spLocks noGrp="1"/>
          </p:cNvSpPr>
          <p:nvPr>
            <p:ph type="body" idx="1"/>
          </p:nvPr>
        </p:nvSpPr>
        <p:spPr bwMode="auto">
          <a:xfrm>
            <a:off x="679450" y="4716463"/>
            <a:ext cx="5438775" cy="44672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s-PE" smtClean="0">
              <a:latin typeface="Arial" charset="0"/>
            </a:endParaRPr>
          </a:p>
        </p:txBody>
      </p:sp>
      <p:sp>
        <p:nvSpPr>
          <p:cNvPr id="99332" name="3 Marcador de número de diapositiva"/>
          <p:cNvSpPr>
            <a:spLocks noGrp="1"/>
          </p:cNvSpPr>
          <p:nvPr>
            <p:ph type="sldNum" sz="quarter" idx="4294967295"/>
          </p:nvPr>
        </p:nvSpPr>
        <p:spPr bwMode="auto">
          <a:xfrm>
            <a:off x="3849688" y="9429750"/>
            <a:ext cx="2946400" cy="4968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Arial Narrow" pitchFamily="34" charset="0"/>
                <a:ea typeface="SimSun" pitchFamily="2" charset="-122"/>
              </a:defRPr>
            </a:lvl1pPr>
            <a:lvl2pPr marL="742950" indent="-285750">
              <a:defRPr sz="2000" b="1">
                <a:solidFill>
                  <a:schemeClr val="tx1"/>
                </a:solidFill>
                <a:latin typeface="Arial Narrow" pitchFamily="34" charset="0"/>
                <a:ea typeface="SimSun" pitchFamily="2" charset="-122"/>
              </a:defRPr>
            </a:lvl2pPr>
            <a:lvl3pPr marL="1143000" indent="-228600">
              <a:defRPr sz="2000" b="1">
                <a:solidFill>
                  <a:schemeClr val="tx1"/>
                </a:solidFill>
                <a:latin typeface="Arial Narrow" pitchFamily="34" charset="0"/>
                <a:ea typeface="SimSun" pitchFamily="2" charset="-122"/>
              </a:defRPr>
            </a:lvl3pPr>
            <a:lvl4pPr marL="1600200" indent="-228600">
              <a:defRPr sz="2000" b="1">
                <a:solidFill>
                  <a:schemeClr val="tx1"/>
                </a:solidFill>
                <a:latin typeface="Arial Narrow" pitchFamily="34" charset="0"/>
                <a:ea typeface="SimSun" pitchFamily="2" charset="-122"/>
              </a:defRPr>
            </a:lvl4pPr>
            <a:lvl5pPr marL="2057400" indent="-228600">
              <a:defRPr sz="2000" b="1">
                <a:solidFill>
                  <a:schemeClr val="tx1"/>
                </a:solidFill>
                <a:latin typeface="Arial Narrow" pitchFamily="34" charset="0"/>
                <a:ea typeface="SimSun" pitchFamily="2" charset="-122"/>
              </a:defRPr>
            </a:lvl5pPr>
            <a:lvl6pPr marL="2514600" indent="-228600" eaLnBrk="0" fontAlgn="base" hangingPunct="0">
              <a:spcBef>
                <a:spcPct val="0"/>
              </a:spcBef>
              <a:spcAft>
                <a:spcPct val="0"/>
              </a:spcAft>
              <a:defRPr sz="2000" b="1">
                <a:solidFill>
                  <a:schemeClr val="tx1"/>
                </a:solidFill>
                <a:latin typeface="Arial Narrow" pitchFamily="34" charset="0"/>
                <a:ea typeface="SimSun" pitchFamily="2" charset="-122"/>
              </a:defRPr>
            </a:lvl6pPr>
            <a:lvl7pPr marL="2971800" indent="-228600" eaLnBrk="0" fontAlgn="base" hangingPunct="0">
              <a:spcBef>
                <a:spcPct val="0"/>
              </a:spcBef>
              <a:spcAft>
                <a:spcPct val="0"/>
              </a:spcAft>
              <a:defRPr sz="2000" b="1">
                <a:solidFill>
                  <a:schemeClr val="tx1"/>
                </a:solidFill>
                <a:latin typeface="Arial Narrow" pitchFamily="34" charset="0"/>
                <a:ea typeface="SimSun" pitchFamily="2" charset="-122"/>
              </a:defRPr>
            </a:lvl7pPr>
            <a:lvl8pPr marL="3429000" indent="-228600" eaLnBrk="0" fontAlgn="base" hangingPunct="0">
              <a:spcBef>
                <a:spcPct val="0"/>
              </a:spcBef>
              <a:spcAft>
                <a:spcPct val="0"/>
              </a:spcAft>
              <a:defRPr sz="2000" b="1">
                <a:solidFill>
                  <a:schemeClr val="tx1"/>
                </a:solidFill>
                <a:latin typeface="Arial Narrow" pitchFamily="34" charset="0"/>
                <a:ea typeface="SimSun" pitchFamily="2" charset="-122"/>
              </a:defRPr>
            </a:lvl8pPr>
            <a:lvl9pPr marL="3886200" indent="-228600" eaLnBrk="0" fontAlgn="base" hangingPunct="0">
              <a:spcBef>
                <a:spcPct val="0"/>
              </a:spcBef>
              <a:spcAft>
                <a:spcPct val="0"/>
              </a:spcAft>
              <a:defRPr sz="2000" b="1">
                <a:solidFill>
                  <a:schemeClr val="tx1"/>
                </a:solidFill>
                <a:latin typeface="Arial Narrow" pitchFamily="34" charset="0"/>
                <a:ea typeface="SimSun" pitchFamily="2" charset="-122"/>
              </a:defRPr>
            </a:lvl9pPr>
          </a:lstStyle>
          <a:p>
            <a:pPr eaLnBrk="1" hangingPunct="1"/>
            <a:fld id="{9FB95FA4-FFDF-439E-B465-59FC397EE7FA}" type="slidenum">
              <a:rPr lang="es-PE">
                <a:solidFill>
                  <a:srgbClr val="000000"/>
                </a:solidFill>
                <a:latin typeface="Arial" charset="0"/>
                <a:cs typeface="Arial" charset="0"/>
              </a:rPr>
              <a:pPr eaLnBrk="1" hangingPunct="1"/>
              <a:t>31</a:t>
            </a:fld>
            <a:endParaRPr lang="es-PE">
              <a:solidFill>
                <a:srgbClr val="000000"/>
              </a:solidFill>
              <a:latin typeface="Arial" charset="0"/>
              <a:cs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1 Marcador de imagen de diapositiva"/>
          <p:cNvSpPr>
            <a:spLocks noGrp="1" noRot="1" noChangeAspect="1" noTextEdit="1"/>
          </p:cNvSpPr>
          <p:nvPr>
            <p:ph type="sldImg"/>
          </p:nvPr>
        </p:nvSpPr>
        <p:spPr>
          <a:ln w="6350">
            <a:solidFill>
              <a:srgbClr val="000000"/>
            </a:solidFill>
            <a:miter lim="800000"/>
            <a:headEnd/>
            <a:tailEnd/>
          </a:ln>
        </p:spPr>
      </p:sp>
      <p:sp>
        <p:nvSpPr>
          <p:cNvPr id="100355" name="2 Marcador de notas"/>
          <p:cNvSpPr>
            <a:spLocks noGrp="1"/>
          </p:cNvSpPr>
          <p:nvPr>
            <p:ph type="body" idx="1"/>
          </p:nvPr>
        </p:nvSpPr>
        <p:spPr bwMode="auto">
          <a:xfrm>
            <a:off x="679450" y="4716463"/>
            <a:ext cx="5438775" cy="44672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s-PE" smtClean="0">
              <a:latin typeface="Arial" charset="0"/>
            </a:endParaRPr>
          </a:p>
        </p:txBody>
      </p:sp>
      <p:sp>
        <p:nvSpPr>
          <p:cNvPr id="100356" name="3 Marcador de número de diapositiva"/>
          <p:cNvSpPr>
            <a:spLocks noGrp="1"/>
          </p:cNvSpPr>
          <p:nvPr>
            <p:ph type="sldNum" sz="quarter" idx="4294967295"/>
          </p:nvPr>
        </p:nvSpPr>
        <p:spPr bwMode="auto">
          <a:xfrm>
            <a:off x="3849688" y="9429750"/>
            <a:ext cx="2946400" cy="4968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Arial Narrow" pitchFamily="34" charset="0"/>
                <a:ea typeface="SimSun" pitchFamily="2" charset="-122"/>
              </a:defRPr>
            </a:lvl1pPr>
            <a:lvl2pPr marL="742950" indent="-285750">
              <a:defRPr sz="2000" b="1">
                <a:solidFill>
                  <a:schemeClr val="tx1"/>
                </a:solidFill>
                <a:latin typeface="Arial Narrow" pitchFamily="34" charset="0"/>
                <a:ea typeface="SimSun" pitchFamily="2" charset="-122"/>
              </a:defRPr>
            </a:lvl2pPr>
            <a:lvl3pPr marL="1143000" indent="-228600">
              <a:defRPr sz="2000" b="1">
                <a:solidFill>
                  <a:schemeClr val="tx1"/>
                </a:solidFill>
                <a:latin typeface="Arial Narrow" pitchFamily="34" charset="0"/>
                <a:ea typeface="SimSun" pitchFamily="2" charset="-122"/>
              </a:defRPr>
            </a:lvl3pPr>
            <a:lvl4pPr marL="1600200" indent="-228600">
              <a:defRPr sz="2000" b="1">
                <a:solidFill>
                  <a:schemeClr val="tx1"/>
                </a:solidFill>
                <a:latin typeface="Arial Narrow" pitchFamily="34" charset="0"/>
                <a:ea typeface="SimSun" pitchFamily="2" charset="-122"/>
              </a:defRPr>
            </a:lvl4pPr>
            <a:lvl5pPr marL="2057400" indent="-228600">
              <a:defRPr sz="2000" b="1">
                <a:solidFill>
                  <a:schemeClr val="tx1"/>
                </a:solidFill>
                <a:latin typeface="Arial Narrow" pitchFamily="34" charset="0"/>
                <a:ea typeface="SimSun" pitchFamily="2" charset="-122"/>
              </a:defRPr>
            </a:lvl5pPr>
            <a:lvl6pPr marL="2514600" indent="-228600" eaLnBrk="0" fontAlgn="base" hangingPunct="0">
              <a:spcBef>
                <a:spcPct val="0"/>
              </a:spcBef>
              <a:spcAft>
                <a:spcPct val="0"/>
              </a:spcAft>
              <a:defRPr sz="2000" b="1">
                <a:solidFill>
                  <a:schemeClr val="tx1"/>
                </a:solidFill>
                <a:latin typeface="Arial Narrow" pitchFamily="34" charset="0"/>
                <a:ea typeface="SimSun" pitchFamily="2" charset="-122"/>
              </a:defRPr>
            </a:lvl6pPr>
            <a:lvl7pPr marL="2971800" indent="-228600" eaLnBrk="0" fontAlgn="base" hangingPunct="0">
              <a:spcBef>
                <a:spcPct val="0"/>
              </a:spcBef>
              <a:spcAft>
                <a:spcPct val="0"/>
              </a:spcAft>
              <a:defRPr sz="2000" b="1">
                <a:solidFill>
                  <a:schemeClr val="tx1"/>
                </a:solidFill>
                <a:latin typeface="Arial Narrow" pitchFamily="34" charset="0"/>
                <a:ea typeface="SimSun" pitchFamily="2" charset="-122"/>
              </a:defRPr>
            </a:lvl7pPr>
            <a:lvl8pPr marL="3429000" indent="-228600" eaLnBrk="0" fontAlgn="base" hangingPunct="0">
              <a:spcBef>
                <a:spcPct val="0"/>
              </a:spcBef>
              <a:spcAft>
                <a:spcPct val="0"/>
              </a:spcAft>
              <a:defRPr sz="2000" b="1">
                <a:solidFill>
                  <a:schemeClr val="tx1"/>
                </a:solidFill>
                <a:latin typeface="Arial Narrow" pitchFamily="34" charset="0"/>
                <a:ea typeface="SimSun" pitchFamily="2" charset="-122"/>
              </a:defRPr>
            </a:lvl8pPr>
            <a:lvl9pPr marL="3886200" indent="-228600" eaLnBrk="0" fontAlgn="base" hangingPunct="0">
              <a:spcBef>
                <a:spcPct val="0"/>
              </a:spcBef>
              <a:spcAft>
                <a:spcPct val="0"/>
              </a:spcAft>
              <a:defRPr sz="2000" b="1">
                <a:solidFill>
                  <a:schemeClr val="tx1"/>
                </a:solidFill>
                <a:latin typeface="Arial Narrow" pitchFamily="34" charset="0"/>
                <a:ea typeface="SimSun" pitchFamily="2" charset="-122"/>
              </a:defRPr>
            </a:lvl9pPr>
          </a:lstStyle>
          <a:p>
            <a:pPr eaLnBrk="1" hangingPunct="1"/>
            <a:fld id="{7DB1BA76-F054-4030-8FEF-6F70B28DF064}" type="slidenum">
              <a:rPr lang="es-PE">
                <a:solidFill>
                  <a:srgbClr val="000000"/>
                </a:solidFill>
                <a:latin typeface="Arial" charset="0"/>
                <a:cs typeface="Arial" charset="0"/>
              </a:rPr>
              <a:pPr eaLnBrk="1" hangingPunct="1"/>
              <a:t>32</a:t>
            </a:fld>
            <a:endParaRPr lang="es-PE">
              <a:solidFill>
                <a:srgbClr val="000000"/>
              </a:solidFill>
              <a:latin typeface="Arial" charset="0"/>
              <a:cs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1 Marcador de imagen de diapositiva"/>
          <p:cNvSpPr>
            <a:spLocks noGrp="1" noRot="1" noChangeAspect="1" noTextEdit="1"/>
          </p:cNvSpPr>
          <p:nvPr>
            <p:ph type="sldImg"/>
          </p:nvPr>
        </p:nvSpPr>
        <p:spPr/>
      </p:sp>
      <p:sp>
        <p:nvSpPr>
          <p:cNvPr id="101379" name="2 Marcador de notas"/>
          <p:cNvSpPr>
            <a:spLocks noGrp="1"/>
          </p:cNvSpPr>
          <p:nvPr>
            <p:ph type="body" idx="1"/>
          </p:nvPr>
        </p:nvSpPr>
        <p:spPr bwMode="auto">
          <a:xfrm>
            <a:off x="679450" y="4716463"/>
            <a:ext cx="5438775" cy="44672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PE" altLang="es-ES" smtClean="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a:xfrm>
            <a:off x="679768" y="4715907"/>
            <a:ext cx="5438140" cy="4467701"/>
          </a:xfrm>
          <a:prstGeom prst="rect">
            <a:avLst/>
          </a:prstGeom>
        </p:spPr>
        <p:txBody>
          <a:bodyPr>
            <a:normAutofit/>
          </a:bodyPr>
          <a:lstStyle/>
          <a:p>
            <a:endParaRPr lang="es-MX" dirty="0"/>
          </a:p>
        </p:txBody>
      </p:sp>
      <p:sp>
        <p:nvSpPr>
          <p:cNvPr id="4" name="3 Marcador de número de diapositiva"/>
          <p:cNvSpPr>
            <a:spLocks noGrp="1"/>
          </p:cNvSpPr>
          <p:nvPr>
            <p:ph type="sldNum" sz="quarter" idx="10"/>
          </p:nvPr>
        </p:nvSpPr>
        <p:spPr>
          <a:xfrm>
            <a:off x="3850443" y="9430091"/>
            <a:ext cx="2945659" cy="496411"/>
          </a:xfrm>
          <a:prstGeom prst="rect">
            <a:avLst/>
          </a:prstGeom>
        </p:spPr>
        <p:txBody>
          <a:bodyPr/>
          <a:lstStyle/>
          <a:p>
            <a:pPr>
              <a:defRPr/>
            </a:pPr>
            <a:fld id="{D01BECEE-3941-4799-8F32-00431AA096AA}" type="slidenum">
              <a:rPr lang="es-ES_tradnl" smtClean="0">
                <a:solidFill>
                  <a:prstClr val="black"/>
                </a:solidFill>
              </a:rPr>
              <a:pPr>
                <a:defRPr/>
              </a:pPr>
              <a:t>1</a:t>
            </a:fld>
            <a:endParaRPr lang="es-ES_tradnl" dirty="0">
              <a:solidFill>
                <a:prstClr val="black"/>
              </a:solidFill>
            </a:endParaRPr>
          </a:p>
        </p:txBody>
      </p:sp>
    </p:spTree>
    <p:extLst>
      <p:ext uri="{BB962C8B-B14F-4D97-AF65-F5344CB8AC3E}">
        <p14:creationId xmlns:p14="http://schemas.microsoft.com/office/powerpoint/2010/main" val="5474271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1 Marcador de imagen de diapositiva"/>
          <p:cNvSpPr>
            <a:spLocks noGrp="1" noRot="1" noChangeAspect="1" noTextEdit="1"/>
          </p:cNvSpPr>
          <p:nvPr>
            <p:ph type="sldImg"/>
          </p:nvPr>
        </p:nvSpPr>
        <p:spPr/>
      </p:sp>
      <p:sp>
        <p:nvSpPr>
          <p:cNvPr id="102403" name="2 Marcador de notas"/>
          <p:cNvSpPr>
            <a:spLocks noGrp="1"/>
          </p:cNvSpPr>
          <p:nvPr>
            <p:ph type="body" idx="1"/>
          </p:nvPr>
        </p:nvSpPr>
        <p:spPr bwMode="auto">
          <a:xfrm>
            <a:off x="679450" y="4716463"/>
            <a:ext cx="5438775" cy="44672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PE" altLang="es-ES" smtClean="0">
                <a:latin typeface="Arial" charset="0"/>
              </a:rPr>
              <a:t>Clasificación de municipalidades PI 2014:</a:t>
            </a:r>
          </a:p>
          <a:p>
            <a:pPr>
              <a:buFontTx/>
              <a:buChar char="•"/>
            </a:pPr>
            <a:r>
              <a:rPr lang="es-PE" altLang="es-ES" smtClean="0">
                <a:latin typeface="Arial" charset="0"/>
              </a:rPr>
              <a:t>CPA: Ciudades principales tipo A.</a:t>
            </a:r>
          </a:p>
          <a:p>
            <a:pPr>
              <a:buFontTx/>
              <a:buChar char="•"/>
            </a:pPr>
            <a:r>
              <a:rPr lang="es-PE" altLang="es-ES" smtClean="0">
                <a:latin typeface="Arial" charset="0"/>
              </a:rPr>
              <a:t>CPB: Ciudades principales tipo B.</a:t>
            </a:r>
          </a:p>
          <a:p>
            <a:pPr>
              <a:buFontTx/>
              <a:buChar char="•"/>
            </a:pPr>
            <a:r>
              <a:rPr lang="es-PE" altLang="es-ES" smtClean="0">
                <a:latin typeface="Arial" charset="0"/>
              </a:rPr>
              <a:t>No CP, más de 500VVUU: Ciudades no principales con 500 o más viviendas urbanas.</a:t>
            </a:r>
          </a:p>
          <a:p>
            <a:pPr>
              <a:buFontTx/>
              <a:buChar char="•"/>
            </a:pPr>
            <a:r>
              <a:rPr lang="es-PE" altLang="es-ES" smtClean="0">
                <a:latin typeface="Arial" charset="0"/>
              </a:rPr>
              <a:t>No CP, más de 500VVUU: Ciudades no principales con 500 o más viviendas urbanas.</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xfrm>
            <a:off x="3850443" y="9430091"/>
            <a:ext cx="2945659" cy="496411"/>
          </a:xfrm>
          <a:prstGeom prst="rect">
            <a:avLst/>
          </a:prstGeom>
          <a:noFill/>
        </p:spPr>
        <p:txBody>
          <a:bodyPr/>
          <a:lstStyle/>
          <a:p>
            <a:fld id="{FBF3F515-A7C9-4B7E-97BA-97520E16DDFE}" type="slidenum">
              <a:rPr lang="es-ES_tradnl" smtClean="0">
                <a:solidFill>
                  <a:prstClr val="black"/>
                </a:solidFill>
              </a:rPr>
              <a:pPr/>
              <a:t>45</a:t>
            </a:fld>
            <a:endParaRPr lang="es-ES_tradnl" dirty="0" smtClean="0">
              <a:solidFill>
                <a:prstClr val="black"/>
              </a:solidFill>
            </a:endParaRPr>
          </a:p>
        </p:txBody>
      </p:sp>
      <p:sp>
        <p:nvSpPr>
          <p:cNvPr id="24579" name="Rectangle 2"/>
          <p:cNvSpPr>
            <a:spLocks noGrp="1" noRot="1" noChangeAspect="1" noChangeArrowheads="1" noTextEdit="1"/>
          </p:cNvSpPr>
          <p:nvPr>
            <p:ph type="sldImg"/>
          </p:nvPr>
        </p:nvSpPr>
        <p:spPr>
          <a:xfrm>
            <a:off x="712788" y="744538"/>
            <a:ext cx="5375275" cy="3722687"/>
          </a:xfrm>
          <a:ln/>
        </p:spPr>
      </p:sp>
      <p:sp>
        <p:nvSpPr>
          <p:cNvPr id="24580" name="Rectangle 3"/>
          <p:cNvSpPr>
            <a:spLocks noGrp="1" noChangeArrowheads="1"/>
          </p:cNvSpPr>
          <p:nvPr>
            <p:ph type="body" idx="1"/>
          </p:nvPr>
        </p:nvSpPr>
        <p:spPr>
          <a:xfrm>
            <a:off x="679453" y="4715111"/>
            <a:ext cx="5438774" cy="4469297"/>
          </a:xfrm>
          <a:prstGeom prst="rect">
            <a:avLst/>
          </a:prstGeom>
          <a:noFill/>
          <a:ln w="9525"/>
        </p:spPr>
        <p:txBody>
          <a:bodyPr/>
          <a:lstStyle/>
          <a:p>
            <a:pPr eaLnBrk="1" fontAlgn="auto" hangingPunct="1">
              <a:spcBef>
                <a:spcPts val="0"/>
              </a:spcBef>
              <a:spcAft>
                <a:spcPts val="0"/>
              </a:spcAft>
              <a:defRPr/>
            </a:pPr>
            <a:r>
              <a:rPr lang="es-ES" kern="0" dirty="0" smtClean="0">
                <a:solidFill>
                  <a:prstClr val="black"/>
                </a:solidFill>
              </a:rPr>
              <a:t>Análisis de Causalidad, eficacia de las intervenciones y magnitud del </a:t>
            </a:r>
          </a:p>
          <a:p>
            <a:pPr eaLnBrk="1" fontAlgn="auto" hangingPunct="1">
              <a:spcBef>
                <a:spcPts val="0"/>
              </a:spcBef>
              <a:spcAft>
                <a:spcPts val="0"/>
              </a:spcAft>
              <a:defRPr/>
            </a:pPr>
            <a:r>
              <a:rPr lang="es-ES" kern="0" dirty="0" smtClean="0">
                <a:solidFill>
                  <a:prstClr val="black"/>
                </a:solidFill>
              </a:rPr>
              <a:t>problema para discutir la asignación presupuestal</a:t>
            </a:r>
          </a:p>
        </p:txBody>
      </p:sp>
    </p:spTree>
    <p:extLst>
      <p:ext uri="{BB962C8B-B14F-4D97-AF65-F5344CB8AC3E}">
        <p14:creationId xmlns:p14="http://schemas.microsoft.com/office/powerpoint/2010/main" val="30244320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xfrm>
            <a:off x="3850443" y="9430091"/>
            <a:ext cx="2945659" cy="496411"/>
          </a:xfrm>
          <a:prstGeom prst="rect">
            <a:avLst/>
          </a:prstGeom>
          <a:noFill/>
        </p:spPr>
        <p:txBody>
          <a:bodyPr/>
          <a:lstStyle/>
          <a:p>
            <a:fld id="{FBF3F515-A7C9-4B7E-97BA-97520E16DDFE}" type="slidenum">
              <a:rPr lang="es-ES_tradnl" smtClean="0">
                <a:solidFill>
                  <a:prstClr val="black"/>
                </a:solidFill>
              </a:rPr>
              <a:pPr/>
              <a:t>46</a:t>
            </a:fld>
            <a:endParaRPr lang="es-ES_tradnl" dirty="0" smtClean="0">
              <a:solidFill>
                <a:prstClr val="black"/>
              </a:solidFill>
            </a:endParaRPr>
          </a:p>
        </p:txBody>
      </p:sp>
      <p:sp>
        <p:nvSpPr>
          <p:cNvPr id="24579" name="Rectangle 2"/>
          <p:cNvSpPr>
            <a:spLocks noGrp="1" noRot="1" noChangeAspect="1" noChangeArrowheads="1" noTextEdit="1"/>
          </p:cNvSpPr>
          <p:nvPr>
            <p:ph type="sldImg"/>
          </p:nvPr>
        </p:nvSpPr>
        <p:spPr>
          <a:xfrm>
            <a:off x="712788" y="744538"/>
            <a:ext cx="5375275" cy="3722687"/>
          </a:xfrm>
          <a:ln/>
        </p:spPr>
      </p:sp>
      <p:sp>
        <p:nvSpPr>
          <p:cNvPr id="24580" name="Rectangle 3"/>
          <p:cNvSpPr>
            <a:spLocks noGrp="1" noChangeArrowheads="1"/>
          </p:cNvSpPr>
          <p:nvPr>
            <p:ph type="body" idx="1"/>
          </p:nvPr>
        </p:nvSpPr>
        <p:spPr>
          <a:xfrm>
            <a:off x="679453" y="4715111"/>
            <a:ext cx="5438774" cy="4469297"/>
          </a:xfrm>
          <a:prstGeom prst="rect">
            <a:avLst/>
          </a:prstGeom>
          <a:noFill/>
          <a:ln w="9525"/>
        </p:spPr>
        <p:txBody>
          <a:bodyPr/>
          <a:lstStyle/>
          <a:p>
            <a:pPr eaLnBrk="1" fontAlgn="auto" hangingPunct="1">
              <a:spcBef>
                <a:spcPts val="0"/>
              </a:spcBef>
              <a:spcAft>
                <a:spcPts val="0"/>
              </a:spcAft>
              <a:defRPr/>
            </a:pPr>
            <a:r>
              <a:rPr lang="es-ES" kern="0" dirty="0" smtClean="0">
                <a:solidFill>
                  <a:prstClr val="black"/>
                </a:solidFill>
              </a:rPr>
              <a:t>Análisis de Causalidad, eficacia de las intervenciones y magnitud del </a:t>
            </a:r>
          </a:p>
          <a:p>
            <a:pPr eaLnBrk="1" fontAlgn="auto" hangingPunct="1">
              <a:spcBef>
                <a:spcPts val="0"/>
              </a:spcBef>
              <a:spcAft>
                <a:spcPts val="0"/>
              </a:spcAft>
              <a:defRPr/>
            </a:pPr>
            <a:r>
              <a:rPr lang="es-ES" kern="0" dirty="0" smtClean="0">
                <a:solidFill>
                  <a:prstClr val="black"/>
                </a:solidFill>
              </a:rPr>
              <a:t>problema para discutir la asignación presupuestal</a:t>
            </a:r>
          </a:p>
        </p:txBody>
      </p:sp>
    </p:spTree>
    <p:extLst>
      <p:ext uri="{BB962C8B-B14F-4D97-AF65-F5344CB8AC3E}">
        <p14:creationId xmlns:p14="http://schemas.microsoft.com/office/powerpoint/2010/main" val="24574287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xfrm>
            <a:off x="3850443" y="9430091"/>
            <a:ext cx="2945659" cy="496411"/>
          </a:xfrm>
          <a:prstGeom prst="rect">
            <a:avLst/>
          </a:prstGeom>
          <a:noFill/>
        </p:spPr>
        <p:txBody>
          <a:bodyPr/>
          <a:lstStyle/>
          <a:p>
            <a:fld id="{FBF3F515-A7C9-4B7E-97BA-97520E16DDFE}" type="slidenum">
              <a:rPr lang="es-ES_tradnl" smtClean="0">
                <a:solidFill>
                  <a:prstClr val="black"/>
                </a:solidFill>
              </a:rPr>
              <a:pPr/>
              <a:t>47</a:t>
            </a:fld>
            <a:endParaRPr lang="es-ES_tradnl" dirty="0" smtClean="0">
              <a:solidFill>
                <a:prstClr val="black"/>
              </a:solidFill>
            </a:endParaRPr>
          </a:p>
        </p:txBody>
      </p:sp>
      <p:sp>
        <p:nvSpPr>
          <p:cNvPr id="24579" name="Rectangle 2"/>
          <p:cNvSpPr>
            <a:spLocks noGrp="1" noRot="1" noChangeAspect="1" noChangeArrowheads="1" noTextEdit="1"/>
          </p:cNvSpPr>
          <p:nvPr>
            <p:ph type="sldImg"/>
          </p:nvPr>
        </p:nvSpPr>
        <p:spPr>
          <a:xfrm>
            <a:off x="712788" y="744538"/>
            <a:ext cx="5375275" cy="3722687"/>
          </a:xfrm>
          <a:ln/>
        </p:spPr>
      </p:sp>
      <p:sp>
        <p:nvSpPr>
          <p:cNvPr id="24580" name="Rectangle 3"/>
          <p:cNvSpPr>
            <a:spLocks noGrp="1" noChangeArrowheads="1"/>
          </p:cNvSpPr>
          <p:nvPr>
            <p:ph type="body" idx="1"/>
          </p:nvPr>
        </p:nvSpPr>
        <p:spPr>
          <a:xfrm>
            <a:off x="679453" y="4715111"/>
            <a:ext cx="5438774" cy="4469297"/>
          </a:xfrm>
          <a:prstGeom prst="rect">
            <a:avLst/>
          </a:prstGeom>
          <a:noFill/>
          <a:ln w="9525"/>
        </p:spPr>
        <p:txBody>
          <a:bodyPr/>
          <a:lstStyle/>
          <a:p>
            <a:pPr eaLnBrk="1" fontAlgn="auto" hangingPunct="1">
              <a:spcBef>
                <a:spcPts val="0"/>
              </a:spcBef>
              <a:spcAft>
                <a:spcPts val="0"/>
              </a:spcAft>
              <a:defRPr/>
            </a:pPr>
            <a:r>
              <a:rPr lang="es-ES" kern="0" dirty="0" smtClean="0">
                <a:solidFill>
                  <a:prstClr val="black"/>
                </a:solidFill>
              </a:rPr>
              <a:t>Análisis de Causalidad, eficacia de las intervenciones y magnitud del </a:t>
            </a:r>
          </a:p>
          <a:p>
            <a:pPr eaLnBrk="1" fontAlgn="auto" hangingPunct="1">
              <a:spcBef>
                <a:spcPts val="0"/>
              </a:spcBef>
              <a:spcAft>
                <a:spcPts val="0"/>
              </a:spcAft>
              <a:defRPr/>
            </a:pPr>
            <a:r>
              <a:rPr lang="es-ES" kern="0" dirty="0" smtClean="0">
                <a:solidFill>
                  <a:prstClr val="black"/>
                </a:solidFill>
              </a:rPr>
              <a:t>problema para discutir la asignación presupuestal</a:t>
            </a:r>
          </a:p>
        </p:txBody>
      </p:sp>
    </p:spTree>
    <p:extLst>
      <p:ext uri="{BB962C8B-B14F-4D97-AF65-F5344CB8AC3E}">
        <p14:creationId xmlns:p14="http://schemas.microsoft.com/office/powerpoint/2010/main" val="10460137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a:xfrm>
            <a:off x="680551" y="4716585"/>
            <a:ext cx="5438140" cy="4467363"/>
          </a:xfrm>
          <a:prstGeom prst="rect">
            <a:avLst/>
          </a:prstGeom>
        </p:spPr>
        <p:txBody>
          <a:bodyPr/>
          <a:lstStyle/>
          <a:p>
            <a:endParaRPr lang="es-PE" dirty="0"/>
          </a:p>
        </p:txBody>
      </p:sp>
      <p:sp>
        <p:nvSpPr>
          <p:cNvPr id="4" name="Marcador de número de diapositiva 3"/>
          <p:cNvSpPr>
            <a:spLocks noGrp="1"/>
          </p:cNvSpPr>
          <p:nvPr>
            <p:ph type="sldNum" sz="quarter" idx="10"/>
          </p:nvPr>
        </p:nvSpPr>
        <p:spPr>
          <a:xfrm>
            <a:off x="3849664" y="9429779"/>
            <a:ext cx="2946443" cy="496751"/>
          </a:xfrm>
          <a:prstGeom prst="rect">
            <a:avLst/>
          </a:prstGeom>
        </p:spPr>
        <p:txBody>
          <a:bodyPr/>
          <a:lstStyle/>
          <a:p>
            <a:fld id="{DBD26CDB-E501-4D20-A4AE-C1FDEF5F8AD9}" type="slidenum">
              <a:rPr lang="es-PE" smtClean="0"/>
              <a:pPr/>
              <a:t>50</a:t>
            </a:fld>
            <a:endParaRPr lang="es-PE"/>
          </a:p>
        </p:txBody>
      </p:sp>
      <p:sp>
        <p:nvSpPr>
          <p:cNvPr id="5" name="4 Marcador de pie de página"/>
          <p:cNvSpPr>
            <a:spLocks noGrp="1"/>
          </p:cNvSpPr>
          <p:nvPr>
            <p:ph type="ftr" sz="quarter" idx="11"/>
          </p:nvPr>
        </p:nvSpPr>
        <p:spPr>
          <a:xfrm>
            <a:off x="1" y="9429779"/>
            <a:ext cx="2946443" cy="496751"/>
          </a:xfrm>
          <a:prstGeom prst="rect">
            <a:avLst/>
          </a:prstGeom>
        </p:spPr>
        <p:txBody>
          <a:bodyPr/>
          <a:lstStyle/>
          <a:p>
            <a:endParaRPr lang="es-PE"/>
          </a:p>
        </p:txBody>
      </p:sp>
    </p:spTree>
    <p:extLst>
      <p:ext uri="{BB962C8B-B14F-4D97-AF65-F5344CB8AC3E}">
        <p14:creationId xmlns:p14="http://schemas.microsoft.com/office/powerpoint/2010/main" val="36148518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a:xfrm>
            <a:off x="679768" y="4715907"/>
            <a:ext cx="5438140" cy="4467701"/>
          </a:xfrm>
          <a:prstGeom prst="rect">
            <a:avLst/>
          </a:prstGeom>
        </p:spPr>
        <p:txBody>
          <a:bodyPr>
            <a:normAutofit/>
          </a:bodyPr>
          <a:lstStyle/>
          <a:p>
            <a:endParaRPr lang="es-MX" dirty="0"/>
          </a:p>
        </p:txBody>
      </p:sp>
      <p:sp>
        <p:nvSpPr>
          <p:cNvPr id="4" name="3 Marcador de número de diapositiva"/>
          <p:cNvSpPr>
            <a:spLocks noGrp="1"/>
          </p:cNvSpPr>
          <p:nvPr>
            <p:ph type="sldNum" sz="quarter" idx="10"/>
          </p:nvPr>
        </p:nvSpPr>
        <p:spPr>
          <a:xfrm>
            <a:off x="3850443" y="9430091"/>
            <a:ext cx="2945659" cy="496411"/>
          </a:xfrm>
          <a:prstGeom prst="rect">
            <a:avLst/>
          </a:prstGeom>
        </p:spPr>
        <p:txBody>
          <a:bodyPr/>
          <a:lstStyle/>
          <a:p>
            <a:pPr>
              <a:defRPr/>
            </a:pPr>
            <a:fld id="{D01BECEE-3941-4799-8F32-00431AA096AA}" type="slidenum">
              <a:rPr lang="es-ES_tradnl" smtClean="0">
                <a:solidFill>
                  <a:prstClr val="black"/>
                </a:solidFill>
              </a:rPr>
              <a:pPr>
                <a:defRPr/>
              </a:pPr>
              <a:t>51</a:t>
            </a:fld>
            <a:endParaRPr lang="es-ES_tradnl" dirty="0">
              <a:solidFill>
                <a:prstClr val="black"/>
              </a:solidFill>
            </a:endParaRPr>
          </a:p>
        </p:txBody>
      </p:sp>
    </p:spTree>
    <p:extLst>
      <p:ext uri="{BB962C8B-B14F-4D97-AF65-F5344CB8AC3E}">
        <p14:creationId xmlns:p14="http://schemas.microsoft.com/office/powerpoint/2010/main" val="28393146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a:xfrm>
            <a:off x="679768" y="4715907"/>
            <a:ext cx="5438140" cy="4467701"/>
          </a:xfrm>
          <a:prstGeom prst="rect">
            <a:avLst/>
          </a:prstGeom>
        </p:spPr>
        <p:txBody>
          <a:bodyPr>
            <a:normAutofit/>
          </a:bodyPr>
          <a:lstStyle/>
          <a:p>
            <a:endParaRPr lang="es-MX" dirty="0"/>
          </a:p>
        </p:txBody>
      </p:sp>
      <p:sp>
        <p:nvSpPr>
          <p:cNvPr id="4" name="3 Marcador de número de diapositiva"/>
          <p:cNvSpPr>
            <a:spLocks noGrp="1"/>
          </p:cNvSpPr>
          <p:nvPr>
            <p:ph type="sldNum" sz="quarter" idx="10"/>
          </p:nvPr>
        </p:nvSpPr>
        <p:spPr>
          <a:xfrm>
            <a:off x="3850443" y="9430091"/>
            <a:ext cx="2945659" cy="496411"/>
          </a:xfrm>
          <a:prstGeom prst="rect">
            <a:avLst/>
          </a:prstGeom>
        </p:spPr>
        <p:txBody>
          <a:bodyPr/>
          <a:lstStyle/>
          <a:p>
            <a:pPr>
              <a:defRPr/>
            </a:pPr>
            <a:fld id="{D01BECEE-3941-4799-8F32-00431AA096AA}" type="slidenum">
              <a:rPr lang="es-ES_tradnl" smtClean="0">
                <a:solidFill>
                  <a:prstClr val="black"/>
                </a:solidFill>
              </a:rPr>
              <a:pPr>
                <a:defRPr/>
              </a:pPr>
              <a:t>2</a:t>
            </a:fld>
            <a:endParaRPr lang="es-ES_tradnl" dirty="0">
              <a:solidFill>
                <a:prstClr val="black"/>
              </a:solidFill>
            </a:endParaRPr>
          </a:p>
        </p:txBody>
      </p:sp>
    </p:spTree>
    <p:extLst>
      <p:ext uri="{BB962C8B-B14F-4D97-AF65-F5344CB8AC3E}">
        <p14:creationId xmlns:p14="http://schemas.microsoft.com/office/powerpoint/2010/main" val="321300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xfrm>
            <a:off x="3850443" y="9430091"/>
            <a:ext cx="2945659" cy="496411"/>
          </a:xfrm>
          <a:prstGeom prst="rect">
            <a:avLst/>
          </a:prstGeom>
          <a:noFill/>
        </p:spPr>
        <p:txBody>
          <a:bodyPr/>
          <a:lstStyle/>
          <a:p>
            <a:fld id="{FBF3F515-A7C9-4B7E-97BA-97520E16DDFE}" type="slidenum">
              <a:rPr lang="es-ES_tradnl" smtClean="0">
                <a:solidFill>
                  <a:prstClr val="black"/>
                </a:solidFill>
              </a:rPr>
              <a:pPr/>
              <a:t>6</a:t>
            </a:fld>
            <a:endParaRPr lang="es-ES_tradnl" dirty="0" smtClean="0">
              <a:solidFill>
                <a:prstClr val="black"/>
              </a:solidFill>
            </a:endParaRPr>
          </a:p>
        </p:txBody>
      </p:sp>
      <p:sp>
        <p:nvSpPr>
          <p:cNvPr id="24579" name="Rectangle 2"/>
          <p:cNvSpPr>
            <a:spLocks noGrp="1" noRot="1" noChangeAspect="1" noChangeArrowheads="1" noTextEdit="1"/>
          </p:cNvSpPr>
          <p:nvPr>
            <p:ph type="sldImg"/>
          </p:nvPr>
        </p:nvSpPr>
        <p:spPr>
          <a:xfrm>
            <a:off x="712788" y="744538"/>
            <a:ext cx="5375275" cy="3722687"/>
          </a:xfrm>
          <a:ln/>
        </p:spPr>
      </p:sp>
      <p:sp>
        <p:nvSpPr>
          <p:cNvPr id="24580" name="Rectangle 3"/>
          <p:cNvSpPr>
            <a:spLocks noGrp="1" noChangeArrowheads="1"/>
          </p:cNvSpPr>
          <p:nvPr>
            <p:ph type="body" idx="1"/>
          </p:nvPr>
        </p:nvSpPr>
        <p:spPr>
          <a:xfrm>
            <a:off x="679453" y="4715111"/>
            <a:ext cx="5438774" cy="4469297"/>
          </a:xfrm>
          <a:prstGeom prst="rect">
            <a:avLst/>
          </a:prstGeom>
          <a:noFill/>
          <a:ln w="9525"/>
        </p:spPr>
        <p:txBody>
          <a:bodyPr/>
          <a:lstStyle/>
          <a:p>
            <a:pPr eaLnBrk="1" fontAlgn="auto" hangingPunct="1">
              <a:spcBef>
                <a:spcPts val="0"/>
              </a:spcBef>
              <a:spcAft>
                <a:spcPts val="0"/>
              </a:spcAft>
              <a:defRPr/>
            </a:pPr>
            <a:r>
              <a:rPr lang="es-ES" kern="0" dirty="0" smtClean="0">
                <a:solidFill>
                  <a:prstClr val="black"/>
                </a:solidFill>
              </a:rPr>
              <a:t>Análisis de Causalidad, eficacia de las intervenciones y magnitud del </a:t>
            </a:r>
          </a:p>
          <a:p>
            <a:pPr eaLnBrk="1" fontAlgn="auto" hangingPunct="1">
              <a:spcBef>
                <a:spcPts val="0"/>
              </a:spcBef>
              <a:spcAft>
                <a:spcPts val="0"/>
              </a:spcAft>
              <a:defRPr/>
            </a:pPr>
            <a:r>
              <a:rPr lang="es-ES" kern="0" dirty="0" smtClean="0">
                <a:solidFill>
                  <a:prstClr val="black"/>
                </a:solidFill>
              </a:rPr>
              <a:t>problema para discutir la asignación presupuestal</a:t>
            </a:r>
          </a:p>
        </p:txBody>
      </p:sp>
    </p:spTree>
    <p:extLst>
      <p:ext uri="{BB962C8B-B14F-4D97-AF65-F5344CB8AC3E}">
        <p14:creationId xmlns:p14="http://schemas.microsoft.com/office/powerpoint/2010/main" val="38461748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xfrm>
            <a:off x="3850443" y="9430091"/>
            <a:ext cx="2945659" cy="496411"/>
          </a:xfrm>
          <a:prstGeom prst="rect">
            <a:avLst/>
          </a:prstGeom>
          <a:noFill/>
        </p:spPr>
        <p:txBody>
          <a:bodyPr/>
          <a:lstStyle/>
          <a:p>
            <a:fld id="{FBF3F515-A7C9-4B7E-97BA-97520E16DDFE}" type="slidenum">
              <a:rPr lang="es-ES_tradnl" smtClean="0">
                <a:solidFill>
                  <a:prstClr val="black"/>
                </a:solidFill>
              </a:rPr>
              <a:pPr/>
              <a:t>7</a:t>
            </a:fld>
            <a:endParaRPr lang="es-ES_tradnl" dirty="0" smtClean="0">
              <a:solidFill>
                <a:prstClr val="black"/>
              </a:solidFill>
            </a:endParaRPr>
          </a:p>
        </p:txBody>
      </p:sp>
      <p:sp>
        <p:nvSpPr>
          <p:cNvPr id="24579" name="Rectangle 2"/>
          <p:cNvSpPr>
            <a:spLocks noGrp="1" noRot="1" noChangeAspect="1" noChangeArrowheads="1" noTextEdit="1"/>
          </p:cNvSpPr>
          <p:nvPr>
            <p:ph type="sldImg"/>
          </p:nvPr>
        </p:nvSpPr>
        <p:spPr>
          <a:xfrm>
            <a:off x="712788" y="744538"/>
            <a:ext cx="5375275" cy="3722687"/>
          </a:xfrm>
          <a:ln/>
        </p:spPr>
      </p:sp>
      <p:sp>
        <p:nvSpPr>
          <p:cNvPr id="24580" name="Rectangle 3"/>
          <p:cNvSpPr>
            <a:spLocks noGrp="1" noChangeArrowheads="1"/>
          </p:cNvSpPr>
          <p:nvPr>
            <p:ph type="body" idx="1"/>
          </p:nvPr>
        </p:nvSpPr>
        <p:spPr>
          <a:xfrm>
            <a:off x="679453" y="4715111"/>
            <a:ext cx="5438774" cy="4469297"/>
          </a:xfrm>
          <a:prstGeom prst="rect">
            <a:avLst/>
          </a:prstGeom>
          <a:noFill/>
          <a:ln w="9525"/>
        </p:spPr>
        <p:txBody>
          <a:bodyPr/>
          <a:lstStyle/>
          <a:p>
            <a:pPr eaLnBrk="1" fontAlgn="auto" hangingPunct="1">
              <a:spcBef>
                <a:spcPts val="0"/>
              </a:spcBef>
              <a:spcAft>
                <a:spcPts val="0"/>
              </a:spcAft>
              <a:defRPr/>
            </a:pPr>
            <a:r>
              <a:rPr lang="es-ES" kern="0" dirty="0" smtClean="0">
                <a:solidFill>
                  <a:prstClr val="black"/>
                </a:solidFill>
              </a:rPr>
              <a:t>Los</a:t>
            </a:r>
            <a:r>
              <a:rPr lang="es-ES" kern="0" baseline="0" dirty="0" smtClean="0">
                <a:solidFill>
                  <a:prstClr val="black"/>
                </a:solidFill>
              </a:rPr>
              <a:t> productos y actividades que forman parte de los programas presupuestales tienen un código que se mantiene en el tiempo y esta disponible para la asignación presupuestal de los diferentes niveles de gobierno.</a:t>
            </a:r>
            <a:endParaRPr lang="es-ES" kern="0" dirty="0" smtClean="0">
              <a:solidFill>
                <a:prstClr val="black"/>
              </a:solidFill>
            </a:endParaRPr>
          </a:p>
        </p:txBody>
      </p:sp>
    </p:spTree>
    <p:extLst>
      <p:ext uri="{BB962C8B-B14F-4D97-AF65-F5344CB8AC3E}">
        <p14:creationId xmlns:p14="http://schemas.microsoft.com/office/powerpoint/2010/main" val="32988558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1 Marcador de imagen de diapositiva"/>
          <p:cNvSpPr>
            <a:spLocks noGrp="1" noRot="1" noChangeAspect="1" noTextEdit="1"/>
          </p:cNvSpPr>
          <p:nvPr>
            <p:ph type="sldImg"/>
          </p:nvPr>
        </p:nvSpPr>
        <p:spPr/>
      </p:sp>
      <p:sp>
        <p:nvSpPr>
          <p:cNvPr id="88067" name="2 Marcador de notas"/>
          <p:cNvSpPr>
            <a:spLocks noGrp="1"/>
          </p:cNvSpPr>
          <p:nvPr>
            <p:ph type="body" idx="1"/>
          </p:nvPr>
        </p:nvSpPr>
        <p:spPr bwMode="auto">
          <a:xfrm>
            <a:off x="679450" y="4716463"/>
            <a:ext cx="5438775" cy="44672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2117" tIns="46058" rIns="92117" bIns="46058"/>
          <a:lstStyle/>
          <a:p>
            <a:endParaRPr lang="es-PE" altLang="es-ES" smtClean="0">
              <a:latin typeface="Arial" charset="0"/>
            </a:endParaRPr>
          </a:p>
        </p:txBody>
      </p:sp>
      <p:sp>
        <p:nvSpPr>
          <p:cNvPr id="88068" name="3 Marcador de número de diapositiva"/>
          <p:cNvSpPr>
            <a:spLocks noGrp="1"/>
          </p:cNvSpPr>
          <p:nvPr>
            <p:ph type="sldNum" sz="quarter" idx="4294967295"/>
          </p:nvPr>
        </p:nvSpPr>
        <p:spPr bwMode="auto">
          <a:xfrm>
            <a:off x="3849688" y="9429750"/>
            <a:ext cx="2946400" cy="4968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2117" tIns="46058" rIns="92117" bIns="46058"/>
          <a:lstStyle>
            <a:lvl1pPr>
              <a:defRPr sz="2000" b="1">
                <a:solidFill>
                  <a:schemeClr val="tx1"/>
                </a:solidFill>
                <a:latin typeface="Arial Narrow" pitchFamily="34" charset="0"/>
                <a:ea typeface="SimSun" pitchFamily="2" charset="-122"/>
              </a:defRPr>
            </a:lvl1pPr>
            <a:lvl2pPr marL="747713" indent="-287338">
              <a:defRPr sz="2000" b="1">
                <a:solidFill>
                  <a:schemeClr val="tx1"/>
                </a:solidFill>
                <a:latin typeface="Arial Narrow" pitchFamily="34" charset="0"/>
                <a:ea typeface="SimSun" pitchFamily="2" charset="-122"/>
              </a:defRPr>
            </a:lvl2pPr>
            <a:lvl3pPr marL="1150938" indent="-230188">
              <a:defRPr sz="2000" b="1">
                <a:solidFill>
                  <a:schemeClr val="tx1"/>
                </a:solidFill>
                <a:latin typeface="Arial Narrow" pitchFamily="34" charset="0"/>
                <a:ea typeface="SimSun" pitchFamily="2" charset="-122"/>
              </a:defRPr>
            </a:lvl3pPr>
            <a:lvl4pPr marL="1611313" indent="-230188">
              <a:defRPr sz="2000" b="1">
                <a:solidFill>
                  <a:schemeClr val="tx1"/>
                </a:solidFill>
                <a:latin typeface="Arial Narrow" pitchFamily="34" charset="0"/>
                <a:ea typeface="SimSun" pitchFamily="2" charset="-122"/>
              </a:defRPr>
            </a:lvl4pPr>
            <a:lvl5pPr marL="2071688" indent="-230188">
              <a:defRPr sz="2000" b="1">
                <a:solidFill>
                  <a:schemeClr val="tx1"/>
                </a:solidFill>
                <a:latin typeface="Arial Narrow" pitchFamily="34" charset="0"/>
                <a:ea typeface="SimSun" pitchFamily="2" charset="-122"/>
              </a:defRPr>
            </a:lvl5pPr>
            <a:lvl6pPr marL="2528888" indent="-230188" eaLnBrk="0" fontAlgn="base" hangingPunct="0">
              <a:spcBef>
                <a:spcPct val="0"/>
              </a:spcBef>
              <a:spcAft>
                <a:spcPct val="0"/>
              </a:spcAft>
              <a:defRPr sz="2000" b="1">
                <a:solidFill>
                  <a:schemeClr val="tx1"/>
                </a:solidFill>
                <a:latin typeface="Arial Narrow" pitchFamily="34" charset="0"/>
                <a:ea typeface="SimSun" pitchFamily="2" charset="-122"/>
              </a:defRPr>
            </a:lvl6pPr>
            <a:lvl7pPr marL="2986088" indent="-230188" eaLnBrk="0" fontAlgn="base" hangingPunct="0">
              <a:spcBef>
                <a:spcPct val="0"/>
              </a:spcBef>
              <a:spcAft>
                <a:spcPct val="0"/>
              </a:spcAft>
              <a:defRPr sz="2000" b="1">
                <a:solidFill>
                  <a:schemeClr val="tx1"/>
                </a:solidFill>
                <a:latin typeface="Arial Narrow" pitchFamily="34" charset="0"/>
                <a:ea typeface="SimSun" pitchFamily="2" charset="-122"/>
              </a:defRPr>
            </a:lvl7pPr>
            <a:lvl8pPr marL="3443288" indent="-230188" eaLnBrk="0" fontAlgn="base" hangingPunct="0">
              <a:spcBef>
                <a:spcPct val="0"/>
              </a:spcBef>
              <a:spcAft>
                <a:spcPct val="0"/>
              </a:spcAft>
              <a:defRPr sz="2000" b="1">
                <a:solidFill>
                  <a:schemeClr val="tx1"/>
                </a:solidFill>
                <a:latin typeface="Arial Narrow" pitchFamily="34" charset="0"/>
                <a:ea typeface="SimSun" pitchFamily="2" charset="-122"/>
              </a:defRPr>
            </a:lvl8pPr>
            <a:lvl9pPr marL="3900488" indent="-230188" eaLnBrk="0" fontAlgn="base" hangingPunct="0">
              <a:spcBef>
                <a:spcPct val="0"/>
              </a:spcBef>
              <a:spcAft>
                <a:spcPct val="0"/>
              </a:spcAft>
              <a:defRPr sz="2000" b="1">
                <a:solidFill>
                  <a:schemeClr val="tx1"/>
                </a:solidFill>
                <a:latin typeface="Arial Narrow" pitchFamily="34" charset="0"/>
                <a:ea typeface="SimSun" pitchFamily="2" charset="-122"/>
              </a:defRPr>
            </a:lvl9pPr>
          </a:lstStyle>
          <a:p>
            <a:fld id="{A52CE7CA-A0C7-41A1-A7A3-0A7C806E5E8C}" type="slidenum">
              <a:rPr lang="es-ES_tradnl" altLang="es-ES" sz="1200">
                <a:latin typeface="Times New Roman" pitchFamily="18" charset="0"/>
              </a:rPr>
              <a:pPr/>
              <a:t>15</a:t>
            </a:fld>
            <a:endParaRPr lang="es-ES_tradnl" altLang="es-ES" sz="1200">
              <a:latin typeface="Times New Roman"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Marcador de imagen de diapositiva 1"/>
          <p:cNvSpPr>
            <a:spLocks noGrp="1" noRot="1" noChangeAspect="1" noTextEdit="1"/>
          </p:cNvSpPr>
          <p:nvPr>
            <p:ph type="sldImg"/>
          </p:nvPr>
        </p:nvSpPr>
        <p:spPr/>
      </p:sp>
      <p:sp>
        <p:nvSpPr>
          <p:cNvPr id="89091" name="Marcador de notas 2"/>
          <p:cNvSpPr>
            <a:spLocks noGrp="1"/>
          </p:cNvSpPr>
          <p:nvPr>
            <p:ph type="body" idx="1"/>
          </p:nvPr>
        </p:nvSpPr>
        <p:spPr bwMode="auto">
          <a:xfrm>
            <a:off x="679450" y="4716463"/>
            <a:ext cx="5438775" cy="44672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lstStyle/>
          <a:p>
            <a:endParaRPr lang="es-PE" altLang="es-PE" smtClean="0">
              <a:latin typeface="Arial" charset="0"/>
            </a:endParaRPr>
          </a:p>
        </p:txBody>
      </p:sp>
      <p:sp>
        <p:nvSpPr>
          <p:cNvPr id="89092" name="Marcador de número de diapositiva 3"/>
          <p:cNvSpPr>
            <a:spLocks noGrp="1"/>
          </p:cNvSpPr>
          <p:nvPr>
            <p:ph type="sldNum" sz="quarter" idx="4294967295"/>
          </p:nvPr>
        </p:nvSpPr>
        <p:spPr bwMode="auto">
          <a:xfrm>
            <a:off x="3849688" y="9429750"/>
            <a:ext cx="2946400" cy="4968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lstStyle>
            <a:lvl1pPr>
              <a:defRPr sz="2000" b="1">
                <a:solidFill>
                  <a:schemeClr val="tx1"/>
                </a:solidFill>
                <a:latin typeface="Arial Narrow" pitchFamily="34" charset="0"/>
                <a:ea typeface="SimSun" pitchFamily="2" charset="-122"/>
              </a:defRPr>
            </a:lvl1pPr>
            <a:lvl2pPr marL="747713" indent="-287338">
              <a:defRPr sz="2000" b="1">
                <a:solidFill>
                  <a:schemeClr val="tx1"/>
                </a:solidFill>
                <a:latin typeface="Arial Narrow" pitchFamily="34" charset="0"/>
                <a:ea typeface="SimSun" pitchFamily="2" charset="-122"/>
              </a:defRPr>
            </a:lvl2pPr>
            <a:lvl3pPr marL="1150938" indent="-230188">
              <a:defRPr sz="2000" b="1">
                <a:solidFill>
                  <a:schemeClr val="tx1"/>
                </a:solidFill>
                <a:latin typeface="Arial Narrow" pitchFamily="34" charset="0"/>
                <a:ea typeface="SimSun" pitchFamily="2" charset="-122"/>
              </a:defRPr>
            </a:lvl3pPr>
            <a:lvl4pPr marL="1611313" indent="-230188">
              <a:defRPr sz="2000" b="1">
                <a:solidFill>
                  <a:schemeClr val="tx1"/>
                </a:solidFill>
                <a:latin typeface="Arial Narrow" pitchFamily="34" charset="0"/>
                <a:ea typeface="SimSun" pitchFamily="2" charset="-122"/>
              </a:defRPr>
            </a:lvl4pPr>
            <a:lvl5pPr marL="2071688" indent="-230188">
              <a:defRPr sz="2000" b="1">
                <a:solidFill>
                  <a:schemeClr val="tx1"/>
                </a:solidFill>
                <a:latin typeface="Arial Narrow" pitchFamily="34" charset="0"/>
                <a:ea typeface="SimSun" pitchFamily="2" charset="-122"/>
              </a:defRPr>
            </a:lvl5pPr>
            <a:lvl6pPr marL="2528888" indent="-230188" eaLnBrk="0" fontAlgn="base" hangingPunct="0">
              <a:spcBef>
                <a:spcPct val="0"/>
              </a:spcBef>
              <a:spcAft>
                <a:spcPct val="0"/>
              </a:spcAft>
              <a:defRPr sz="2000" b="1">
                <a:solidFill>
                  <a:schemeClr val="tx1"/>
                </a:solidFill>
                <a:latin typeface="Arial Narrow" pitchFamily="34" charset="0"/>
                <a:ea typeface="SimSun" pitchFamily="2" charset="-122"/>
              </a:defRPr>
            </a:lvl6pPr>
            <a:lvl7pPr marL="2986088" indent="-230188" eaLnBrk="0" fontAlgn="base" hangingPunct="0">
              <a:spcBef>
                <a:spcPct val="0"/>
              </a:spcBef>
              <a:spcAft>
                <a:spcPct val="0"/>
              </a:spcAft>
              <a:defRPr sz="2000" b="1">
                <a:solidFill>
                  <a:schemeClr val="tx1"/>
                </a:solidFill>
                <a:latin typeface="Arial Narrow" pitchFamily="34" charset="0"/>
                <a:ea typeface="SimSun" pitchFamily="2" charset="-122"/>
              </a:defRPr>
            </a:lvl7pPr>
            <a:lvl8pPr marL="3443288" indent="-230188" eaLnBrk="0" fontAlgn="base" hangingPunct="0">
              <a:spcBef>
                <a:spcPct val="0"/>
              </a:spcBef>
              <a:spcAft>
                <a:spcPct val="0"/>
              </a:spcAft>
              <a:defRPr sz="2000" b="1">
                <a:solidFill>
                  <a:schemeClr val="tx1"/>
                </a:solidFill>
                <a:latin typeface="Arial Narrow" pitchFamily="34" charset="0"/>
                <a:ea typeface="SimSun" pitchFamily="2" charset="-122"/>
              </a:defRPr>
            </a:lvl8pPr>
            <a:lvl9pPr marL="3900488" indent="-230188" eaLnBrk="0" fontAlgn="base" hangingPunct="0">
              <a:spcBef>
                <a:spcPct val="0"/>
              </a:spcBef>
              <a:spcAft>
                <a:spcPct val="0"/>
              </a:spcAft>
              <a:defRPr sz="2000" b="1">
                <a:solidFill>
                  <a:schemeClr val="tx1"/>
                </a:solidFill>
                <a:latin typeface="Arial Narrow" pitchFamily="34" charset="0"/>
                <a:ea typeface="SimSun" pitchFamily="2" charset="-122"/>
              </a:defRPr>
            </a:lvl9pPr>
          </a:lstStyle>
          <a:p>
            <a:fld id="{EE633256-7076-4097-938A-14B8B53BB24D}" type="slidenum">
              <a:rPr lang="es-ES" altLang="es-PE" sz="1200">
                <a:latin typeface="Arial" charset="0"/>
                <a:cs typeface="Arial" charset="0"/>
              </a:rPr>
              <a:pPr/>
              <a:t>16</a:t>
            </a:fld>
            <a:endParaRPr lang="es-ES" altLang="es-PE" sz="1200">
              <a:latin typeface="Arial" charset="0"/>
              <a:cs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1 Marcador de imagen de diapositiva"/>
          <p:cNvSpPr>
            <a:spLocks noGrp="1" noRot="1" noChangeAspect="1" noTextEdit="1"/>
          </p:cNvSpPr>
          <p:nvPr>
            <p:ph type="sldImg"/>
          </p:nvPr>
        </p:nvSpPr>
        <p:spPr/>
      </p:sp>
      <p:sp>
        <p:nvSpPr>
          <p:cNvPr id="90115" name="2 Marcador de notas"/>
          <p:cNvSpPr>
            <a:spLocks noGrp="1"/>
          </p:cNvSpPr>
          <p:nvPr>
            <p:ph type="body" idx="1"/>
          </p:nvPr>
        </p:nvSpPr>
        <p:spPr bwMode="auto">
          <a:xfrm>
            <a:off x="679450" y="4716463"/>
            <a:ext cx="5438775" cy="44672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lstStyle/>
          <a:p>
            <a:r>
              <a:rPr lang="es-PE" altLang="es-ES" smtClean="0">
                <a:latin typeface="Arial" charset="0"/>
              </a:rPr>
              <a:t>Los resultados de las evaluaciones sirven para formalizar compromisos de mejora en el desempeño de los PP. Desde el año 2011 se elaboran y publican informes anuales que dan cuenta del cumplimiento (total, parcial o nulo) de los compromisos asumidos por las entidades evaluadas, cuyo plazo de cumplimiento se hubiese establecido hasta diciembre del año inmediatamente anterior. Según el informe de cumplimiento más reciente disponible, el cual da cuenta del cumplimiento de compromisos durante el año 2012, el cumplimiento agregado total, parcial y nulo de las entidades fue de 33.3%, 28.2% y 38.5%; respectivamente (ver cuadro abajo), lo cual refleja un avance importante en la mejora de la gestión a partir de evidencias de desempeño.</a:t>
            </a:r>
            <a:endParaRPr lang="es-ES" altLang="es-ES" smtClean="0">
              <a:latin typeface="Arial" charset="0"/>
            </a:endParaRPr>
          </a:p>
        </p:txBody>
      </p:sp>
      <p:sp>
        <p:nvSpPr>
          <p:cNvPr id="90116" name="3 Marcador de número de diapositiva"/>
          <p:cNvSpPr>
            <a:spLocks noGrp="1"/>
          </p:cNvSpPr>
          <p:nvPr>
            <p:ph type="sldNum" sz="quarter" idx="4294967295"/>
          </p:nvPr>
        </p:nvSpPr>
        <p:spPr bwMode="auto">
          <a:xfrm>
            <a:off x="3849688" y="9429750"/>
            <a:ext cx="2946400" cy="4968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lstStyle>
            <a:lvl1pPr>
              <a:defRPr sz="2000" b="1">
                <a:solidFill>
                  <a:schemeClr val="tx1"/>
                </a:solidFill>
                <a:latin typeface="Arial Narrow" pitchFamily="34" charset="0"/>
                <a:ea typeface="SimSun" pitchFamily="2" charset="-122"/>
              </a:defRPr>
            </a:lvl1pPr>
            <a:lvl2pPr marL="747713" indent="-287338">
              <a:defRPr sz="2000" b="1">
                <a:solidFill>
                  <a:schemeClr val="tx1"/>
                </a:solidFill>
                <a:latin typeface="Arial Narrow" pitchFamily="34" charset="0"/>
                <a:ea typeface="SimSun" pitchFamily="2" charset="-122"/>
              </a:defRPr>
            </a:lvl2pPr>
            <a:lvl3pPr marL="1150938" indent="-230188">
              <a:defRPr sz="2000" b="1">
                <a:solidFill>
                  <a:schemeClr val="tx1"/>
                </a:solidFill>
                <a:latin typeface="Arial Narrow" pitchFamily="34" charset="0"/>
                <a:ea typeface="SimSun" pitchFamily="2" charset="-122"/>
              </a:defRPr>
            </a:lvl3pPr>
            <a:lvl4pPr marL="1611313" indent="-230188">
              <a:defRPr sz="2000" b="1">
                <a:solidFill>
                  <a:schemeClr val="tx1"/>
                </a:solidFill>
                <a:latin typeface="Arial Narrow" pitchFamily="34" charset="0"/>
                <a:ea typeface="SimSun" pitchFamily="2" charset="-122"/>
              </a:defRPr>
            </a:lvl4pPr>
            <a:lvl5pPr marL="2071688" indent="-230188">
              <a:defRPr sz="2000" b="1">
                <a:solidFill>
                  <a:schemeClr val="tx1"/>
                </a:solidFill>
                <a:latin typeface="Arial Narrow" pitchFamily="34" charset="0"/>
                <a:ea typeface="SimSun" pitchFamily="2" charset="-122"/>
              </a:defRPr>
            </a:lvl5pPr>
            <a:lvl6pPr marL="2528888" indent="-230188" eaLnBrk="0" fontAlgn="base" hangingPunct="0">
              <a:spcBef>
                <a:spcPct val="0"/>
              </a:spcBef>
              <a:spcAft>
                <a:spcPct val="0"/>
              </a:spcAft>
              <a:defRPr sz="2000" b="1">
                <a:solidFill>
                  <a:schemeClr val="tx1"/>
                </a:solidFill>
                <a:latin typeface="Arial Narrow" pitchFamily="34" charset="0"/>
                <a:ea typeface="SimSun" pitchFamily="2" charset="-122"/>
              </a:defRPr>
            </a:lvl6pPr>
            <a:lvl7pPr marL="2986088" indent="-230188" eaLnBrk="0" fontAlgn="base" hangingPunct="0">
              <a:spcBef>
                <a:spcPct val="0"/>
              </a:spcBef>
              <a:spcAft>
                <a:spcPct val="0"/>
              </a:spcAft>
              <a:defRPr sz="2000" b="1">
                <a:solidFill>
                  <a:schemeClr val="tx1"/>
                </a:solidFill>
                <a:latin typeface="Arial Narrow" pitchFamily="34" charset="0"/>
                <a:ea typeface="SimSun" pitchFamily="2" charset="-122"/>
              </a:defRPr>
            </a:lvl7pPr>
            <a:lvl8pPr marL="3443288" indent="-230188" eaLnBrk="0" fontAlgn="base" hangingPunct="0">
              <a:spcBef>
                <a:spcPct val="0"/>
              </a:spcBef>
              <a:spcAft>
                <a:spcPct val="0"/>
              </a:spcAft>
              <a:defRPr sz="2000" b="1">
                <a:solidFill>
                  <a:schemeClr val="tx1"/>
                </a:solidFill>
                <a:latin typeface="Arial Narrow" pitchFamily="34" charset="0"/>
                <a:ea typeface="SimSun" pitchFamily="2" charset="-122"/>
              </a:defRPr>
            </a:lvl8pPr>
            <a:lvl9pPr marL="3900488" indent="-230188" eaLnBrk="0" fontAlgn="base" hangingPunct="0">
              <a:spcBef>
                <a:spcPct val="0"/>
              </a:spcBef>
              <a:spcAft>
                <a:spcPct val="0"/>
              </a:spcAft>
              <a:defRPr sz="2000" b="1">
                <a:solidFill>
                  <a:schemeClr val="tx1"/>
                </a:solidFill>
                <a:latin typeface="Arial Narrow" pitchFamily="34" charset="0"/>
                <a:ea typeface="SimSun" pitchFamily="2" charset="-122"/>
              </a:defRPr>
            </a:lvl9pPr>
          </a:lstStyle>
          <a:p>
            <a:fld id="{93531501-354D-4E8D-A5EC-D832BE13ED48}" type="slidenum">
              <a:rPr lang="es-ES" altLang="es-ES" sz="1200">
                <a:latin typeface="Calibri" pitchFamily="34" charset="0"/>
                <a:cs typeface="Arial" charset="0"/>
              </a:rPr>
              <a:pPr/>
              <a:t>17</a:t>
            </a:fld>
            <a:endParaRPr lang="es-ES" altLang="es-ES" sz="1200">
              <a:latin typeface="Calibri" pitchFamily="34" charset="0"/>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Marcador de imagen de diapositiva 1"/>
          <p:cNvSpPr>
            <a:spLocks noGrp="1" noRot="1" noChangeAspect="1" noTextEdit="1"/>
          </p:cNvSpPr>
          <p:nvPr>
            <p:ph type="sldImg"/>
          </p:nvPr>
        </p:nvSpPr>
        <p:spPr/>
      </p:sp>
      <p:sp>
        <p:nvSpPr>
          <p:cNvPr id="91139" name="Marcador de notas 2"/>
          <p:cNvSpPr>
            <a:spLocks noGrp="1"/>
          </p:cNvSpPr>
          <p:nvPr>
            <p:ph type="body" idx="1"/>
          </p:nvPr>
        </p:nvSpPr>
        <p:spPr bwMode="auto">
          <a:xfrm>
            <a:off x="679450" y="4716463"/>
            <a:ext cx="5438775" cy="44672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lstStyle/>
          <a:p>
            <a:endParaRPr lang="es-PE" altLang="es-PE" smtClean="0">
              <a:latin typeface="Arial" charset="0"/>
            </a:endParaRPr>
          </a:p>
        </p:txBody>
      </p:sp>
      <p:sp>
        <p:nvSpPr>
          <p:cNvPr id="91140" name="Marcador de número de diapositiva 3"/>
          <p:cNvSpPr>
            <a:spLocks noGrp="1"/>
          </p:cNvSpPr>
          <p:nvPr>
            <p:ph type="sldNum" sz="quarter" idx="4294967295"/>
          </p:nvPr>
        </p:nvSpPr>
        <p:spPr bwMode="auto">
          <a:xfrm>
            <a:off x="3849688" y="9429750"/>
            <a:ext cx="2946400" cy="4968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17" tIns="46058" rIns="92117" bIns="46058"/>
          <a:lstStyle>
            <a:lvl1pPr>
              <a:defRPr sz="2000" b="1">
                <a:solidFill>
                  <a:schemeClr val="tx1"/>
                </a:solidFill>
                <a:latin typeface="Arial Narrow" pitchFamily="34" charset="0"/>
                <a:ea typeface="SimSun" pitchFamily="2" charset="-122"/>
              </a:defRPr>
            </a:lvl1pPr>
            <a:lvl2pPr marL="747713" indent="-287338">
              <a:defRPr sz="2000" b="1">
                <a:solidFill>
                  <a:schemeClr val="tx1"/>
                </a:solidFill>
                <a:latin typeface="Arial Narrow" pitchFamily="34" charset="0"/>
                <a:ea typeface="SimSun" pitchFamily="2" charset="-122"/>
              </a:defRPr>
            </a:lvl2pPr>
            <a:lvl3pPr marL="1150938" indent="-230188">
              <a:defRPr sz="2000" b="1">
                <a:solidFill>
                  <a:schemeClr val="tx1"/>
                </a:solidFill>
                <a:latin typeface="Arial Narrow" pitchFamily="34" charset="0"/>
                <a:ea typeface="SimSun" pitchFamily="2" charset="-122"/>
              </a:defRPr>
            </a:lvl3pPr>
            <a:lvl4pPr marL="1611313" indent="-230188">
              <a:defRPr sz="2000" b="1">
                <a:solidFill>
                  <a:schemeClr val="tx1"/>
                </a:solidFill>
                <a:latin typeface="Arial Narrow" pitchFamily="34" charset="0"/>
                <a:ea typeface="SimSun" pitchFamily="2" charset="-122"/>
              </a:defRPr>
            </a:lvl4pPr>
            <a:lvl5pPr marL="2071688" indent="-230188">
              <a:defRPr sz="2000" b="1">
                <a:solidFill>
                  <a:schemeClr val="tx1"/>
                </a:solidFill>
                <a:latin typeface="Arial Narrow" pitchFamily="34" charset="0"/>
                <a:ea typeface="SimSun" pitchFamily="2" charset="-122"/>
              </a:defRPr>
            </a:lvl5pPr>
            <a:lvl6pPr marL="2528888" indent="-230188" eaLnBrk="0" fontAlgn="base" hangingPunct="0">
              <a:spcBef>
                <a:spcPct val="0"/>
              </a:spcBef>
              <a:spcAft>
                <a:spcPct val="0"/>
              </a:spcAft>
              <a:defRPr sz="2000" b="1">
                <a:solidFill>
                  <a:schemeClr val="tx1"/>
                </a:solidFill>
                <a:latin typeface="Arial Narrow" pitchFamily="34" charset="0"/>
                <a:ea typeface="SimSun" pitchFamily="2" charset="-122"/>
              </a:defRPr>
            </a:lvl6pPr>
            <a:lvl7pPr marL="2986088" indent="-230188" eaLnBrk="0" fontAlgn="base" hangingPunct="0">
              <a:spcBef>
                <a:spcPct val="0"/>
              </a:spcBef>
              <a:spcAft>
                <a:spcPct val="0"/>
              </a:spcAft>
              <a:defRPr sz="2000" b="1">
                <a:solidFill>
                  <a:schemeClr val="tx1"/>
                </a:solidFill>
                <a:latin typeface="Arial Narrow" pitchFamily="34" charset="0"/>
                <a:ea typeface="SimSun" pitchFamily="2" charset="-122"/>
              </a:defRPr>
            </a:lvl7pPr>
            <a:lvl8pPr marL="3443288" indent="-230188" eaLnBrk="0" fontAlgn="base" hangingPunct="0">
              <a:spcBef>
                <a:spcPct val="0"/>
              </a:spcBef>
              <a:spcAft>
                <a:spcPct val="0"/>
              </a:spcAft>
              <a:defRPr sz="2000" b="1">
                <a:solidFill>
                  <a:schemeClr val="tx1"/>
                </a:solidFill>
                <a:latin typeface="Arial Narrow" pitchFamily="34" charset="0"/>
                <a:ea typeface="SimSun" pitchFamily="2" charset="-122"/>
              </a:defRPr>
            </a:lvl8pPr>
            <a:lvl9pPr marL="3900488" indent="-230188" eaLnBrk="0" fontAlgn="base" hangingPunct="0">
              <a:spcBef>
                <a:spcPct val="0"/>
              </a:spcBef>
              <a:spcAft>
                <a:spcPct val="0"/>
              </a:spcAft>
              <a:defRPr sz="2000" b="1">
                <a:solidFill>
                  <a:schemeClr val="tx1"/>
                </a:solidFill>
                <a:latin typeface="Arial Narrow" pitchFamily="34" charset="0"/>
                <a:ea typeface="SimSun" pitchFamily="2" charset="-122"/>
              </a:defRPr>
            </a:lvl9pPr>
          </a:lstStyle>
          <a:p>
            <a:fld id="{47B4424D-F4EC-4747-A215-BBE0320053E6}" type="slidenum">
              <a:rPr lang="es-ES" altLang="es-PE" sz="1200">
                <a:latin typeface="Arial" charset="0"/>
                <a:cs typeface="Arial" charset="0"/>
              </a:rPr>
              <a:pPr/>
              <a:t>18</a:t>
            </a:fld>
            <a:endParaRPr lang="es-ES" altLang="es-PE" sz="1200">
              <a:latin typeface="Arial" charset="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238250" y="1122363"/>
            <a:ext cx="7429500" cy="2387600"/>
          </a:xfrm>
        </p:spPr>
        <p:txBody>
          <a:bodyPr/>
          <a:lstStyle>
            <a:lvl1pPr algn="ctr">
              <a:defRPr sz="6000"/>
            </a:lvl1pPr>
          </a:lstStyle>
          <a:p>
            <a:r>
              <a:rPr lang="es-ES" smtClean="0"/>
              <a:t>Haga clic para modificar el estilo de título del patrón</a:t>
            </a:r>
            <a:endParaRPr lang="es-ES"/>
          </a:p>
        </p:txBody>
      </p:sp>
      <p:sp>
        <p:nvSpPr>
          <p:cNvPr id="3" name="Subtítulo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ES"/>
          </a:p>
        </p:txBody>
      </p:sp>
    </p:spTree>
    <p:extLst>
      <p:ext uri="{BB962C8B-B14F-4D97-AF65-F5344CB8AC3E}">
        <p14:creationId xmlns:p14="http://schemas.microsoft.com/office/powerpoint/2010/main" val="2286485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extLst>
      <p:ext uri="{BB962C8B-B14F-4D97-AF65-F5344CB8AC3E}">
        <p14:creationId xmlns:p14="http://schemas.microsoft.com/office/powerpoint/2010/main" val="2815557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7227888" y="288925"/>
            <a:ext cx="2160587" cy="5267325"/>
          </a:xfrm>
        </p:spPr>
        <p:txBody>
          <a:bodyPr vert="eaVert"/>
          <a:lstStyle/>
          <a:p>
            <a:r>
              <a:rPr lang="es-ES" smtClean="0"/>
              <a:t>Haga clic para modificar el estilo de título del patrón</a:t>
            </a:r>
            <a:endParaRPr lang="es-ES"/>
          </a:p>
        </p:txBody>
      </p:sp>
      <p:sp>
        <p:nvSpPr>
          <p:cNvPr id="3" name="Marcador de texto vertical 2"/>
          <p:cNvSpPr>
            <a:spLocks noGrp="1"/>
          </p:cNvSpPr>
          <p:nvPr>
            <p:ph type="body" orient="vert" idx="1"/>
          </p:nvPr>
        </p:nvSpPr>
        <p:spPr>
          <a:xfrm>
            <a:off x="746125" y="288925"/>
            <a:ext cx="6329363" cy="52673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extLst>
      <p:ext uri="{BB962C8B-B14F-4D97-AF65-F5344CB8AC3E}">
        <p14:creationId xmlns:p14="http://schemas.microsoft.com/office/powerpoint/2010/main" val="1797961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Diseño personalizado">
    <p:spTree>
      <p:nvGrpSpPr>
        <p:cNvPr id="1" name=""/>
        <p:cNvGrpSpPr/>
        <p:nvPr/>
      </p:nvGrpSpPr>
      <p:grpSpPr>
        <a:xfrm>
          <a:off x="0" y="0"/>
          <a:ext cx="0" cy="0"/>
          <a:chOff x="0" y="0"/>
          <a:chExt cx="0" cy="0"/>
        </a:xfrm>
      </p:grpSpPr>
      <p:sp>
        <p:nvSpPr>
          <p:cNvPr id="2" name="Título 1"/>
          <p:cNvSpPr>
            <a:spLocks noGrp="1"/>
          </p:cNvSpPr>
          <p:nvPr>
            <p:ph type="title"/>
          </p:nvPr>
        </p:nvSpPr>
        <p:spPr>
          <a:xfrm>
            <a:off x="746125" y="288925"/>
            <a:ext cx="8642350" cy="539750"/>
          </a:xfrm>
        </p:spPr>
        <p:txBody>
          <a:bodyPr/>
          <a:lstStyle/>
          <a:p>
            <a:r>
              <a:rPr lang="es-ES" smtClean="0"/>
              <a:t>Haga clic para modificar el estilo de título del patrón</a:t>
            </a:r>
            <a:endParaRPr lang="es-ES"/>
          </a:p>
        </p:txBody>
      </p:sp>
    </p:spTree>
    <p:extLst>
      <p:ext uri="{BB962C8B-B14F-4D97-AF65-F5344CB8AC3E}">
        <p14:creationId xmlns:p14="http://schemas.microsoft.com/office/powerpoint/2010/main" val="13882682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Contenido">
    <p:spTree>
      <p:nvGrpSpPr>
        <p:cNvPr id="1" name=""/>
        <p:cNvGrpSpPr/>
        <p:nvPr/>
      </p:nvGrpSpPr>
      <p:grpSpPr>
        <a:xfrm>
          <a:off x="0" y="0"/>
          <a:ext cx="0" cy="0"/>
          <a:chOff x="0" y="0"/>
          <a:chExt cx="0" cy="0"/>
        </a:xfrm>
      </p:grpSpPr>
      <p:sp>
        <p:nvSpPr>
          <p:cNvPr id="2" name="1 Marcador de contenido"/>
          <p:cNvSpPr>
            <a:spLocks noGrp="1"/>
          </p:cNvSpPr>
          <p:nvPr>
            <p:ph/>
          </p:nvPr>
        </p:nvSpPr>
        <p:spPr>
          <a:xfrm>
            <a:off x="495300" y="274639"/>
            <a:ext cx="8915400" cy="585152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3" name="Rectangle 4"/>
          <p:cNvSpPr>
            <a:spLocks noGrp="1" noChangeArrowheads="1"/>
          </p:cNvSpPr>
          <p:nvPr>
            <p:ph type="dt" sz="half" idx="10"/>
          </p:nvPr>
        </p:nvSpPr>
        <p:spPr>
          <a:xfrm>
            <a:off x="495300" y="6245225"/>
            <a:ext cx="2311400" cy="476250"/>
          </a:xfrm>
          <a:prstGeom prst="rect">
            <a:avLst/>
          </a:prstGeom>
          <a:ln/>
        </p:spPr>
        <p:txBody>
          <a:bodyPr/>
          <a:lstStyle>
            <a:lvl1pPr>
              <a:defRPr/>
            </a:lvl1pPr>
          </a:lstStyle>
          <a:p>
            <a:pPr>
              <a:defRPr/>
            </a:pPr>
            <a:endParaRPr lang="es-ES">
              <a:solidFill>
                <a:srgbClr val="000000"/>
              </a:solidFill>
            </a:endParaRPr>
          </a:p>
        </p:txBody>
      </p:sp>
      <p:sp>
        <p:nvSpPr>
          <p:cNvPr id="4" name="Rectangle 5"/>
          <p:cNvSpPr>
            <a:spLocks noGrp="1" noChangeArrowheads="1"/>
          </p:cNvSpPr>
          <p:nvPr>
            <p:ph type="ftr" sz="quarter" idx="11"/>
          </p:nvPr>
        </p:nvSpPr>
        <p:spPr>
          <a:xfrm>
            <a:off x="3384550" y="6245225"/>
            <a:ext cx="3136900" cy="476250"/>
          </a:xfrm>
          <a:prstGeom prst="rect">
            <a:avLst/>
          </a:prstGeom>
          <a:ln/>
        </p:spPr>
        <p:txBody>
          <a:bodyPr/>
          <a:lstStyle>
            <a:lvl1pPr>
              <a:defRPr/>
            </a:lvl1pPr>
          </a:lstStyle>
          <a:p>
            <a:pPr>
              <a:defRPr/>
            </a:pPr>
            <a:endParaRPr lang="es-ES">
              <a:solidFill>
                <a:srgbClr val="000000"/>
              </a:solidFill>
            </a:endParaRPr>
          </a:p>
        </p:txBody>
      </p:sp>
      <p:sp>
        <p:nvSpPr>
          <p:cNvPr id="5" name="Rectangle 6"/>
          <p:cNvSpPr>
            <a:spLocks noGrp="1" noChangeArrowheads="1"/>
          </p:cNvSpPr>
          <p:nvPr>
            <p:ph type="sldNum" sz="quarter" idx="12"/>
          </p:nvPr>
        </p:nvSpPr>
        <p:spPr>
          <a:xfrm>
            <a:off x="7099300" y="6245225"/>
            <a:ext cx="2311400" cy="476250"/>
          </a:xfrm>
          <a:prstGeom prst="rect">
            <a:avLst/>
          </a:prstGeom>
          <a:ln/>
        </p:spPr>
        <p:txBody>
          <a:bodyPr/>
          <a:lstStyle>
            <a:lvl1pPr>
              <a:defRPr/>
            </a:lvl1pPr>
          </a:lstStyle>
          <a:p>
            <a:pPr>
              <a:defRPr/>
            </a:pPr>
            <a:fld id="{58059523-98C3-4A16-B0E7-DFEDC74D9248}" type="slidenum">
              <a:rPr lang="es-ES">
                <a:solidFill>
                  <a:srgbClr val="000000"/>
                </a:solidFill>
              </a:rPr>
              <a:pPr>
                <a:defRPr/>
              </a:pPr>
              <a:t>‹Nº›</a:t>
            </a:fld>
            <a:endParaRPr lang="es-ES">
              <a:solidFill>
                <a:srgbClr val="000000"/>
              </a:solidFill>
            </a:endParaRPr>
          </a:p>
        </p:txBody>
      </p:sp>
    </p:spTree>
    <p:extLst>
      <p:ext uri="{BB962C8B-B14F-4D97-AF65-F5344CB8AC3E}">
        <p14:creationId xmlns:p14="http://schemas.microsoft.com/office/powerpoint/2010/main" val="4211923359"/>
      </p:ext>
    </p:extLst>
  </p:cSld>
  <p:clrMapOvr>
    <a:masterClrMapping/>
  </p:clrMapOvr>
  <p:transition spd="med">
    <p:zo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238250" y="1122363"/>
            <a:ext cx="7429500" cy="2387600"/>
          </a:xfrm>
        </p:spPr>
        <p:txBody>
          <a:bodyPr anchor="b"/>
          <a:lstStyle>
            <a:lvl1pPr algn="ctr">
              <a:defRPr sz="6000"/>
            </a:lvl1pPr>
          </a:lstStyle>
          <a:p>
            <a:r>
              <a:rPr lang="es-ES" smtClean="0"/>
              <a:t>Haga clic para modificar el estilo de título del patrón</a:t>
            </a:r>
            <a:endParaRPr lang="es-ES"/>
          </a:p>
        </p:txBody>
      </p:sp>
      <p:sp>
        <p:nvSpPr>
          <p:cNvPr id="3" name="Subtítulo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ES"/>
          </a:p>
        </p:txBody>
      </p:sp>
      <p:sp>
        <p:nvSpPr>
          <p:cNvPr id="4" name="3 Marcador de fecha"/>
          <p:cNvSpPr>
            <a:spLocks noGrp="1" noChangeArrowheads="1"/>
          </p:cNvSpPr>
          <p:nvPr>
            <p:ph type="dt" sz="half" idx="10"/>
          </p:nvPr>
        </p:nvSpPr>
        <p:spPr>
          <a:ln/>
        </p:spPr>
        <p:txBody>
          <a:bodyPr/>
          <a:lstStyle>
            <a:lvl1pPr>
              <a:defRPr/>
            </a:lvl1pPr>
          </a:lstStyle>
          <a:p>
            <a:pPr>
              <a:defRPr/>
            </a:pPr>
            <a:endParaRPr lang="es-ES"/>
          </a:p>
        </p:txBody>
      </p:sp>
      <p:sp>
        <p:nvSpPr>
          <p:cNvPr id="5" name="4 Marcador de pie de página"/>
          <p:cNvSpPr>
            <a:spLocks noGrp="1" noChangeArrowheads="1"/>
          </p:cNvSpPr>
          <p:nvPr>
            <p:ph type="ftr" sz="quarter" idx="11"/>
          </p:nvPr>
        </p:nvSpPr>
        <p:spPr>
          <a:ln/>
        </p:spPr>
        <p:txBody>
          <a:bodyPr/>
          <a:lstStyle>
            <a:lvl1pPr>
              <a:defRPr/>
            </a:lvl1pPr>
          </a:lstStyle>
          <a:p>
            <a:pPr>
              <a:defRPr/>
            </a:pPr>
            <a:endParaRPr lang="es-ES"/>
          </a:p>
        </p:txBody>
      </p:sp>
      <p:sp>
        <p:nvSpPr>
          <p:cNvPr id="6" name="5 Marcador de número de diapositiva"/>
          <p:cNvSpPr>
            <a:spLocks noGrp="1" noChangeArrowheads="1"/>
          </p:cNvSpPr>
          <p:nvPr>
            <p:ph type="sldNum" sz="quarter" idx="12"/>
          </p:nvPr>
        </p:nvSpPr>
        <p:spPr>
          <a:ln/>
        </p:spPr>
        <p:txBody>
          <a:bodyPr/>
          <a:lstStyle>
            <a:lvl1pPr>
              <a:defRPr/>
            </a:lvl1pPr>
          </a:lstStyle>
          <a:p>
            <a:pPr>
              <a:defRPr/>
            </a:pPr>
            <a:fld id="{62065F37-67C6-43DA-902F-DA762BC43229}" type="slidenum">
              <a:rPr lang="es-ES" altLang="zh-CN"/>
              <a:pPr>
                <a:defRPr/>
              </a:pPr>
              <a:t>‹Nº›</a:t>
            </a:fld>
            <a:endParaRPr lang="es-ES" altLang="zh-CN" sz="1800" b="0">
              <a:latin typeface="Calibri" pitchFamily="34" charset="0"/>
              <a:sym typeface="Calibri" pitchFamily="34" charset="0"/>
            </a:endParaRPr>
          </a:p>
        </p:txBody>
      </p:sp>
    </p:spTree>
    <p:extLst>
      <p:ext uri="{BB962C8B-B14F-4D97-AF65-F5344CB8AC3E}">
        <p14:creationId xmlns:p14="http://schemas.microsoft.com/office/powerpoint/2010/main" val="25221932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noChangeArrowheads="1"/>
          </p:cNvSpPr>
          <p:nvPr>
            <p:ph type="dt" sz="half" idx="10"/>
          </p:nvPr>
        </p:nvSpPr>
        <p:spPr>
          <a:ln/>
        </p:spPr>
        <p:txBody>
          <a:bodyPr/>
          <a:lstStyle>
            <a:lvl1pPr>
              <a:defRPr/>
            </a:lvl1pPr>
          </a:lstStyle>
          <a:p>
            <a:pPr>
              <a:defRPr/>
            </a:pPr>
            <a:endParaRPr lang="es-ES"/>
          </a:p>
        </p:txBody>
      </p:sp>
      <p:sp>
        <p:nvSpPr>
          <p:cNvPr id="5" name="4 Marcador de pie de página"/>
          <p:cNvSpPr>
            <a:spLocks noGrp="1" noChangeArrowheads="1"/>
          </p:cNvSpPr>
          <p:nvPr>
            <p:ph type="ftr" sz="quarter" idx="11"/>
          </p:nvPr>
        </p:nvSpPr>
        <p:spPr>
          <a:ln/>
        </p:spPr>
        <p:txBody>
          <a:bodyPr/>
          <a:lstStyle>
            <a:lvl1pPr>
              <a:defRPr/>
            </a:lvl1pPr>
          </a:lstStyle>
          <a:p>
            <a:pPr>
              <a:defRPr/>
            </a:pPr>
            <a:endParaRPr lang="es-ES"/>
          </a:p>
        </p:txBody>
      </p:sp>
      <p:sp>
        <p:nvSpPr>
          <p:cNvPr id="6" name="5 Marcador de número de diapositiva"/>
          <p:cNvSpPr>
            <a:spLocks noGrp="1" noChangeArrowheads="1"/>
          </p:cNvSpPr>
          <p:nvPr>
            <p:ph type="sldNum" sz="quarter" idx="12"/>
          </p:nvPr>
        </p:nvSpPr>
        <p:spPr>
          <a:ln/>
        </p:spPr>
        <p:txBody>
          <a:bodyPr/>
          <a:lstStyle>
            <a:lvl1pPr>
              <a:defRPr/>
            </a:lvl1pPr>
          </a:lstStyle>
          <a:p>
            <a:pPr>
              <a:defRPr/>
            </a:pPr>
            <a:fld id="{28D1A301-3AC4-4FA7-A42B-FA9A50F76341}" type="slidenum">
              <a:rPr lang="es-ES" altLang="zh-CN"/>
              <a:pPr>
                <a:defRPr/>
              </a:pPr>
              <a:t>‹Nº›</a:t>
            </a:fld>
            <a:endParaRPr lang="es-ES" altLang="zh-CN" sz="1800" b="0">
              <a:latin typeface="Calibri" pitchFamily="34" charset="0"/>
              <a:sym typeface="Calibri" pitchFamily="34" charset="0"/>
            </a:endParaRPr>
          </a:p>
        </p:txBody>
      </p:sp>
    </p:spTree>
    <p:extLst>
      <p:ext uri="{BB962C8B-B14F-4D97-AF65-F5344CB8AC3E}">
        <p14:creationId xmlns:p14="http://schemas.microsoft.com/office/powerpoint/2010/main" val="209017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76275" y="1709738"/>
            <a:ext cx="8543925" cy="2852737"/>
          </a:xfrm>
        </p:spPr>
        <p:txBody>
          <a:bodyPr anchor="b"/>
          <a:lstStyle>
            <a:lvl1pPr>
              <a:defRPr sz="6000"/>
            </a:lvl1p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676275" y="4589463"/>
            <a:ext cx="8543925"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s-ES" smtClean="0"/>
              <a:t>Haga clic para modificar el estilo de texto del patrón</a:t>
            </a:r>
          </a:p>
        </p:txBody>
      </p:sp>
      <p:sp>
        <p:nvSpPr>
          <p:cNvPr id="4" name="3 Marcador de fecha"/>
          <p:cNvSpPr>
            <a:spLocks noGrp="1" noChangeArrowheads="1"/>
          </p:cNvSpPr>
          <p:nvPr>
            <p:ph type="dt" sz="half" idx="10"/>
          </p:nvPr>
        </p:nvSpPr>
        <p:spPr>
          <a:ln/>
        </p:spPr>
        <p:txBody>
          <a:bodyPr/>
          <a:lstStyle>
            <a:lvl1pPr>
              <a:defRPr/>
            </a:lvl1pPr>
          </a:lstStyle>
          <a:p>
            <a:pPr>
              <a:defRPr/>
            </a:pPr>
            <a:endParaRPr lang="es-ES"/>
          </a:p>
        </p:txBody>
      </p:sp>
      <p:sp>
        <p:nvSpPr>
          <p:cNvPr id="5" name="4 Marcador de pie de página"/>
          <p:cNvSpPr>
            <a:spLocks noGrp="1" noChangeArrowheads="1"/>
          </p:cNvSpPr>
          <p:nvPr>
            <p:ph type="ftr" sz="quarter" idx="11"/>
          </p:nvPr>
        </p:nvSpPr>
        <p:spPr>
          <a:ln/>
        </p:spPr>
        <p:txBody>
          <a:bodyPr/>
          <a:lstStyle>
            <a:lvl1pPr>
              <a:defRPr/>
            </a:lvl1pPr>
          </a:lstStyle>
          <a:p>
            <a:pPr>
              <a:defRPr/>
            </a:pPr>
            <a:endParaRPr lang="es-ES"/>
          </a:p>
        </p:txBody>
      </p:sp>
      <p:sp>
        <p:nvSpPr>
          <p:cNvPr id="6" name="5 Marcador de número de diapositiva"/>
          <p:cNvSpPr>
            <a:spLocks noGrp="1" noChangeArrowheads="1"/>
          </p:cNvSpPr>
          <p:nvPr>
            <p:ph type="sldNum" sz="quarter" idx="12"/>
          </p:nvPr>
        </p:nvSpPr>
        <p:spPr>
          <a:ln/>
        </p:spPr>
        <p:txBody>
          <a:bodyPr/>
          <a:lstStyle>
            <a:lvl1pPr>
              <a:defRPr/>
            </a:lvl1pPr>
          </a:lstStyle>
          <a:p>
            <a:pPr>
              <a:defRPr/>
            </a:pPr>
            <a:fld id="{4E1992E7-A1B0-40C7-843A-6A25873A1E74}" type="slidenum">
              <a:rPr lang="es-ES" altLang="zh-CN"/>
              <a:pPr>
                <a:defRPr/>
              </a:pPr>
              <a:t>‹Nº›</a:t>
            </a:fld>
            <a:endParaRPr lang="es-ES" altLang="zh-CN" sz="1800" b="0">
              <a:latin typeface="Calibri" pitchFamily="34" charset="0"/>
              <a:sym typeface="Calibri" pitchFamily="34" charset="0"/>
            </a:endParaRPr>
          </a:p>
        </p:txBody>
      </p:sp>
    </p:spTree>
    <p:extLst>
      <p:ext uri="{BB962C8B-B14F-4D97-AF65-F5344CB8AC3E}">
        <p14:creationId xmlns:p14="http://schemas.microsoft.com/office/powerpoint/2010/main" val="32111725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contenido 2"/>
          <p:cNvSpPr>
            <a:spLocks noGrp="1"/>
          </p:cNvSpPr>
          <p:nvPr>
            <p:ph sz="half" idx="1"/>
          </p:nvPr>
        </p:nvSpPr>
        <p:spPr>
          <a:xfrm>
            <a:off x="495300" y="1600200"/>
            <a:ext cx="43815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contenido 3"/>
          <p:cNvSpPr>
            <a:spLocks noGrp="1"/>
          </p:cNvSpPr>
          <p:nvPr>
            <p:ph sz="half" idx="2"/>
          </p:nvPr>
        </p:nvSpPr>
        <p:spPr>
          <a:xfrm>
            <a:off x="5029200" y="1600200"/>
            <a:ext cx="43815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3 Marcador de fecha"/>
          <p:cNvSpPr>
            <a:spLocks noGrp="1" noChangeArrowheads="1"/>
          </p:cNvSpPr>
          <p:nvPr>
            <p:ph type="dt" sz="half" idx="10"/>
          </p:nvPr>
        </p:nvSpPr>
        <p:spPr>
          <a:ln/>
        </p:spPr>
        <p:txBody>
          <a:bodyPr/>
          <a:lstStyle>
            <a:lvl1pPr>
              <a:defRPr/>
            </a:lvl1pPr>
          </a:lstStyle>
          <a:p>
            <a:pPr>
              <a:defRPr/>
            </a:pPr>
            <a:endParaRPr lang="es-ES"/>
          </a:p>
        </p:txBody>
      </p:sp>
      <p:sp>
        <p:nvSpPr>
          <p:cNvPr id="6" name="4 Marcador de pie de página"/>
          <p:cNvSpPr>
            <a:spLocks noGrp="1" noChangeArrowheads="1"/>
          </p:cNvSpPr>
          <p:nvPr>
            <p:ph type="ftr" sz="quarter" idx="11"/>
          </p:nvPr>
        </p:nvSpPr>
        <p:spPr>
          <a:ln/>
        </p:spPr>
        <p:txBody>
          <a:bodyPr/>
          <a:lstStyle>
            <a:lvl1pPr>
              <a:defRPr/>
            </a:lvl1pPr>
          </a:lstStyle>
          <a:p>
            <a:pPr>
              <a:defRPr/>
            </a:pPr>
            <a:endParaRPr lang="es-ES"/>
          </a:p>
        </p:txBody>
      </p:sp>
      <p:sp>
        <p:nvSpPr>
          <p:cNvPr id="7" name="5 Marcador de número de diapositiva"/>
          <p:cNvSpPr>
            <a:spLocks noGrp="1" noChangeArrowheads="1"/>
          </p:cNvSpPr>
          <p:nvPr>
            <p:ph type="sldNum" sz="quarter" idx="12"/>
          </p:nvPr>
        </p:nvSpPr>
        <p:spPr>
          <a:ln/>
        </p:spPr>
        <p:txBody>
          <a:bodyPr/>
          <a:lstStyle>
            <a:lvl1pPr>
              <a:defRPr/>
            </a:lvl1pPr>
          </a:lstStyle>
          <a:p>
            <a:pPr>
              <a:defRPr/>
            </a:pPr>
            <a:fld id="{BEBDA960-83BE-42ED-A536-8DCFBCE4AC6B}" type="slidenum">
              <a:rPr lang="es-ES" altLang="zh-CN"/>
              <a:pPr>
                <a:defRPr/>
              </a:pPr>
              <a:t>‹Nº›</a:t>
            </a:fld>
            <a:endParaRPr lang="es-ES" altLang="zh-CN" sz="1800" b="0">
              <a:latin typeface="Calibri" pitchFamily="34" charset="0"/>
              <a:sym typeface="Calibri" pitchFamily="34" charset="0"/>
            </a:endParaRPr>
          </a:p>
        </p:txBody>
      </p:sp>
    </p:spTree>
    <p:extLst>
      <p:ext uri="{BB962C8B-B14F-4D97-AF65-F5344CB8AC3E}">
        <p14:creationId xmlns:p14="http://schemas.microsoft.com/office/powerpoint/2010/main" val="29312119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82625" y="365125"/>
            <a:ext cx="8543925" cy="1325563"/>
          </a:xfrm>
        </p:spPr>
        <p:txBody>
          <a:body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682625" y="1681163"/>
            <a:ext cx="419100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682625" y="2505075"/>
            <a:ext cx="4191000"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Marcador de texto 4"/>
          <p:cNvSpPr>
            <a:spLocks noGrp="1"/>
          </p:cNvSpPr>
          <p:nvPr>
            <p:ph type="body" sz="quarter" idx="3"/>
          </p:nvPr>
        </p:nvSpPr>
        <p:spPr>
          <a:xfrm>
            <a:off x="5014913" y="1681163"/>
            <a:ext cx="42116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5014913" y="2505075"/>
            <a:ext cx="421163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3 Marcador de fecha"/>
          <p:cNvSpPr>
            <a:spLocks noGrp="1" noChangeArrowheads="1"/>
          </p:cNvSpPr>
          <p:nvPr>
            <p:ph type="dt" sz="half" idx="10"/>
          </p:nvPr>
        </p:nvSpPr>
        <p:spPr>
          <a:ln/>
        </p:spPr>
        <p:txBody>
          <a:bodyPr/>
          <a:lstStyle>
            <a:lvl1pPr>
              <a:defRPr/>
            </a:lvl1pPr>
          </a:lstStyle>
          <a:p>
            <a:pPr>
              <a:defRPr/>
            </a:pPr>
            <a:endParaRPr lang="es-ES"/>
          </a:p>
        </p:txBody>
      </p:sp>
      <p:sp>
        <p:nvSpPr>
          <p:cNvPr id="8" name="4 Marcador de pie de página"/>
          <p:cNvSpPr>
            <a:spLocks noGrp="1" noChangeArrowheads="1"/>
          </p:cNvSpPr>
          <p:nvPr>
            <p:ph type="ftr" sz="quarter" idx="11"/>
          </p:nvPr>
        </p:nvSpPr>
        <p:spPr>
          <a:ln/>
        </p:spPr>
        <p:txBody>
          <a:bodyPr/>
          <a:lstStyle>
            <a:lvl1pPr>
              <a:defRPr/>
            </a:lvl1pPr>
          </a:lstStyle>
          <a:p>
            <a:pPr>
              <a:defRPr/>
            </a:pPr>
            <a:endParaRPr lang="es-ES"/>
          </a:p>
        </p:txBody>
      </p:sp>
      <p:sp>
        <p:nvSpPr>
          <p:cNvPr id="9" name="5 Marcador de número de diapositiva"/>
          <p:cNvSpPr>
            <a:spLocks noGrp="1" noChangeArrowheads="1"/>
          </p:cNvSpPr>
          <p:nvPr>
            <p:ph type="sldNum" sz="quarter" idx="12"/>
          </p:nvPr>
        </p:nvSpPr>
        <p:spPr>
          <a:ln/>
        </p:spPr>
        <p:txBody>
          <a:bodyPr/>
          <a:lstStyle>
            <a:lvl1pPr>
              <a:defRPr/>
            </a:lvl1pPr>
          </a:lstStyle>
          <a:p>
            <a:pPr>
              <a:defRPr/>
            </a:pPr>
            <a:fld id="{6978CA46-7693-4CF9-AAC5-9BE97F336BC3}" type="slidenum">
              <a:rPr lang="es-ES" altLang="zh-CN"/>
              <a:pPr>
                <a:defRPr/>
              </a:pPr>
              <a:t>‹Nº›</a:t>
            </a:fld>
            <a:endParaRPr lang="es-ES" altLang="zh-CN" sz="1800" b="0">
              <a:latin typeface="Calibri" pitchFamily="34" charset="0"/>
              <a:sym typeface="Calibri" pitchFamily="34" charset="0"/>
            </a:endParaRPr>
          </a:p>
        </p:txBody>
      </p:sp>
    </p:spTree>
    <p:extLst>
      <p:ext uri="{BB962C8B-B14F-4D97-AF65-F5344CB8AC3E}">
        <p14:creationId xmlns:p14="http://schemas.microsoft.com/office/powerpoint/2010/main" val="40792212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noChangeArrowheads="1"/>
          </p:cNvSpPr>
          <p:nvPr>
            <p:ph type="dt" sz="half" idx="10"/>
          </p:nvPr>
        </p:nvSpPr>
        <p:spPr>
          <a:ln/>
        </p:spPr>
        <p:txBody>
          <a:bodyPr/>
          <a:lstStyle>
            <a:lvl1pPr>
              <a:defRPr/>
            </a:lvl1pPr>
          </a:lstStyle>
          <a:p>
            <a:pPr>
              <a:defRPr/>
            </a:pPr>
            <a:endParaRPr lang="es-ES"/>
          </a:p>
        </p:txBody>
      </p:sp>
      <p:sp>
        <p:nvSpPr>
          <p:cNvPr id="4" name="4 Marcador de pie de página"/>
          <p:cNvSpPr>
            <a:spLocks noGrp="1" noChangeArrowheads="1"/>
          </p:cNvSpPr>
          <p:nvPr>
            <p:ph type="ftr" sz="quarter" idx="11"/>
          </p:nvPr>
        </p:nvSpPr>
        <p:spPr>
          <a:ln/>
        </p:spPr>
        <p:txBody>
          <a:bodyPr/>
          <a:lstStyle>
            <a:lvl1pPr>
              <a:defRPr/>
            </a:lvl1pPr>
          </a:lstStyle>
          <a:p>
            <a:pPr>
              <a:defRPr/>
            </a:pPr>
            <a:endParaRPr lang="es-ES"/>
          </a:p>
        </p:txBody>
      </p:sp>
      <p:sp>
        <p:nvSpPr>
          <p:cNvPr id="5" name="5 Marcador de número de diapositiva"/>
          <p:cNvSpPr>
            <a:spLocks noGrp="1" noChangeArrowheads="1"/>
          </p:cNvSpPr>
          <p:nvPr>
            <p:ph type="sldNum" sz="quarter" idx="12"/>
          </p:nvPr>
        </p:nvSpPr>
        <p:spPr>
          <a:ln/>
        </p:spPr>
        <p:txBody>
          <a:bodyPr/>
          <a:lstStyle>
            <a:lvl1pPr>
              <a:defRPr/>
            </a:lvl1pPr>
          </a:lstStyle>
          <a:p>
            <a:pPr>
              <a:defRPr/>
            </a:pPr>
            <a:fld id="{138311B6-C618-4B70-9F48-CAC6F20F8971}" type="slidenum">
              <a:rPr lang="es-ES" altLang="zh-CN"/>
              <a:pPr>
                <a:defRPr/>
              </a:pPr>
              <a:t>‹Nº›</a:t>
            </a:fld>
            <a:endParaRPr lang="es-ES" altLang="zh-CN" sz="1800" b="0">
              <a:latin typeface="Calibri" pitchFamily="34" charset="0"/>
              <a:sym typeface="Calibri" pitchFamily="34" charset="0"/>
            </a:endParaRPr>
          </a:p>
        </p:txBody>
      </p:sp>
    </p:spTree>
    <p:extLst>
      <p:ext uri="{BB962C8B-B14F-4D97-AF65-F5344CB8AC3E}">
        <p14:creationId xmlns:p14="http://schemas.microsoft.com/office/powerpoint/2010/main" val="3140371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extLst>
      <p:ext uri="{BB962C8B-B14F-4D97-AF65-F5344CB8AC3E}">
        <p14:creationId xmlns:p14="http://schemas.microsoft.com/office/powerpoint/2010/main" val="21992866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noChangeArrowheads="1"/>
          </p:cNvSpPr>
          <p:nvPr>
            <p:ph type="dt" sz="half" idx="10"/>
          </p:nvPr>
        </p:nvSpPr>
        <p:spPr>
          <a:ln/>
        </p:spPr>
        <p:txBody>
          <a:bodyPr/>
          <a:lstStyle>
            <a:lvl1pPr>
              <a:defRPr/>
            </a:lvl1pPr>
          </a:lstStyle>
          <a:p>
            <a:pPr>
              <a:defRPr/>
            </a:pPr>
            <a:endParaRPr lang="es-ES"/>
          </a:p>
        </p:txBody>
      </p:sp>
      <p:sp>
        <p:nvSpPr>
          <p:cNvPr id="3" name="4 Marcador de pie de página"/>
          <p:cNvSpPr>
            <a:spLocks noGrp="1" noChangeArrowheads="1"/>
          </p:cNvSpPr>
          <p:nvPr>
            <p:ph type="ftr" sz="quarter" idx="11"/>
          </p:nvPr>
        </p:nvSpPr>
        <p:spPr>
          <a:ln/>
        </p:spPr>
        <p:txBody>
          <a:bodyPr/>
          <a:lstStyle>
            <a:lvl1pPr>
              <a:defRPr/>
            </a:lvl1pPr>
          </a:lstStyle>
          <a:p>
            <a:pPr>
              <a:defRPr/>
            </a:pPr>
            <a:endParaRPr lang="es-ES"/>
          </a:p>
        </p:txBody>
      </p:sp>
      <p:sp>
        <p:nvSpPr>
          <p:cNvPr id="4" name="5 Marcador de número de diapositiva"/>
          <p:cNvSpPr>
            <a:spLocks noGrp="1" noChangeArrowheads="1"/>
          </p:cNvSpPr>
          <p:nvPr>
            <p:ph type="sldNum" sz="quarter" idx="12"/>
          </p:nvPr>
        </p:nvSpPr>
        <p:spPr>
          <a:ln/>
        </p:spPr>
        <p:txBody>
          <a:bodyPr/>
          <a:lstStyle>
            <a:lvl1pPr>
              <a:defRPr/>
            </a:lvl1pPr>
          </a:lstStyle>
          <a:p>
            <a:pPr>
              <a:defRPr/>
            </a:pPr>
            <a:fld id="{52834A4B-5231-4C51-86F4-E6AD77B11284}" type="slidenum">
              <a:rPr lang="es-ES" altLang="zh-CN"/>
              <a:pPr>
                <a:defRPr/>
              </a:pPr>
              <a:t>‹Nº›</a:t>
            </a:fld>
            <a:endParaRPr lang="es-ES" altLang="zh-CN" sz="1800" b="0">
              <a:latin typeface="Calibri" pitchFamily="34" charset="0"/>
              <a:sym typeface="Calibri" pitchFamily="34" charset="0"/>
            </a:endParaRPr>
          </a:p>
        </p:txBody>
      </p:sp>
    </p:spTree>
    <p:extLst>
      <p:ext uri="{BB962C8B-B14F-4D97-AF65-F5344CB8AC3E}">
        <p14:creationId xmlns:p14="http://schemas.microsoft.com/office/powerpoint/2010/main" val="17544358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82625" y="457200"/>
            <a:ext cx="3194050" cy="1600200"/>
          </a:xfrm>
        </p:spPr>
        <p:txBody>
          <a:bodyPr anchor="b"/>
          <a:lstStyle>
            <a:lvl1pPr>
              <a:defRPr sz="3200"/>
            </a:lvl1pPr>
          </a:lstStyle>
          <a:p>
            <a:r>
              <a:rPr lang="es-ES" smtClean="0"/>
              <a:t>Haga clic para modificar el estilo de título del patrón</a:t>
            </a:r>
            <a:endParaRPr lang="es-ES"/>
          </a:p>
        </p:txBody>
      </p:sp>
      <p:sp>
        <p:nvSpPr>
          <p:cNvPr id="3" name="Marcador de contenido 2"/>
          <p:cNvSpPr>
            <a:spLocks noGrp="1"/>
          </p:cNvSpPr>
          <p:nvPr>
            <p:ph idx="1"/>
          </p:nvPr>
        </p:nvSpPr>
        <p:spPr>
          <a:xfrm>
            <a:off x="4211638" y="987425"/>
            <a:ext cx="5014912"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texto 3"/>
          <p:cNvSpPr>
            <a:spLocks noGrp="1"/>
          </p:cNvSpPr>
          <p:nvPr>
            <p:ph type="body" sz="half" idx="2"/>
          </p:nvPr>
        </p:nvSpPr>
        <p:spPr>
          <a:xfrm>
            <a:off x="682625" y="2057400"/>
            <a:ext cx="31940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3 Marcador de fecha"/>
          <p:cNvSpPr>
            <a:spLocks noGrp="1" noChangeArrowheads="1"/>
          </p:cNvSpPr>
          <p:nvPr>
            <p:ph type="dt" sz="half" idx="10"/>
          </p:nvPr>
        </p:nvSpPr>
        <p:spPr>
          <a:ln/>
        </p:spPr>
        <p:txBody>
          <a:bodyPr/>
          <a:lstStyle>
            <a:lvl1pPr>
              <a:defRPr/>
            </a:lvl1pPr>
          </a:lstStyle>
          <a:p>
            <a:pPr>
              <a:defRPr/>
            </a:pPr>
            <a:endParaRPr lang="es-ES"/>
          </a:p>
        </p:txBody>
      </p:sp>
      <p:sp>
        <p:nvSpPr>
          <p:cNvPr id="6" name="4 Marcador de pie de página"/>
          <p:cNvSpPr>
            <a:spLocks noGrp="1" noChangeArrowheads="1"/>
          </p:cNvSpPr>
          <p:nvPr>
            <p:ph type="ftr" sz="quarter" idx="11"/>
          </p:nvPr>
        </p:nvSpPr>
        <p:spPr>
          <a:ln/>
        </p:spPr>
        <p:txBody>
          <a:bodyPr/>
          <a:lstStyle>
            <a:lvl1pPr>
              <a:defRPr/>
            </a:lvl1pPr>
          </a:lstStyle>
          <a:p>
            <a:pPr>
              <a:defRPr/>
            </a:pPr>
            <a:endParaRPr lang="es-ES"/>
          </a:p>
        </p:txBody>
      </p:sp>
      <p:sp>
        <p:nvSpPr>
          <p:cNvPr id="7" name="5 Marcador de número de diapositiva"/>
          <p:cNvSpPr>
            <a:spLocks noGrp="1" noChangeArrowheads="1"/>
          </p:cNvSpPr>
          <p:nvPr>
            <p:ph type="sldNum" sz="quarter" idx="12"/>
          </p:nvPr>
        </p:nvSpPr>
        <p:spPr>
          <a:ln/>
        </p:spPr>
        <p:txBody>
          <a:bodyPr/>
          <a:lstStyle>
            <a:lvl1pPr>
              <a:defRPr/>
            </a:lvl1pPr>
          </a:lstStyle>
          <a:p>
            <a:pPr>
              <a:defRPr/>
            </a:pPr>
            <a:fld id="{965BC9D4-6563-4E8A-8FF9-698F643E4A21}" type="slidenum">
              <a:rPr lang="es-ES" altLang="zh-CN"/>
              <a:pPr>
                <a:defRPr/>
              </a:pPr>
              <a:t>‹Nº›</a:t>
            </a:fld>
            <a:endParaRPr lang="es-ES" altLang="zh-CN" sz="1800" b="0">
              <a:latin typeface="Calibri" pitchFamily="34" charset="0"/>
              <a:sym typeface="Calibri" pitchFamily="34" charset="0"/>
            </a:endParaRPr>
          </a:p>
        </p:txBody>
      </p:sp>
    </p:spTree>
    <p:extLst>
      <p:ext uri="{BB962C8B-B14F-4D97-AF65-F5344CB8AC3E}">
        <p14:creationId xmlns:p14="http://schemas.microsoft.com/office/powerpoint/2010/main" val="34441976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82625" y="457200"/>
            <a:ext cx="3194050" cy="1600200"/>
          </a:xfrm>
        </p:spPr>
        <p:txBody>
          <a:bodyPr anchor="b"/>
          <a:lstStyle>
            <a:lvl1pPr>
              <a:defRPr sz="3200"/>
            </a:lvl1pPr>
          </a:lstStyle>
          <a:p>
            <a:r>
              <a:rPr lang="es-ES" smtClean="0"/>
              <a:t>Haga clic para modificar el estilo de título del patrón</a:t>
            </a:r>
            <a:endParaRPr lang="es-ES"/>
          </a:p>
        </p:txBody>
      </p:sp>
      <p:sp>
        <p:nvSpPr>
          <p:cNvPr id="3" name="Marcador de posición de imagen 2"/>
          <p:cNvSpPr>
            <a:spLocks noGrp="1"/>
          </p:cNvSpPr>
          <p:nvPr>
            <p:ph type="pic" idx="1"/>
          </p:nvPr>
        </p:nvSpPr>
        <p:spPr>
          <a:xfrm>
            <a:off x="4211638" y="987425"/>
            <a:ext cx="5014912"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sym typeface="MS PGothic" panose="020B0600070205080204" pitchFamily="34" charset="-128"/>
            </a:endParaRPr>
          </a:p>
        </p:txBody>
      </p:sp>
      <p:sp>
        <p:nvSpPr>
          <p:cNvPr id="4" name="Marcador de texto 3"/>
          <p:cNvSpPr>
            <a:spLocks noGrp="1"/>
          </p:cNvSpPr>
          <p:nvPr>
            <p:ph type="body" sz="half" idx="2"/>
          </p:nvPr>
        </p:nvSpPr>
        <p:spPr>
          <a:xfrm>
            <a:off x="682625" y="2057400"/>
            <a:ext cx="31940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3 Marcador de fecha"/>
          <p:cNvSpPr>
            <a:spLocks noGrp="1" noChangeArrowheads="1"/>
          </p:cNvSpPr>
          <p:nvPr>
            <p:ph type="dt" sz="half" idx="10"/>
          </p:nvPr>
        </p:nvSpPr>
        <p:spPr>
          <a:ln/>
        </p:spPr>
        <p:txBody>
          <a:bodyPr/>
          <a:lstStyle>
            <a:lvl1pPr>
              <a:defRPr/>
            </a:lvl1pPr>
          </a:lstStyle>
          <a:p>
            <a:pPr>
              <a:defRPr/>
            </a:pPr>
            <a:endParaRPr lang="es-ES"/>
          </a:p>
        </p:txBody>
      </p:sp>
      <p:sp>
        <p:nvSpPr>
          <p:cNvPr id="6" name="4 Marcador de pie de página"/>
          <p:cNvSpPr>
            <a:spLocks noGrp="1" noChangeArrowheads="1"/>
          </p:cNvSpPr>
          <p:nvPr>
            <p:ph type="ftr" sz="quarter" idx="11"/>
          </p:nvPr>
        </p:nvSpPr>
        <p:spPr>
          <a:ln/>
        </p:spPr>
        <p:txBody>
          <a:bodyPr/>
          <a:lstStyle>
            <a:lvl1pPr>
              <a:defRPr/>
            </a:lvl1pPr>
          </a:lstStyle>
          <a:p>
            <a:pPr>
              <a:defRPr/>
            </a:pPr>
            <a:endParaRPr lang="es-ES"/>
          </a:p>
        </p:txBody>
      </p:sp>
      <p:sp>
        <p:nvSpPr>
          <p:cNvPr id="7" name="5 Marcador de número de diapositiva"/>
          <p:cNvSpPr>
            <a:spLocks noGrp="1" noChangeArrowheads="1"/>
          </p:cNvSpPr>
          <p:nvPr>
            <p:ph type="sldNum" sz="quarter" idx="12"/>
          </p:nvPr>
        </p:nvSpPr>
        <p:spPr>
          <a:ln/>
        </p:spPr>
        <p:txBody>
          <a:bodyPr/>
          <a:lstStyle>
            <a:lvl1pPr>
              <a:defRPr/>
            </a:lvl1pPr>
          </a:lstStyle>
          <a:p>
            <a:pPr>
              <a:defRPr/>
            </a:pPr>
            <a:fld id="{4533DD23-2F46-4894-A67F-F5D615D569FB}" type="slidenum">
              <a:rPr lang="es-ES" altLang="zh-CN"/>
              <a:pPr>
                <a:defRPr/>
              </a:pPr>
              <a:t>‹Nº›</a:t>
            </a:fld>
            <a:endParaRPr lang="es-ES" altLang="zh-CN" sz="1800" b="0">
              <a:latin typeface="Calibri" pitchFamily="34" charset="0"/>
              <a:sym typeface="Calibri" pitchFamily="34" charset="0"/>
            </a:endParaRPr>
          </a:p>
        </p:txBody>
      </p:sp>
    </p:spTree>
    <p:extLst>
      <p:ext uri="{BB962C8B-B14F-4D97-AF65-F5344CB8AC3E}">
        <p14:creationId xmlns:p14="http://schemas.microsoft.com/office/powerpoint/2010/main" val="4770198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noChangeArrowheads="1"/>
          </p:cNvSpPr>
          <p:nvPr>
            <p:ph type="dt" sz="half" idx="10"/>
          </p:nvPr>
        </p:nvSpPr>
        <p:spPr>
          <a:ln/>
        </p:spPr>
        <p:txBody>
          <a:bodyPr/>
          <a:lstStyle>
            <a:lvl1pPr>
              <a:defRPr/>
            </a:lvl1pPr>
          </a:lstStyle>
          <a:p>
            <a:pPr>
              <a:defRPr/>
            </a:pPr>
            <a:endParaRPr lang="es-ES"/>
          </a:p>
        </p:txBody>
      </p:sp>
      <p:sp>
        <p:nvSpPr>
          <p:cNvPr id="5" name="4 Marcador de pie de página"/>
          <p:cNvSpPr>
            <a:spLocks noGrp="1" noChangeArrowheads="1"/>
          </p:cNvSpPr>
          <p:nvPr>
            <p:ph type="ftr" sz="quarter" idx="11"/>
          </p:nvPr>
        </p:nvSpPr>
        <p:spPr>
          <a:ln/>
        </p:spPr>
        <p:txBody>
          <a:bodyPr/>
          <a:lstStyle>
            <a:lvl1pPr>
              <a:defRPr/>
            </a:lvl1pPr>
          </a:lstStyle>
          <a:p>
            <a:pPr>
              <a:defRPr/>
            </a:pPr>
            <a:endParaRPr lang="es-ES"/>
          </a:p>
        </p:txBody>
      </p:sp>
      <p:sp>
        <p:nvSpPr>
          <p:cNvPr id="6" name="5 Marcador de número de diapositiva"/>
          <p:cNvSpPr>
            <a:spLocks noGrp="1" noChangeArrowheads="1"/>
          </p:cNvSpPr>
          <p:nvPr>
            <p:ph type="sldNum" sz="quarter" idx="12"/>
          </p:nvPr>
        </p:nvSpPr>
        <p:spPr>
          <a:ln/>
        </p:spPr>
        <p:txBody>
          <a:bodyPr/>
          <a:lstStyle>
            <a:lvl1pPr>
              <a:defRPr/>
            </a:lvl1pPr>
          </a:lstStyle>
          <a:p>
            <a:pPr>
              <a:defRPr/>
            </a:pPr>
            <a:fld id="{0C4316A3-BB11-439A-BBD1-F30E79D8966F}" type="slidenum">
              <a:rPr lang="es-ES" altLang="zh-CN"/>
              <a:pPr>
                <a:defRPr/>
              </a:pPr>
              <a:t>‹Nº›</a:t>
            </a:fld>
            <a:endParaRPr lang="es-ES" altLang="zh-CN" sz="1800" b="0">
              <a:latin typeface="Calibri" pitchFamily="34" charset="0"/>
              <a:sym typeface="Calibri" pitchFamily="34" charset="0"/>
            </a:endParaRPr>
          </a:p>
        </p:txBody>
      </p:sp>
    </p:spTree>
    <p:extLst>
      <p:ext uri="{BB962C8B-B14F-4D97-AF65-F5344CB8AC3E}">
        <p14:creationId xmlns:p14="http://schemas.microsoft.com/office/powerpoint/2010/main" val="16046472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7181850" y="274638"/>
            <a:ext cx="2228850" cy="5851525"/>
          </a:xfrm>
        </p:spPr>
        <p:txBody>
          <a:bodyPr vert="eaVert"/>
          <a:lstStyle/>
          <a:p>
            <a:r>
              <a:rPr lang="es-ES" smtClean="0"/>
              <a:t>Haga clic para modificar el estilo de título del patrón</a:t>
            </a:r>
            <a:endParaRPr lang="es-ES"/>
          </a:p>
        </p:txBody>
      </p:sp>
      <p:sp>
        <p:nvSpPr>
          <p:cNvPr id="3" name="Marcador de texto vertical 2"/>
          <p:cNvSpPr>
            <a:spLocks noGrp="1"/>
          </p:cNvSpPr>
          <p:nvPr>
            <p:ph type="body" orient="vert" idx="1"/>
          </p:nvPr>
        </p:nvSpPr>
        <p:spPr>
          <a:xfrm>
            <a:off x="495300" y="274638"/>
            <a:ext cx="653415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noChangeArrowheads="1"/>
          </p:cNvSpPr>
          <p:nvPr>
            <p:ph type="dt" sz="half" idx="10"/>
          </p:nvPr>
        </p:nvSpPr>
        <p:spPr>
          <a:ln/>
        </p:spPr>
        <p:txBody>
          <a:bodyPr/>
          <a:lstStyle>
            <a:lvl1pPr>
              <a:defRPr/>
            </a:lvl1pPr>
          </a:lstStyle>
          <a:p>
            <a:pPr>
              <a:defRPr/>
            </a:pPr>
            <a:endParaRPr lang="es-ES"/>
          </a:p>
        </p:txBody>
      </p:sp>
      <p:sp>
        <p:nvSpPr>
          <p:cNvPr id="5" name="4 Marcador de pie de página"/>
          <p:cNvSpPr>
            <a:spLocks noGrp="1" noChangeArrowheads="1"/>
          </p:cNvSpPr>
          <p:nvPr>
            <p:ph type="ftr" sz="quarter" idx="11"/>
          </p:nvPr>
        </p:nvSpPr>
        <p:spPr>
          <a:ln/>
        </p:spPr>
        <p:txBody>
          <a:bodyPr/>
          <a:lstStyle>
            <a:lvl1pPr>
              <a:defRPr/>
            </a:lvl1pPr>
          </a:lstStyle>
          <a:p>
            <a:pPr>
              <a:defRPr/>
            </a:pPr>
            <a:endParaRPr lang="es-ES"/>
          </a:p>
        </p:txBody>
      </p:sp>
      <p:sp>
        <p:nvSpPr>
          <p:cNvPr id="6" name="5 Marcador de número de diapositiva"/>
          <p:cNvSpPr>
            <a:spLocks noGrp="1" noChangeArrowheads="1"/>
          </p:cNvSpPr>
          <p:nvPr>
            <p:ph type="sldNum" sz="quarter" idx="12"/>
          </p:nvPr>
        </p:nvSpPr>
        <p:spPr>
          <a:ln/>
        </p:spPr>
        <p:txBody>
          <a:bodyPr/>
          <a:lstStyle>
            <a:lvl1pPr>
              <a:defRPr/>
            </a:lvl1pPr>
          </a:lstStyle>
          <a:p>
            <a:pPr>
              <a:defRPr/>
            </a:pPr>
            <a:fld id="{5D38101B-E924-4C96-8B94-69B7AE886CF0}" type="slidenum">
              <a:rPr lang="es-ES" altLang="zh-CN"/>
              <a:pPr>
                <a:defRPr/>
              </a:pPr>
              <a:t>‹Nº›</a:t>
            </a:fld>
            <a:endParaRPr lang="es-ES" altLang="zh-CN" sz="1800" b="0">
              <a:latin typeface="Calibri" pitchFamily="34" charset="0"/>
              <a:sym typeface="Calibri" pitchFamily="34" charset="0"/>
            </a:endParaRPr>
          </a:p>
        </p:txBody>
      </p:sp>
    </p:spTree>
    <p:extLst>
      <p:ext uri="{BB962C8B-B14F-4D97-AF65-F5344CB8AC3E}">
        <p14:creationId xmlns:p14="http://schemas.microsoft.com/office/powerpoint/2010/main" val="7647938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Diseño personalizado">
    <p:spTree>
      <p:nvGrpSpPr>
        <p:cNvPr id="1" name=""/>
        <p:cNvGrpSpPr/>
        <p:nvPr/>
      </p:nvGrpSpPr>
      <p:grpSpPr>
        <a:xfrm>
          <a:off x="0" y="0"/>
          <a:ext cx="0" cy="0"/>
          <a:chOff x="0" y="0"/>
          <a:chExt cx="0" cy="0"/>
        </a:xfrm>
      </p:grpSpPr>
      <p:sp>
        <p:nvSpPr>
          <p:cNvPr id="2" name="Título 1"/>
          <p:cNvSpPr>
            <a:spLocks noGrp="1"/>
          </p:cNvSpPr>
          <p:nvPr>
            <p:ph type="title"/>
          </p:nvPr>
        </p:nvSpPr>
        <p:spPr>
          <a:xfrm>
            <a:off x="495300" y="274638"/>
            <a:ext cx="8915400" cy="1143000"/>
          </a:xfrm>
        </p:spPr>
        <p:txBody>
          <a:bodyPr/>
          <a:lstStyle/>
          <a:p>
            <a:r>
              <a:rPr lang="es-ES" smtClean="0"/>
              <a:t>Haga clic para modificar el estilo de título del patrón</a:t>
            </a:r>
            <a:endParaRPr lang="es-ES"/>
          </a:p>
        </p:txBody>
      </p:sp>
      <p:sp>
        <p:nvSpPr>
          <p:cNvPr id="3" name="3 Marcador de fecha"/>
          <p:cNvSpPr>
            <a:spLocks noGrp="1" noChangeArrowheads="1"/>
          </p:cNvSpPr>
          <p:nvPr>
            <p:ph type="dt" sz="half" idx="10"/>
          </p:nvPr>
        </p:nvSpPr>
        <p:spPr>
          <a:ln/>
        </p:spPr>
        <p:txBody>
          <a:bodyPr/>
          <a:lstStyle>
            <a:lvl1pPr>
              <a:defRPr/>
            </a:lvl1pPr>
          </a:lstStyle>
          <a:p>
            <a:pPr>
              <a:defRPr/>
            </a:pPr>
            <a:endParaRPr lang="es-ES"/>
          </a:p>
        </p:txBody>
      </p:sp>
      <p:sp>
        <p:nvSpPr>
          <p:cNvPr id="4" name="4 Marcador de pie de página"/>
          <p:cNvSpPr>
            <a:spLocks noGrp="1" noChangeArrowheads="1"/>
          </p:cNvSpPr>
          <p:nvPr>
            <p:ph type="ftr" sz="quarter" idx="11"/>
          </p:nvPr>
        </p:nvSpPr>
        <p:spPr>
          <a:ln/>
        </p:spPr>
        <p:txBody>
          <a:bodyPr/>
          <a:lstStyle>
            <a:lvl1pPr>
              <a:defRPr/>
            </a:lvl1pPr>
          </a:lstStyle>
          <a:p>
            <a:pPr>
              <a:defRPr/>
            </a:pPr>
            <a:endParaRPr lang="es-ES"/>
          </a:p>
        </p:txBody>
      </p:sp>
      <p:sp>
        <p:nvSpPr>
          <p:cNvPr id="5" name="5 Marcador de número de diapositiva"/>
          <p:cNvSpPr>
            <a:spLocks noGrp="1" noChangeArrowheads="1"/>
          </p:cNvSpPr>
          <p:nvPr>
            <p:ph type="sldNum" sz="quarter" idx="12"/>
          </p:nvPr>
        </p:nvSpPr>
        <p:spPr>
          <a:ln/>
        </p:spPr>
        <p:txBody>
          <a:bodyPr/>
          <a:lstStyle>
            <a:lvl1pPr>
              <a:defRPr/>
            </a:lvl1pPr>
          </a:lstStyle>
          <a:p>
            <a:pPr>
              <a:defRPr/>
            </a:pPr>
            <a:fld id="{0CF31F47-2827-4040-AE06-984951A95CA1}" type="slidenum">
              <a:rPr lang="es-ES" altLang="zh-CN"/>
              <a:pPr>
                <a:defRPr/>
              </a:pPr>
              <a:t>‹Nº›</a:t>
            </a:fld>
            <a:endParaRPr lang="es-ES" altLang="zh-CN" sz="1800" b="0">
              <a:latin typeface="Calibri" pitchFamily="34" charset="0"/>
              <a:sym typeface="Calibri" pitchFamily="34" charset="0"/>
            </a:endParaRPr>
          </a:p>
        </p:txBody>
      </p:sp>
    </p:spTree>
    <p:extLst>
      <p:ext uri="{BB962C8B-B14F-4D97-AF65-F5344CB8AC3E}">
        <p14:creationId xmlns:p14="http://schemas.microsoft.com/office/powerpoint/2010/main" val="24042456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Only">
  <p:cSld name="Contenido">
    <p:spTree>
      <p:nvGrpSpPr>
        <p:cNvPr id="1" name=""/>
        <p:cNvGrpSpPr/>
        <p:nvPr/>
      </p:nvGrpSpPr>
      <p:grpSpPr>
        <a:xfrm>
          <a:off x="0" y="0"/>
          <a:ext cx="0" cy="0"/>
          <a:chOff x="0" y="0"/>
          <a:chExt cx="0" cy="0"/>
        </a:xfrm>
      </p:grpSpPr>
      <p:sp>
        <p:nvSpPr>
          <p:cNvPr id="2" name="1 Marcador de contenido"/>
          <p:cNvSpPr>
            <a:spLocks noGrp="1"/>
          </p:cNvSpPr>
          <p:nvPr>
            <p:ph/>
          </p:nvPr>
        </p:nvSpPr>
        <p:spPr>
          <a:xfrm>
            <a:off x="495300" y="274639"/>
            <a:ext cx="8915400" cy="585152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3" name="Rectangle 4"/>
          <p:cNvSpPr>
            <a:spLocks noGrp="1" noChangeArrowheads="1"/>
          </p:cNvSpPr>
          <p:nvPr>
            <p:ph type="dt" sz="half" idx="10"/>
          </p:nvPr>
        </p:nvSpPr>
        <p:spPr>
          <a:ln/>
        </p:spPr>
        <p:txBody>
          <a:bodyPr/>
          <a:lstStyle>
            <a:lvl1pPr>
              <a:defRPr/>
            </a:lvl1pPr>
          </a:lstStyle>
          <a:p>
            <a:pPr>
              <a:defRPr/>
            </a:pPr>
            <a:endParaRPr lang="es-E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s-E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58059523-98C3-4A16-B0E7-DFEDC74D9248}" type="slidenum">
              <a:rPr lang="es-ES">
                <a:solidFill>
                  <a:srgbClr val="000000"/>
                </a:solidFill>
              </a:rPr>
              <a:pPr>
                <a:defRPr/>
              </a:pPr>
              <a:t>‹Nº›</a:t>
            </a:fld>
            <a:endParaRPr lang="es-ES">
              <a:solidFill>
                <a:srgbClr val="000000"/>
              </a:solidFill>
            </a:endParaRPr>
          </a:p>
        </p:txBody>
      </p:sp>
    </p:spTree>
    <p:extLst>
      <p:ext uri="{BB962C8B-B14F-4D97-AF65-F5344CB8AC3E}">
        <p14:creationId xmlns:p14="http://schemas.microsoft.com/office/powerpoint/2010/main" val="396421295"/>
      </p:ext>
    </p:extLst>
  </p:cSld>
  <p:clrMapOvr>
    <a:masterClrMapping/>
  </p:clrMapOvr>
  <p:transition spd="med">
    <p:zo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238250" y="1122363"/>
            <a:ext cx="7429500" cy="2387600"/>
          </a:xfrm>
        </p:spPr>
        <p:txBody>
          <a:bodyPr anchor="b"/>
          <a:lstStyle>
            <a:lvl1pPr algn="ctr">
              <a:defRPr sz="6000"/>
            </a:lvl1pPr>
          </a:lstStyle>
          <a:p>
            <a:r>
              <a:rPr lang="es-ES" smtClean="0"/>
              <a:t>Haga clic para modificar el estilo de título del patrón</a:t>
            </a:r>
            <a:endParaRPr lang="es-ES"/>
          </a:p>
        </p:txBody>
      </p:sp>
      <p:sp>
        <p:nvSpPr>
          <p:cNvPr id="3" name="Subtítulo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ES"/>
          </a:p>
        </p:txBody>
      </p:sp>
      <p:sp>
        <p:nvSpPr>
          <p:cNvPr id="4" name="3 Marcador de fecha"/>
          <p:cNvSpPr>
            <a:spLocks noGrp="1" noChangeArrowheads="1"/>
          </p:cNvSpPr>
          <p:nvPr>
            <p:ph type="dt" sz="half" idx="10"/>
          </p:nvPr>
        </p:nvSpPr>
        <p:spPr/>
        <p:txBody>
          <a:bodyPr/>
          <a:lstStyle>
            <a:lvl1pPr>
              <a:defRPr/>
            </a:lvl1pPr>
          </a:lstStyle>
          <a:p>
            <a:pPr>
              <a:defRPr/>
            </a:pPr>
            <a:endParaRPr lang="es-ES"/>
          </a:p>
        </p:txBody>
      </p:sp>
      <p:sp>
        <p:nvSpPr>
          <p:cNvPr id="5"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6" name="5 Marcador de número de diapositiva"/>
          <p:cNvSpPr>
            <a:spLocks noGrp="1" noChangeArrowheads="1"/>
          </p:cNvSpPr>
          <p:nvPr>
            <p:ph type="sldNum" sz="quarter" idx="12"/>
          </p:nvPr>
        </p:nvSpPr>
        <p:spPr/>
        <p:txBody>
          <a:bodyPr/>
          <a:lstStyle>
            <a:lvl1pPr>
              <a:defRPr smtClean="0"/>
            </a:lvl1pPr>
          </a:lstStyle>
          <a:p>
            <a:pPr>
              <a:defRPr/>
            </a:pPr>
            <a:fld id="{2434C21B-1610-441F-A530-5EA59E71C33C}"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20531262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noChangeArrowheads="1"/>
          </p:cNvSpPr>
          <p:nvPr>
            <p:ph type="dt" sz="half" idx="10"/>
          </p:nvPr>
        </p:nvSpPr>
        <p:spPr/>
        <p:txBody>
          <a:bodyPr/>
          <a:lstStyle>
            <a:lvl1pPr>
              <a:defRPr/>
            </a:lvl1pPr>
          </a:lstStyle>
          <a:p>
            <a:pPr>
              <a:defRPr/>
            </a:pPr>
            <a:endParaRPr lang="es-ES"/>
          </a:p>
        </p:txBody>
      </p:sp>
      <p:sp>
        <p:nvSpPr>
          <p:cNvPr id="5"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6" name="5 Marcador de número de diapositiva"/>
          <p:cNvSpPr>
            <a:spLocks noGrp="1" noChangeArrowheads="1"/>
          </p:cNvSpPr>
          <p:nvPr>
            <p:ph type="sldNum" sz="quarter" idx="12"/>
          </p:nvPr>
        </p:nvSpPr>
        <p:spPr/>
        <p:txBody>
          <a:bodyPr/>
          <a:lstStyle>
            <a:lvl1pPr>
              <a:defRPr smtClean="0"/>
            </a:lvl1pPr>
          </a:lstStyle>
          <a:p>
            <a:pPr>
              <a:defRPr/>
            </a:pPr>
            <a:fld id="{A84BDB92-C947-4818-88F5-E20AD2C7B997}"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266264717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76275" y="1709738"/>
            <a:ext cx="8543925" cy="2852737"/>
          </a:xfrm>
        </p:spPr>
        <p:txBody>
          <a:bodyPr anchor="b"/>
          <a:lstStyle>
            <a:lvl1pPr>
              <a:defRPr sz="6000"/>
            </a:lvl1p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676275" y="4589463"/>
            <a:ext cx="8543925"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s-ES" smtClean="0"/>
              <a:t>Haga clic para modificar el estilo de texto del patrón</a:t>
            </a:r>
          </a:p>
        </p:txBody>
      </p:sp>
      <p:sp>
        <p:nvSpPr>
          <p:cNvPr id="4" name="3 Marcador de fecha"/>
          <p:cNvSpPr>
            <a:spLocks noGrp="1" noChangeArrowheads="1"/>
          </p:cNvSpPr>
          <p:nvPr>
            <p:ph type="dt" sz="half" idx="10"/>
          </p:nvPr>
        </p:nvSpPr>
        <p:spPr/>
        <p:txBody>
          <a:bodyPr/>
          <a:lstStyle>
            <a:lvl1pPr>
              <a:defRPr/>
            </a:lvl1pPr>
          </a:lstStyle>
          <a:p>
            <a:pPr>
              <a:defRPr/>
            </a:pPr>
            <a:endParaRPr lang="es-ES"/>
          </a:p>
        </p:txBody>
      </p:sp>
      <p:sp>
        <p:nvSpPr>
          <p:cNvPr id="5"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6" name="5 Marcador de número de diapositiva"/>
          <p:cNvSpPr>
            <a:spLocks noGrp="1" noChangeArrowheads="1"/>
          </p:cNvSpPr>
          <p:nvPr>
            <p:ph type="sldNum" sz="quarter" idx="12"/>
          </p:nvPr>
        </p:nvSpPr>
        <p:spPr/>
        <p:txBody>
          <a:bodyPr/>
          <a:lstStyle>
            <a:lvl1pPr>
              <a:defRPr smtClean="0"/>
            </a:lvl1pPr>
          </a:lstStyle>
          <a:p>
            <a:pPr>
              <a:defRPr/>
            </a:pPr>
            <a:fld id="{D27E0804-3327-43D5-825A-EC776B26E33F}"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718972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76275" y="1709738"/>
            <a:ext cx="8543925" cy="2852737"/>
          </a:xfrm>
        </p:spPr>
        <p:txBody>
          <a:bodyPr/>
          <a:lstStyle>
            <a:lvl1pPr>
              <a:defRPr sz="6000"/>
            </a:lvl1p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676275" y="4589463"/>
            <a:ext cx="8543925"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s-ES" smtClean="0"/>
              <a:t>Haga clic para modificar el estilo de texto del patrón</a:t>
            </a:r>
          </a:p>
        </p:txBody>
      </p:sp>
    </p:spTree>
    <p:extLst>
      <p:ext uri="{BB962C8B-B14F-4D97-AF65-F5344CB8AC3E}">
        <p14:creationId xmlns:p14="http://schemas.microsoft.com/office/powerpoint/2010/main" val="35170966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contenido 2"/>
          <p:cNvSpPr>
            <a:spLocks noGrp="1"/>
          </p:cNvSpPr>
          <p:nvPr>
            <p:ph sz="half" idx="1"/>
          </p:nvPr>
        </p:nvSpPr>
        <p:spPr>
          <a:xfrm>
            <a:off x="495300" y="1600200"/>
            <a:ext cx="43815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contenido 3"/>
          <p:cNvSpPr>
            <a:spLocks noGrp="1"/>
          </p:cNvSpPr>
          <p:nvPr>
            <p:ph sz="half" idx="2"/>
          </p:nvPr>
        </p:nvSpPr>
        <p:spPr>
          <a:xfrm>
            <a:off x="5029200" y="1600200"/>
            <a:ext cx="43815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3 Marcador de fecha"/>
          <p:cNvSpPr>
            <a:spLocks noGrp="1" noChangeArrowheads="1"/>
          </p:cNvSpPr>
          <p:nvPr>
            <p:ph type="dt" sz="half" idx="10"/>
          </p:nvPr>
        </p:nvSpPr>
        <p:spPr/>
        <p:txBody>
          <a:bodyPr/>
          <a:lstStyle>
            <a:lvl1pPr>
              <a:defRPr/>
            </a:lvl1pPr>
          </a:lstStyle>
          <a:p>
            <a:pPr>
              <a:defRPr/>
            </a:pPr>
            <a:endParaRPr lang="es-ES"/>
          </a:p>
        </p:txBody>
      </p:sp>
      <p:sp>
        <p:nvSpPr>
          <p:cNvPr id="6"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7" name="5 Marcador de número de diapositiva"/>
          <p:cNvSpPr>
            <a:spLocks noGrp="1" noChangeArrowheads="1"/>
          </p:cNvSpPr>
          <p:nvPr>
            <p:ph type="sldNum" sz="quarter" idx="12"/>
          </p:nvPr>
        </p:nvSpPr>
        <p:spPr/>
        <p:txBody>
          <a:bodyPr/>
          <a:lstStyle>
            <a:lvl1pPr>
              <a:defRPr smtClean="0"/>
            </a:lvl1pPr>
          </a:lstStyle>
          <a:p>
            <a:pPr>
              <a:defRPr/>
            </a:pPr>
            <a:fld id="{D7555435-CBC0-48AB-ADCA-42F070117681}"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13185344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82625" y="365125"/>
            <a:ext cx="8543925" cy="1325563"/>
          </a:xfrm>
        </p:spPr>
        <p:txBody>
          <a:body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682625" y="1681163"/>
            <a:ext cx="419100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682625" y="2505075"/>
            <a:ext cx="4191000"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Marcador de texto 4"/>
          <p:cNvSpPr>
            <a:spLocks noGrp="1"/>
          </p:cNvSpPr>
          <p:nvPr>
            <p:ph type="body" sz="quarter" idx="3"/>
          </p:nvPr>
        </p:nvSpPr>
        <p:spPr>
          <a:xfrm>
            <a:off x="5014913" y="1681163"/>
            <a:ext cx="42116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5014913" y="2505075"/>
            <a:ext cx="421163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3 Marcador de fecha"/>
          <p:cNvSpPr>
            <a:spLocks noGrp="1" noChangeArrowheads="1"/>
          </p:cNvSpPr>
          <p:nvPr>
            <p:ph type="dt" sz="half" idx="10"/>
          </p:nvPr>
        </p:nvSpPr>
        <p:spPr/>
        <p:txBody>
          <a:bodyPr/>
          <a:lstStyle>
            <a:lvl1pPr>
              <a:defRPr/>
            </a:lvl1pPr>
          </a:lstStyle>
          <a:p>
            <a:pPr>
              <a:defRPr/>
            </a:pPr>
            <a:endParaRPr lang="es-ES"/>
          </a:p>
        </p:txBody>
      </p:sp>
      <p:sp>
        <p:nvSpPr>
          <p:cNvPr id="8"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9" name="5 Marcador de número de diapositiva"/>
          <p:cNvSpPr>
            <a:spLocks noGrp="1" noChangeArrowheads="1"/>
          </p:cNvSpPr>
          <p:nvPr>
            <p:ph type="sldNum" sz="quarter" idx="12"/>
          </p:nvPr>
        </p:nvSpPr>
        <p:spPr/>
        <p:txBody>
          <a:bodyPr/>
          <a:lstStyle>
            <a:lvl1pPr>
              <a:defRPr smtClean="0"/>
            </a:lvl1pPr>
          </a:lstStyle>
          <a:p>
            <a:pPr>
              <a:defRPr/>
            </a:pPr>
            <a:fld id="{A9AA72A8-9A0B-48ED-8A42-B580EA10425C}"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4836507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noChangeArrowheads="1"/>
          </p:cNvSpPr>
          <p:nvPr>
            <p:ph type="dt" sz="half" idx="10"/>
          </p:nvPr>
        </p:nvSpPr>
        <p:spPr/>
        <p:txBody>
          <a:bodyPr/>
          <a:lstStyle>
            <a:lvl1pPr>
              <a:defRPr/>
            </a:lvl1pPr>
          </a:lstStyle>
          <a:p>
            <a:pPr>
              <a:defRPr/>
            </a:pPr>
            <a:endParaRPr lang="es-ES"/>
          </a:p>
        </p:txBody>
      </p:sp>
      <p:sp>
        <p:nvSpPr>
          <p:cNvPr id="4"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5" name="5 Marcador de número de diapositiva"/>
          <p:cNvSpPr>
            <a:spLocks noGrp="1" noChangeArrowheads="1"/>
          </p:cNvSpPr>
          <p:nvPr>
            <p:ph type="sldNum" sz="quarter" idx="12"/>
          </p:nvPr>
        </p:nvSpPr>
        <p:spPr/>
        <p:txBody>
          <a:bodyPr/>
          <a:lstStyle>
            <a:lvl1pPr>
              <a:defRPr smtClean="0"/>
            </a:lvl1pPr>
          </a:lstStyle>
          <a:p>
            <a:pPr>
              <a:defRPr/>
            </a:pPr>
            <a:fld id="{C8C26F51-53DC-4872-B368-AD9495D63A9F}"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391181595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noChangeArrowheads="1"/>
          </p:cNvSpPr>
          <p:nvPr>
            <p:ph type="dt" sz="half" idx="10"/>
          </p:nvPr>
        </p:nvSpPr>
        <p:spPr/>
        <p:txBody>
          <a:bodyPr/>
          <a:lstStyle>
            <a:lvl1pPr>
              <a:defRPr/>
            </a:lvl1pPr>
          </a:lstStyle>
          <a:p>
            <a:pPr>
              <a:defRPr/>
            </a:pPr>
            <a:endParaRPr lang="es-ES"/>
          </a:p>
        </p:txBody>
      </p:sp>
      <p:sp>
        <p:nvSpPr>
          <p:cNvPr id="3"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4" name="5 Marcador de número de diapositiva"/>
          <p:cNvSpPr>
            <a:spLocks noGrp="1" noChangeArrowheads="1"/>
          </p:cNvSpPr>
          <p:nvPr>
            <p:ph type="sldNum" sz="quarter" idx="12"/>
          </p:nvPr>
        </p:nvSpPr>
        <p:spPr/>
        <p:txBody>
          <a:bodyPr/>
          <a:lstStyle>
            <a:lvl1pPr>
              <a:defRPr smtClean="0"/>
            </a:lvl1pPr>
          </a:lstStyle>
          <a:p>
            <a:pPr>
              <a:defRPr/>
            </a:pPr>
            <a:fld id="{C66965E9-6AE3-4D84-815C-20583441396C}"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313268354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82625" y="457200"/>
            <a:ext cx="3194050" cy="1600200"/>
          </a:xfrm>
        </p:spPr>
        <p:txBody>
          <a:bodyPr anchor="b"/>
          <a:lstStyle>
            <a:lvl1pPr>
              <a:defRPr sz="3200"/>
            </a:lvl1pPr>
          </a:lstStyle>
          <a:p>
            <a:r>
              <a:rPr lang="es-ES" smtClean="0"/>
              <a:t>Haga clic para modificar el estilo de título del patrón</a:t>
            </a:r>
            <a:endParaRPr lang="es-ES"/>
          </a:p>
        </p:txBody>
      </p:sp>
      <p:sp>
        <p:nvSpPr>
          <p:cNvPr id="3" name="Marcador de contenido 2"/>
          <p:cNvSpPr>
            <a:spLocks noGrp="1"/>
          </p:cNvSpPr>
          <p:nvPr>
            <p:ph idx="1"/>
          </p:nvPr>
        </p:nvSpPr>
        <p:spPr>
          <a:xfrm>
            <a:off x="4211638" y="987425"/>
            <a:ext cx="5014912"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texto 3"/>
          <p:cNvSpPr>
            <a:spLocks noGrp="1"/>
          </p:cNvSpPr>
          <p:nvPr>
            <p:ph type="body" sz="half" idx="2"/>
          </p:nvPr>
        </p:nvSpPr>
        <p:spPr>
          <a:xfrm>
            <a:off x="682625" y="2057400"/>
            <a:ext cx="31940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3 Marcador de fecha"/>
          <p:cNvSpPr>
            <a:spLocks noGrp="1" noChangeArrowheads="1"/>
          </p:cNvSpPr>
          <p:nvPr>
            <p:ph type="dt" sz="half" idx="10"/>
          </p:nvPr>
        </p:nvSpPr>
        <p:spPr/>
        <p:txBody>
          <a:bodyPr/>
          <a:lstStyle>
            <a:lvl1pPr>
              <a:defRPr/>
            </a:lvl1pPr>
          </a:lstStyle>
          <a:p>
            <a:pPr>
              <a:defRPr/>
            </a:pPr>
            <a:endParaRPr lang="es-ES"/>
          </a:p>
        </p:txBody>
      </p:sp>
      <p:sp>
        <p:nvSpPr>
          <p:cNvPr id="6"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7" name="5 Marcador de número de diapositiva"/>
          <p:cNvSpPr>
            <a:spLocks noGrp="1" noChangeArrowheads="1"/>
          </p:cNvSpPr>
          <p:nvPr>
            <p:ph type="sldNum" sz="quarter" idx="12"/>
          </p:nvPr>
        </p:nvSpPr>
        <p:spPr/>
        <p:txBody>
          <a:bodyPr/>
          <a:lstStyle>
            <a:lvl1pPr>
              <a:defRPr smtClean="0"/>
            </a:lvl1pPr>
          </a:lstStyle>
          <a:p>
            <a:pPr>
              <a:defRPr/>
            </a:pPr>
            <a:fld id="{01A028B0-AC4E-4811-8EEA-7A345B987EA6}"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111885301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82625" y="457200"/>
            <a:ext cx="3194050" cy="1600200"/>
          </a:xfrm>
        </p:spPr>
        <p:txBody>
          <a:bodyPr anchor="b"/>
          <a:lstStyle>
            <a:lvl1pPr>
              <a:defRPr sz="3200"/>
            </a:lvl1pPr>
          </a:lstStyle>
          <a:p>
            <a:r>
              <a:rPr lang="es-ES" smtClean="0"/>
              <a:t>Haga clic para modificar el estilo de título del patrón</a:t>
            </a:r>
            <a:endParaRPr lang="es-ES"/>
          </a:p>
        </p:txBody>
      </p:sp>
      <p:sp>
        <p:nvSpPr>
          <p:cNvPr id="3" name="Marcador de posición de imagen 2"/>
          <p:cNvSpPr>
            <a:spLocks noGrp="1"/>
          </p:cNvSpPr>
          <p:nvPr>
            <p:ph type="pic" idx="1"/>
          </p:nvPr>
        </p:nvSpPr>
        <p:spPr>
          <a:xfrm>
            <a:off x="4211638" y="987425"/>
            <a:ext cx="5014912"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sym typeface="MS PGothic" panose="020B0600070205080204" pitchFamily="34" charset="-128"/>
            </a:endParaRPr>
          </a:p>
        </p:txBody>
      </p:sp>
      <p:sp>
        <p:nvSpPr>
          <p:cNvPr id="4" name="Marcador de texto 3"/>
          <p:cNvSpPr>
            <a:spLocks noGrp="1"/>
          </p:cNvSpPr>
          <p:nvPr>
            <p:ph type="body" sz="half" idx="2"/>
          </p:nvPr>
        </p:nvSpPr>
        <p:spPr>
          <a:xfrm>
            <a:off x="682625" y="2057400"/>
            <a:ext cx="31940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3 Marcador de fecha"/>
          <p:cNvSpPr>
            <a:spLocks noGrp="1" noChangeArrowheads="1"/>
          </p:cNvSpPr>
          <p:nvPr>
            <p:ph type="dt" sz="half" idx="10"/>
          </p:nvPr>
        </p:nvSpPr>
        <p:spPr/>
        <p:txBody>
          <a:bodyPr/>
          <a:lstStyle>
            <a:lvl1pPr>
              <a:defRPr/>
            </a:lvl1pPr>
          </a:lstStyle>
          <a:p>
            <a:pPr>
              <a:defRPr/>
            </a:pPr>
            <a:endParaRPr lang="es-ES"/>
          </a:p>
        </p:txBody>
      </p:sp>
      <p:sp>
        <p:nvSpPr>
          <p:cNvPr id="6"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7" name="5 Marcador de número de diapositiva"/>
          <p:cNvSpPr>
            <a:spLocks noGrp="1" noChangeArrowheads="1"/>
          </p:cNvSpPr>
          <p:nvPr>
            <p:ph type="sldNum" sz="quarter" idx="12"/>
          </p:nvPr>
        </p:nvSpPr>
        <p:spPr/>
        <p:txBody>
          <a:bodyPr/>
          <a:lstStyle>
            <a:lvl1pPr>
              <a:defRPr smtClean="0"/>
            </a:lvl1pPr>
          </a:lstStyle>
          <a:p>
            <a:pPr>
              <a:defRPr/>
            </a:pPr>
            <a:fld id="{7C96778E-BEF3-4F13-91DA-B4FEAF226D6C}"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1963263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noChangeArrowheads="1"/>
          </p:cNvSpPr>
          <p:nvPr>
            <p:ph type="dt" sz="half" idx="10"/>
          </p:nvPr>
        </p:nvSpPr>
        <p:spPr/>
        <p:txBody>
          <a:bodyPr/>
          <a:lstStyle>
            <a:lvl1pPr>
              <a:defRPr/>
            </a:lvl1pPr>
          </a:lstStyle>
          <a:p>
            <a:pPr>
              <a:defRPr/>
            </a:pPr>
            <a:endParaRPr lang="es-ES"/>
          </a:p>
        </p:txBody>
      </p:sp>
      <p:sp>
        <p:nvSpPr>
          <p:cNvPr id="5"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6" name="5 Marcador de número de diapositiva"/>
          <p:cNvSpPr>
            <a:spLocks noGrp="1" noChangeArrowheads="1"/>
          </p:cNvSpPr>
          <p:nvPr>
            <p:ph type="sldNum" sz="quarter" idx="12"/>
          </p:nvPr>
        </p:nvSpPr>
        <p:spPr/>
        <p:txBody>
          <a:bodyPr/>
          <a:lstStyle>
            <a:lvl1pPr>
              <a:defRPr smtClean="0"/>
            </a:lvl1pPr>
          </a:lstStyle>
          <a:p>
            <a:pPr>
              <a:defRPr/>
            </a:pPr>
            <a:fld id="{002D6E94-8826-4078-B48F-FB1190141436}"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418153570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7181850" y="274638"/>
            <a:ext cx="2228850" cy="5851525"/>
          </a:xfrm>
        </p:spPr>
        <p:txBody>
          <a:bodyPr vert="eaVert"/>
          <a:lstStyle/>
          <a:p>
            <a:r>
              <a:rPr lang="es-ES" smtClean="0"/>
              <a:t>Haga clic para modificar el estilo de título del patrón</a:t>
            </a:r>
            <a:endParaRPr lang="es-ES"/>
          </a:p>
        </p:txBody>
      </p:sp>
      <p:sp>
        <p:nvSpPr>
          <p:cNvPr id="3" name="Marcador de texto vertical 2"/>
          <p:cNvSpPr>
            <a:spLocks noGrp="1"/>
          </p:cNvSpPr>
          <p:nvPr>
            <p:ph type="body" orient="vert" idx="1"/>
          </p:nvPr>
        </p:nvSpPr>
        <p:spPr>
          <a:xfrm>
            <a:off x="495300" y="274638"/>
            <a:ext cx="653415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noChangeArrowheads="1"/>
          </p:cNvSpPr>
          <p:nvPr>
            <p:ph type="dt" sz="half" idx="10"/>
          </p:nvPr>
        </p:nvSpPr>
        <p:spPr/>
        <p:txBody>
          <a:bodyPr/>
          <a:lstStyle>
            <a:lvl1pPr>
              <a:defRPr/>
            </a:lvl1pPr>
          </a:lstStyle>
          <a:p>
            <a:pPr>
              <a:defRPr/>
            </a:pPr>
            <a:endParaRPr lang="es-ES"/>
          </a:p>
        </p:txBody>
      </p:sp>
      <p:sp>
        <p:nvSpPr>
          <p:cNvPr id="5"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6" name="5 Marcador de número de diapositiva"/>
          <p:cNvSpPr>
            <a:spLocks noGrp="1" noChangeArrowheads="1"/>
          </p:cNvSpPr>
          <p:nvPr>
            <p:ph type="sldNum" sz="quarter" idx="12"/>
          </p:nvPr>
        </p:nvSpPr>
        <p:spPr/>
        <p:txBody>
          <a:bodyPr/>
          <a:lstStyle>
            <a:lvl1pPr>
              <a:defRPr smtClean="0"/>
            </a:lvl1pPr>
          </a:lstStyle>
          <a:p>
            <a:pPr>
              <a:defRPr/>
            </a:pPr>
            <a:fld id="{BA2F5F75-76F8-467B-B972-BE87A5BE7E8F}"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399456812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238250" y="1122363"/>
            <a:ext cx="7429500" cy="2387600"/>
          </a:xfrm>
        </p:spPr>
        <p:txBody>
          <a:bodyPr anchor="b"/>
          <a:lstStyle>
            <a:lvl1pPr algn="ctr">
              <a:defRPr sz="6000"/>
            </a:lvl1pPr>
          </a:lstStyle>
          <a:p>
            <a:r>
              <a:rPr lang="es-ES" smtClean="0"/>
              <a:t>Haga clic para modificar el estilo de título del patrón</a:t>
            </a:r>
            <a:endParaRPr lang="es-ES"/>
          </a:p>
        </p:txBody>
      </p:sp>
      <p:sp>
        <p:nvSpPr>
          <p:cNvPr id="3" name="Subtítulo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ES"/>
          </a:p>
        </p:txBody>
      </p:sp>
      <p:sp>
        <p:nvSpPr>
          <p:cNvPr id="4" name="3 Marcador de fecha"/>
          <p:cNvSpPr>
            <a:spLocks noGrp="1" noChangeArrowheads="1"/>
          </p:cNvSpPr>
          <p:nvPr>
            <p:ph type="dt" sz="half" idx="10"/>
          </p:nvPr>
        </p:nvSpPr>
        <p:spPr/>
        <p:txBody>
          <a:bodyPr/>
          <a:lstStyle>
            <a:lvl1pPr>
              <a:defRPr/>
            </a:lvl1pPr>
          </a:lstStyle>
          <a:p>
            <a:pPr>
              <a:defRPr/>
            </a:pPr>
            <a:endParaRPr lang="es-ES"/>
          </a:p>
        </p:txBody>
      </p:sp>
      <p:sp>
        <p:nvSpPr>
          <p:cNvPr id="5"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6" name="5 Marcador de número de diapositiva"/>
          <p:cNvSpPr>
            <a:spLocks noGrp="1" noChangeArrowheads="1"/>
          </p:cNvSpPr>
          <p:nvPr>
            <p:ph type="sldNum" sz="quarter" idx="12"/>
          </p:nvPr>
        </p:nvSpPr>
        <p:spPr/>
        <p:txBody>
          <a:bodyPr/>
          <a:lstStyle>
            <a:lvl1pPr>
              <a:defRPr smtClean="0"/>
            </a:lvl1pPr>
          </a:lstStyle>
          <a:p>
            <a:pPr>
              <a:defRPr/>
            </a:pPr>
            <a:fld id="{F9D772A6-049F-41C5-9BC3-1E75816CEDE4}"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392933265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noChangeArrowheads="1"/>
          </p:cNvSpPr>
          <p:nvPr>
            <p:ph type="dt" sz="half" idx="10"/>
          </p:nvPr>
        </p:nvSpPr>
        <p:spPr/>
        <p:txBody>
          <a:bodyPr/>
          <a:lstStyle>
            <a:lvl1pPr>
              <a:defRPr/>
            </a:lvl1pPr>
          </a:lstStyle>
          <a:p>
            <a:pPr>
              <a:defRPr/>
            </a:pPr>
            <a:endParaRPr lang="es-ES"/>
          </a:p>
        </p:txBody>
      </p:sp>
      <p:sp>
        <p:nvSpPr>
          <p:cNvPr id="5"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6" name="5 Marcador de número de diapositiva"/>
          <p:cNvSpPr>
            <a:spLocks noGrp="1" noChangeArrowheads="1"/>
          </p:cNvSpPr>
          <p:nvPr>
            <p:ph type="sldNum" sz="quarter" idx="12"/>
          </p:nvPr>
        </p:nvSpPr>
        <p:spPr/>
        <p:txBody>
          <a:bodyPr/>
          <a:lstStyle>
            <a:lvl1pPr>
              <a:defRPr smtClean="0"/>
            </a:lvl1pPr>
          </a:lstStyle>
          <a:p>
            <a:pPr>
              <a:defRPr/>
            </a:pPr>
            <a:fld id="{FFA8E053-861C-4B68-A052-7673AF58F592}"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12253801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contenido 2"/>
          <p:cNvSpPr>
            <a:spLocks noGrp="1"/>
          </p:cNvSpPr>
          <p:nvPr>
            <p:ph sz="half" idx="1"/>
          </p:nvPr>
        </p:nvSpPr>
        <p:spPr>
          <a:xfrm>
            <a:off x="779463" y="1320800"/>
            <a:ext cx="4227512" cy="423545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contenido 3"/>
          <p:cNvSpPr>
            <a:spLocks noGrp="1"/>
          </p:cNvSpPr>
          <p:nvPr>
            <p:ph sz="half" idx="2"/>
          </p:nvPr>
        </p:nvSpPr>
        <p:spPr>
          <a:xfrm>
            <a:off x="5159375" y="1320800"/>
            <a:ext cx="4229100" cy="423545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extLst>
      <p:ext uri="{BB962C8B-B14F-4D97-AF65-F5344CB8AC3E}">
        <p14:creationId xmlns:p14="http://schemas.microsoft.com/office/powerpoint/2010/main" val="412122031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76275" y="1709738"/>
            <a:ext cx="8543925" cy="2852737"/>
          </a:xfrm>
        </p:spPr>
        <p:txBody>
          <a:bodyPr anchor="b"/>
          <a:lstStyle>
            <a:lvl1pPr>
              <a:defRPr sz="6000"/>
            </a:lvl1p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676275" y="4589463"/>
            <a:ext cx="8543925"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s-ES" smtClean="0"/>
              <a:t>Haga clic para modificar el estilo de texto del patrón</a:t>
            </a:r>
          </a:p>
        </p:txBody>
      </p:sp>
      <p:sp>
        <p:nvSpPr>
          <p:cNvPr id="4" name="3 Marcador de fecha"/>
          <p:cNvSpPr>
            <a:spLocks noGrp="1" noChangeArrowheads="1"/>
          </p:cNvSpPr>
          <p:nvPr>
            <p:ph type="dt" sz="half" idx="10"/>
          </p:nvPr>
        </p:nvSpPr>
        <p:spPr/>
        <p:txBody>
          <a:bodyPr/>
          <a:lstStyle>
            <a:lvl1pPr>
              <a:defRPr/>
            </a:lvl1pPr>
          </a:lstStyle>
          <a:p>
            <a:pPr>
              <a:defRPr/>
            </a:pPr>
            <a:endParaRPr lang="es-ES"/>
          </a:p>
        </p:txBody>
      </p:sp>
      <p:sp>
        <p:nvSpPr>
          <p:cNvPr id="5"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6" name="5 Marcador de número de diapositiva"/>
          <p:cNvSpPr>
            <a:spLocks noGrp="1" noChangeArrowheads="1"/>
          </p:cNvSpPr>
          <p:nvPr>
            <p:ph type="sldNum" sz="quarter" idx="12"/>
          </p:nvPr>
        </p:nvSpPr>
        <p:spPr/>
        <p:txBody>
          <a:bodyPr/>
          <a:lstStyle>
            <a:lvl1pPr>
              <a:defRPr smtClean="0"/>
            </a:lvl1pPr>
          </a:lstStyle>
          <a:p>
            <a:pPr>
              <a:defRPr/>
            </a:pPr>
            <a:fld id="{322B1ECB-68DE-4543-990B-ADD3DE02AC60}"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153328501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contenido 2"/>
          <p:cNvSpPr>
            <a:spLocks noGrp="1"/>
          </p:cNvSpPr>
          <p:nvPr>
            <p:ph sz="half" idx="1"/>
          </p:nvPr>
        </p:nvSpPr>
        <p:spPr>
          <a:xfrm>
            <a:off x="495300" y="1600200"/>
            <a:ext cx="43815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contenido 3"/>
          <p:cNvSpPr>
            <a:spLocks noGrp="1"/>
          </p:cNvSpPr>
          <p:nvPr>
            <p:ph sz="half" idx="2"/>
          </p:nvPr>
        </p:nvSpPr>
        <p:spPr>
          <a:xfrm>
            <a:off x="5029200" y="1600200"/>
            <a:ext cx="43815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3 Marcador de fecha"/>
          <p:cNvSpPr>
            <a:spLocks noGrp="1" noChangeArrowheads="1"/>
          </p:cNvSpPr>
          <p:nvPr>
            <p:ph type="dt" sz="half" idx="10"/>
          </p:nvPr>
        </p:nvSpPr>
        <p:spPr/>
        <p:txBody>
          <a:bodyPr/>
          <a:lstStyle>
            <a:lvl1pPr>
              <a:defRPr/>
            </a:lvl1pPr>
          </a:lstStyle>
          <a:p>
            <a:pPr>
              <a:defRPr/>
            </a:pPr>
            <a:endParaRPr lang="es-ES"/>
          </a:p>
        </p:txBody>
      </p:sp>
      <p:sp>
        <p:nvSpPr>
          <p:cNvPr id="6"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7" name="5 Marcador de número de diapositiva"/>
          <p:cNvSpPr>
            <a:spLocks noGrp="1" noChangeArrowheads="1"/>
          </p:cNvSpPr>
          <p:nvPr>
            <p:ph type="sldNum" sz="quarter" idx="12"/>
          </p:nvPr>
        </p:nvSpPr>
        <p:spPr/>
        <p:txBody>
          <a:bodyPr/>
          <a:lstStyle>
            <a:lvl1pPr>
              <a:defRPr smtClean="0"/>
            </a:lvl1pPr>
          </a:lstStyle>
          <a:p>
            <a:pPr>
              <a:defRPr/>
            </a:pPr>
            <a:fld id="{6D33EA4C-AFA9-4CE5-BAA2-7BF836FC4C28}"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230110483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82625" y="365125"/>
            <a:ext cx="8543925" cy="1325563"/>
          </a:xfrm>
        </p:spPr>
        <p:txBody>
          <a:body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682625" y="1681163"/>
            <a:ext cx="419100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682625" y="2505075"/>
            <a:ext cx="4191000"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Marcador de texto 4"/>
          <p:cNvSpPr>
            <a:spLocks noGrp="1"/>
          </p:cNvSpPr>
          <p:nvPr>
            <p:ph type="body" sz="quarter" idx="3"/>
          </p:nvPr>
        </p:nvSpPr>
        <p:spPr>
          <a:xfrm>
            <a:off x="5014913" y="1681163"/>
            <a:ext cx="42116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5014913" y="2505075"/>
            <a:ext cx="421163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3 Marcador de fecha"/>
          <p:cNvSpPr>
            <a:spLocks noGrp="1" noChangeArrowheads="1"/>
          </p:cNvSpPr>
          <p:nvPr>
            <p:ph type="dt" sz="half" idx="10"/>
          </p:nvPr>
        </p:nvSpPr>
        <p:spPr/>
        <p:txBody>
          <a:bodyPr/>
          <a:lstStyle>
            <a:lvl1pPr>
              <a:defRPr/>
            </a:lvl1pPr>
          </a:lstStyle>
          <a:p>
            <a:pPr>
              <a:defRPr/>
            </a:pPr>
            <a:endParaRPr lang="es-ES"/>
          </a:p>
        </p:txBody>
      </p:sp>
      <p:sp>
        <p:nvSpPr>
          <p:cNvPr id="8"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9" name="5 Marcador de número de diapositiva"/>
          <p:cNvSpPr>
            <a:spLocks noGrp="1" noChangeArrowheads="1"/>
          </p:cNvSpPr>
          <p:nvPr>
            <p:ph type="sldNum" sz="quarter" idx="12"/>
          </p:nvPr>
        </p:nvSpPr>
        <p:spPr/>
        <p:txBody>
          <a:bodyPr/>
          <a:lstStyle>
            <a:lvl1pPr>
              <a:defRPr smtClean="0"/>
            </a:lvl1pPr>
          </a:lstStyle>
          <a:p>
            <a:pPr>
              <a:defRPr/>
            </a:pPr>
            <a:fld id="{D9264DB7-59D9-45FB-AA38-080C2BD67894}"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299895998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noChangeArrowheads="1"/>
          </p:cNvSpPr>
          <p:nvPr>
            <p:ph type="dt" sz="half" idx="10"/>
          </p:nvPr>
        </p:nvSpPr>
        <p:spPr/>
        <p:txBody>
          <a:bodyPr/>
          <a:lstStyle>
            <a:lvl1pPr>
              <a:defRPr/>
            </a:lvl1pPr>
          </a:lstStyle>
          <a:p>
            <a:pPr>
              <a:defRPr/>
            </a:pPr>
            <a:endParaRPr lang="es-ES"/>
          </a:p>
        </p:txBody>
      </p:sp>
      <p:sp>
        <p:nvSpPr>
          <p:cNvPr id="4"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5" name="5 Marcador de número de diapositiva"/>
          <p:cNvSpPr>
            <a:spLocks noGrp="1" noChangeArrowheads="1"/>
          </p:cNvSpPr>
          <p:nvPr>
            <p:ph type="sldNum" sz="quarter" idx="12"/>
          </p:nvPr>
        </p:nvSpPr>
        <p:spPr/>
        <p:txBody>
          <a:bodyPr/>
          <a:lstStyle>
            <a:lvl1pPr>
              <a:defRPr smtClean="0"/>
            </a:lvl1pPr>
          </a:lstStyle>
          <a:p>
            <a:pPr>
              <a:defRPr/>
            </a:pPr>
            <a:fld id="{0A8BF5A5-13DA-4D55-9B77-E6207608F1BA}"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5338604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noChangeArrowheads="1"/>
          </p:cNvSpPr>
          <p:nvPr>
            <p:ph type="dt" sz="half" idx="10"/>
          </p:nvPr>
        </p:nvSpPr>
        <p:spPr/>
        <p:txBody>
          <a:bodyPr/>
          <a:lstStyle>
            <a:lvl1pPr>
              <a:defRPr/>
            </a:lvl1pPr>
          </a:lstStyle>
          <a:p>
            <a:pPr>
              <a:defRPr/>
            </a:pPr>
            <a:endParaRPr lang="es-ES"/>
          </a:p>
        </p:txBody>
      </p:sp>
      <p:sp>
        <p:nvSpPr>
          <p:cNvPr id="3"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4" name="5 Marcador de número de diapositiva"/>
          <p:cNvSpPr>
            <a:spLocks noGrp="1" noChangeArrowheads="1"/>
          </p:cNvSpPr>
          <p:nvPr>
            <p:ph type="sldNum" sz="quarter" idx="12"/>
          </p:nvPr>
        </p:nvSpPr>
        <p:spPr/>
        <p:txBody>
          <a:bodyPr/>
          <a:lstStyle>
            <a:lvl1pPr>
              <a:defRPr smtClean="0"/>
            </a:lvl1pPr>
          </a:lstStyle>
          <a:p>
            <a:pPr>
              <a:defRPr/>
            </a:pPr>
            <a:fld id="{BAC801CE-8B8D-4E9E-B412-D4E634C12E93}"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97722946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82625" y="457200"/>
            <a:ext cx="3194050" cy="1600200"/>
          </a:xfrm>
        </p:spPr>
        <p:txBody>
          <a:bodyPr anchor="b"/>
          <a:lstStyle>
            <a:lvl1pPr>
              <a:defRPr sz="3200"/>
            </a:lvl1pPr>
          </a:lstStyle>
          <a:p>
            <a:r>
              <a:rPr lang="es-ES" smtClean="0"/>
              <a:t>Haga clic para modificar el estilo de título del patrón</a:t>
            </a:r>
            <a:endParaRPr lang="es-ES"/>
          </a:p>
        </p:txBody>
      </p:sp>
      <p:sp>
        <p:nvSpPr>
          <p:cNvPr id="3" name="Marcador de contenido 2"/>
          <p:cNvSpPr>
            <a:spLocks noGrp="1"/>
          </p:cNvSpPr>
          <p:nvPr>
            <p:ph idx="1"/>
          </p:nvPr>
        </p:nvSpPr>
        <p:spPr>
          <a:xfrm>
            <a:off x="4211638" y="987425"/>
            <a:ext cx="5014912"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texto 3"/>
          <p:cNvSpPr>
            <a:spLocks noGrp="1"/>
          </p:cNvSpPr>
          <p:nvPr>
            <p:ph type="body" sz="half" idx="2"/>
          </p:nvPr>
        </p:nvSpPr>
        <p:spPr>
          <a:xfrm>
            <a:off x="682625" y="2057400"/>
            <a:ext cx="31940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3 Marcador de fecha"/>
          <p:cNvSpPr>
            <a:spLocks noGrp="1" noChangeArrowheads="1"/>
          </p:cNvSpPr>
          <p:nvPr>
            <p:ph type="dt" sz="half" idx="10"/>
          </p:nvPr>
        </p:nvSpPr>
        <p:spPr/>
        <p:txBody>
          <a:bodyPr/>
          <a:lstStyle>
            <a:lvl1pPr>
              <a:defRPr/>
            </a:lvl1pPr>
          </a:lstStyle>
          <a:p>
            <a:pPr>
              <a:defRPr/>
            </a:pPr>
            <a:endParaRPr lang="es-ES"/>
          </a:p>
        </p:txBody>
      </p:sp>
      <p:sp>
        <p:nvSpPr>
          <p:cNvPr id="6"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7" name="5 Marcador de número de diapositiva"/>
          <p:cNvSpPr>
            <a:spLocks noGrp="1" noChangeArrowheads="1"/>
          </p:cNvSpPr>
          <p:nvPr>
            <p:ph type="sldNum" sz="quarter" idx="12"/>
          </p:nvPr>
        </p:nvSpPr>
        <p:spPr/>
        <p:txBody>
          <a:bodyPr/>
          <a:lstStyle>
            <a:lvl1pPr>
              <a:defRPr smtClean="0"/>
            </a:lvl1pPr>
          </a:lstStyle>
          <a:p>
            <a:pPr>
              <a:defRPr/>
            </a:pPr>
            <a:fld id="{D1D5B94F-0C57-489A-9090-C5853B541157}"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137267126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82625" y="457200"/>
            <a:ext cx="3194050" cy="1600200"/>
          </a:xfrm>
        </p:spPr>
        <p:txBody>
          <a:bodyPr anchor="b"/>
          <a:lstStyle>
            <a:lvl1pPr>
              <a:defRPr sz="3200"/>
            </a:lvl1pPr>
          </a:lstStyle>
          <a:p>
            <a:r>
              <a:rPr lang="es-ES" smtClean="0"/>
              <a:t>Haga clic para modificar el estilo de título del patrón</a:t>
            </a:r>
            <a:endParaRPr lang="es-ES"/>
          </a:p>
        </p:txBody>
      </p:sp>
      <p:sp>
        <p:nvSpPr>
          <p:cNvPr id="3" name="Marcador de posición de imagen 2"/>
          <p:cNvSpPr>
            <a:spLocks noGrp="1"/>
          </p:cNvSpPr>
          <p:nvPr>
            <p:ph type="pic" idx="1"/>
          </p:nvPr>
        </p:nvSpPr>
        <p:spPr>
          <a:xfrm>
            <a:off x="4211638" y="987425"/>
            <a:ext cx="5014912"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sym typeface="MS PGothic" panose="020B0600070205080204" pitchFamily="34" charset="-128"/>
            </a:endParaRPr>
          </a:p>
        </p:txBody>
      </p:sp>
      <p:sp>
        <p:nvSpPr>
          <p:cNvPr id="4" name="Marcador de texto 3"/>
          <p:cNvSpPr>
            <a:spLocks noGrp="1"/>
          </p:cNvSpPr>
          <p:nvPr>
            <p:ph type="body" sz="half" idx="2"/>
          </p:nvPr>
        </p:nvSpPr>
        <p:spPr>
          <a:xfrm>
            <a:off x="682625" y="2057400"/>
            <a:ext cx="31940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3 Marcador de fecha"/>
          <p:cNvSpPr>
            <a:spLocks noGrp="1" noChangeArrowheads="1"/>
          </p:cNvSpPr>
          <p:nvPr>
            <p:ph type="dt" sz="half" idx="10"/>
          </p:nvPr>
        </p:nvSpPr>
        <p:spPr/>
        <p:txBody>
          <a:bodyPr/>
          <a:lstStyle>
            <a:lvl1pPr>
              <a:defRPr/>
            </a:lvl1pPr>
          </a:lstStyle>
          <a:p>
            <a:pPr>
              <a:defRPr/>
            </a:pPr>
            <a:endParaRPr lang="es-ES"/>
          </a:p>
        </p:txBody>
      </p:sp>
      <p:sp>
        <p:nvSpPr>
          <p:cNvPr id="6"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7" name="5 Marcador de número de diapositiva"/>
          <p:cNvSpPr>
            <a:spLocks noGrp="1" noChangeArrowheads="1"/>
          </p:cNvSpPr>
          <p:nvPr>
            <p:ph type="sldNum" sz="quarter" idx="12"/>
          </p:nvPr>
        </p:nvSpPr>
        <p:spPr/>
        <p:txBody>
          <a:bodyPr/>
          <a:lstStyle>
            <a:lvl1pPr>
              <a:defRPr smtClean="0"/>
            </a:lvl1pPr>
          </a:lstStyle>
          <a:p>
            <a:pPr>
              <a:defRPr/>
            </a:pPr>
            <a:fld id="{262E6D66-04A1-4AA1-9534-F32E904E5BF9}"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358411712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noChangeArrowheads="1"/>
          </p:cNvSpPr>
          <p:nvPr>
            <p:ph type="dt" sz="half" idx="10"/>
          </p:nvPr>
        </p:nvSpPr>
        <p:spPr/>
        <p:txBody>
          <a:bodyPr/>
          <a:lstStyle>
            <a:lvl1pPr>
              <a:defRPr/>
            </a:lvl1pPr>
          </a:lstStyle>
          <a:p>
            <a:pPr>
              <a:defRPr/>
            </a:pPr>
            <a:endParaRPr lang="es-ES"/>
          </a:p>
        </p:txBody>
      </p:sp>
      <p:sp>
        <p:nvSpPr>
          <p:cNvPr id="5"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6" name="5 Marcador de número de diapositiva"/>
          <p:cNvSpPr>
            <a:spLocks noGrp="1" noChangeArrowheads="1"/>
          </p:cNvSpPr>
          <p:nvPr>
            <p:ph type="sldNum" sz="quarter" idx="12"/>
          </p:nvPr>
        </p:nvSpPr>
        <p:spPr/>
        <p:txBody>
          <a:bodyPr/>
          <a:lstStyle>
            <a:lvl1pPr>
              <a:defRPr smtClean="0"/>
            </a:lvl1pPr>
          </a:lstStyle>
          <a:p>
            <a:pPr>
              <a:defRPr/>
            </a:pPr>
            <a:fld id="{88FD4191-5038-4A03-B51B-DE00F15A3510}"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419604660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7181850" y="274638"/>
            <a:ext cx="2228850" cy="5851525"/>
          </a:xfrm>
        </p:spPr>
        <p:txBody>
          <a:bodyPr vert="eaVert"/>
          <a:lstStyle/>
          <a:p>
            <a:r>
              <a:rPr lang="es-ES" smtClean="0"/>
              <a:t>Haga clic para modificar el estilo de título del patrón</a:t>
            </a:r>
            <a:endParaRPr lang="es-ES"/>
          </a:p>
        </p:txBody>
      </p:sp>
      <p:sp>
        <p:nvSpPr>
          <p:cNvPr id="3" name="Marcador de texto vertical 2"/>
          <p:cNvSpPr>
            <a:spLocks noGrp="1"/>
          </p:cNvSpPr>
          <p:nvPr>
            <p:ph type="body" orient="vert" idx="1"/>
          </p:nvPr>
        </p:nvSpPr>
        <p:spPr>
          <a:xfrm>
            <a:off x="495300" y="274638"/>
            <a:ext cx="653415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noChangeArrowheads="1"/>
          </p:cNvSpPr>
          <p:nvPr>
            <p:ph type="dt" sz="half" idx="10"/>
          </p:nvPr>
        </p:nvSpPr>
        <p:spPr/>
        <p:txBody>
          <a:bodyPr/>
          <a:lstStyle>
            <a:lvl1pPr>
              <a:defRPr/>
            </a:lvl1pPr>
          </a:lstStyle>
          <a:p>
            <a:pPr>
              <a:defRPr/>
            </a:pPr>
            <a:endParaRPr lang="es-ES"/>
          </a:p>
        </p:txBody>
      </p:sp>
      <p:sp>
        <p:nvSpPr>
          <p:cNvPr id="5"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6" name="5 Marcador de número de diapositiva"/>
          <p:cNvSpPr>
            <a:spLocks noGrp="1" noChangeArrowheads="1"/>
          </p:cNvSpPr>
          <p:nvPr>
            <p:ph type="sldNum" sz="quarter" idx="12"/>
          </p:nvPr>
        </p:nvSpPr>
        <p:spPr/>
        <p:txBody>
          <a:bodyPr/>
          <a:lstStyle>
            <a:lvl1pPr>
              <a:defRPr smtClean="0"/>
            </a:lvl1pPr>
          </a:lstStyle>
          <a:p>
            <a:pPr>
              <a:defRPr/>
            </a:pPr>
            <a:fld id="{921DBF56-1139-4DF9-98B3-0569DE9338F0}"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389113468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238250" y="1122363"/>
            <a:ext cx="7429500" cy="2387600"/>
          </a:xfrm>
        </p:spPr>
        <p:txBody>
          <a:bodyPr anchor="b"/>
          <a:lstStyle>
            <a:lvl1pPr algn="ctr">
              <a:defRPr sz="6000"/>
            </a:lvl1pPr>
          </a:lstStyle>
          <a:p>
            <a:r>
              <a:rPr lang="es-ES" smtClean="0"/>
              <a:t>Haga clic para modificar el estilo de título del patrón</a:t>
            </a:r>
            <a:endParaRPr lang="es-ES"/>
          </a:p>
        </p:txBody>
      </p:sp>
      <p:sp>
        <p:nvSpPr>
          <p:cNvPr id="3" name="Subtítulo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ES"/>
          </a:p>
        </p:txBody>
      </p:sp>
      <p:sp>
        <p:nvSpPr>
          <p:cNvPr id="4" name="3 Marcador de fecha"/>
          <p:cNvSpPr>
            <a:spLocks noGrp="1" noChangeArrowheads="1"/>
          </p:cNvSpPr>
          <p:nvPr>
            <p:ph type="dt" sz="half" idx="10"/>
          </p:nvPr>
        </p:nvSpPr>
        <p:spPr/>
        <p:txBody>
          <a:bodyPr/>
          <a:lstStyle>
            <a:lvl1pPr>
              <a:defRPr/>
            </a:lvl1pPr>
          </a:lstStyle>
          <a:p>
            <a:pPr>
              <a:defRPr/>
            </a:pPr>
            <a:endParaRPr lang="es-ES"/>
          </a:p>
        </p:txBody>
      </p:sp>
      <p:sp>
        <p:nvSpPr>
          <p:cNvPr id="5"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6" name="5 Marcador de número de diapositiva"/>
          <p:cNvSpPr>
            <a:spLocks noGrp="1" noChangeArrowheads="1"/>
          </p:cNvSpPr>
          <p:nvPr>
            <p:ph type="sldNum" sz="quarter" idx="12"/>
          </p:nvPr>
        </p:nvSpPr>
        <p:spPr/>
        <p:txBody>
          <a:bodyPr/>
          <a:lstStyle>
            <a:lvl1pPr>
              <a:defRPr smtClean="0"/>
            </a:lvl1pPr>
          </a:lstStyle>
          <a:p>
            <a:pPr>
              <a:defRPr/>
            </a:pPr>
            <a:fld id="{4E4D8C4B-9C1A-42EA-BA69-E66CCAFE1865}"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28406041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82625" y="365125"/>
            <a:ext cx="8543925" cy="1325563"/>
          </a:xfrm>
        </p:spPr>
        <p:txBody>
          <a:body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682625" y="1681163"/>
            <a:ext cx="419100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682625" y="2505075"/>
            <a:ext cx="4191000"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Marcador de texto 4"/>
          <p:cNvSpPr>
            <a:spLocks noGrp="1"/>
          </p:cNvSpPr>
          <p:nvPr>
            <p:ph type="body" sz="quarter" idx="3"/>
          </p:nvPr>
        </p:nvSpPr>
        <p:spPr>
          <a:xfrm>
            <a:off x="5014913" y="1681163"/>
            <a:ext cx="42116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5014913" y="2505075"/>
            <a:ext cx="421163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extLst>
      <p:ext uri="{BB962C8B-B14F-4D97-AF65-F5344CB8AC3E}">
        <p14:creationId xmlns:p14="http://schemas.microsoft.com/office/powerpoint/2010/main" val="418191710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noChangeArrowheads="1"/>
          </p:cNvSpPr>
          <p:nvPr>
            <p:ph type="dt" sz="half" idx="10"/>
          </p:nvPr>
        </p:nvSpPr>
        <p:spPr/>
        <p:txBody>
          <a:bodyPr/>
          <a:lstStyle>
            <a:lvl1pPr>
              <a:defRPr/>
            </a:lvl1pPr>
          </a:lstStyle>
          <a:p>
            <a:pPr>
              <a:defRPr/>
            </a:pPr>
            <a:endParaRPr lang="es-ES"/>
          </a:p>
        </p:txBody>
      </p:sp>
      <p:sp>
        <p:nvSpPr>
          <p:cNvPr id="5"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6" name="5 Marcador de número de diapositiva"/>
          <p:cNvSpPr>
            <a:spLocks noGrp="1" noChangeArrowheads="1"/>
          </p:cNvSpPr>
          <p:nvPr>
            <p:ph type="sldNum" sz="quarter" idx="12"/>
          </p:nvPr>
        </p:nvSpPr>
        <p:spPr/>
        <p:txBody>
          <a:bodyPr/>
          <a:lstStyle>
            <a:lvl1pPr>
              <a:defRPr smtClean="0"/>
            </a:lvl1pPr>
          </a:lstStyle>
          <a:p>
            <a:pPr>
              <a:defRPr/>
            </a:pPr>
            <a:fld id="{E395CA30-B607-45F9-BADB-A9D8DA811E29}"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187608448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676275" y="1709738"/>
            <a:ext cx="8543925" cy="2852737"/>
          </a:xfrm>
        </p:spPr>
        <p:txBody>
          <a:bodyPr anchor="b"/>
          <a:lstStyle>
            <a:lvl1pPr>
              <a:defRPr sz="6000"/>
            </a:lvl1p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676275" y="4589463"/>
            <a:ext cx="8543925"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s-ES" smtClean="0"/>
              <a:t>Haga clic para modificar el estilo de texto del patrón</a:t>
            </a:r>
          </a:p>
        </p:txBody>
      </p:sp>
      <p:sp>
        <p:nvSpPr>
          <p:cNvPr id="4" name="3 Marcador de fecha"/>
          <p:cNvSpPr>
            <a:spLocks noGrp="1" noChangeArrowheads="1"/>
          </p:cNvSpPr>
          <p:nvPr>
            <p:ph type="dt" sz="half" idx="10"/>
          </p:nvPr>
        </p:nvSpPr>
        <p:spPr/>
        <p:txBody>
          <a:bodyPr/>
          <a:lstStyle>
            <a:lvl1pPr>
              <a:defRPr/>
            </a:lvl1pPr>
          </a:lstStyle>
          <a:p>
            <a:pPr>
              <a:defRPr/>
            </a:pPr>
            <a:endParaRPr lang="es-ES"/>
          </a:p>
        </p:txBody>
      </p:sp>
      <p:sp>
        <p:nvSpPr>
          <p:cNvPr id="5"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6" name="5 Marcador de número de diapositiva"/>
          <p:cNvSpPr>
            <a:spLocks noGrp="1" noChangeArrowheads="1"/>
          </p:cNvSpPr>
          <p:nvPr>
            <p:ph type="sldNum" sz="quarter" idx="12"/>
          </p:nvPr>
        </p:nvSpPr>
        <p:spPr/>
        <p:txBody>
          <a:bodyPr/>
          <a:lstStyle>
            <a:lvl1pPr>
              <a:defRPr smtClean="0"/>
            </a:lvl1pPr>
          </a:lstStyle>
          <a:p>
            <a:pPr>
              <a:defRPr/>
            </a:pPr>
            <a:fld id="{CA6ED6DF-E066-425C-92DD-553BA0DC89E4}"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28407416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contenido 2"/>
          <p:cNvSpPr>
            <a:spLocks noGrp="1"/>
          </p:cNvSpPr>
          <p:nvPr>
            <p:ph sz="half" idx="1"/>
          </p:nvPr>
        </p:nvSpPr>
        <p:spPr>
          <a:xfrm>
            <a:off x="495300" y="1600200"/>
            <a:ext cx="43815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contenido 3"/>
          <p:cNvSpPr>
            <a:spLocks noGrp="1"/>
          </p:cNvSpPr>
          <p:nvPr>
            <p:ph sz="half" idx="2"/>
          </p:nvPr>
        </p:nvSpPr>
        <p:spPr>
          <a:xfrm>
            <a:off x="5029200" y="1600200"/>
            <a:ext cx="43815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3 Marcador de fecha"/>
          <p:cNvSpPr>
            <a:spLocks noGrp="1" noChangeArrowheads="1"/>
          </p:cNvSpPr>
          <p:nvPr>
            <p:ph type="dt" sz="half" idx="10"/>
          </p:nvPr>
        </p:nvSpPr>
        <p:spPr/>
        <p:txBody>
          <a:bodyPr/>
          <a:lstStyle>
            <a:lvl1pPr>
              <a:defRPr/>
            </a:lvl1pPr>
          </a:lstStyle>
          <a:p>
            <a:pPr>
              <a:defRPr/>
            </a:pPr>
            <a:endParaRPr lang="es-ES"/>
          </a:p>
        </p:txBody>
      </p:sp>
      <p:sp>
        <p:nvSpPr>
          <p:cNvPr id="6"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7" name="5 Marcador de número de diapositiva"/>
          <p:cNvSpPr>
            <a:spLocks noGrp="1" noChangeArrowheads="1"/>
          </p:cNvSpPr>
          <p:nvPr>
            <p:ph type="sldNum" sz="quarter" idx="12"/>
          </p:nvPr>
        </p:nvSpPr>
        <p:spPr/>
        <p:txBody>
          <a:bodyPr/>
          <a:lstStyle>
            <a:lvl1pPr>
              <a:defRPr smtClean="0"/>
            </a:lvl1pPr>
          </a:lstStyle>
          <a:p>
            <a:pPr>
              <a:defRPr/>
            </a:pPr>
            <a:fld id="{DE9D1627-2AC6-43C5-AEAA-986CF97104B5}"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213135516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682625" y="365125"/>
            <a:ext cx="8543925" cy="1325563"/>
          </a:xfrm>
        </p:spPr>
        <p:txBody>
          <a:body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682625" y="1681163"/>
            <a:ext cx="419100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682625" y="2505075"/>
            <a:ext cx="4191000"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Marcador de texto 4"/>
          <p:cNvSpPr>
            <a:spLocks noGrp="1"/>
          </p:cNvSpPr>
          <p:nvPr>
            <p:ph type="body" sz="quarter" idx="3"/>
          </p:nvPr>
        </p:nvSpPr>
        <p:spPr>
          <a:xfrm>
            <a:off x="5014913" y="1681163"/>
            <a:ext cx="42116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5014913" y="2505075"/>
            <a:ext cx="421163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3 Marcador de fecha"/>
          <p:cNvSpPr>
            <a:spLocks noGrp="1" noChangeArrowheads="1"/>
          </p:cNvSpPr>
          <p:nvPr>
            <p:ph type="dt" sz="half" idx="10"/>
          </p:nvPr>
        </p:nvSpPr>
        <p:spPr/>
        <p:txBody>
          <a:bodyPr/>
          <a:lstStyle>
            <a:lvl1pPr>
              <a:defRPr/>
            </a:lvl1pPr>
          </a:lstStyle>
          <a:p>
            <a:pPr>
              <a:defRPr/>
            </a:pPr>
            <a:endParaRPr lang="es-ES"/>
          </a:p>
        </p:txBody>
      </p:sp>
      <p:sp>
        <p:nvSpPr>
          <p:cNvPr id="8"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9" name="5 Marcador de número de diapositiva"/>
          <p:cNvSpPr>
            <a:spLocks noGrp="1" noChangeArrowheads="1"/>
          </p:cNvSpPr>
          <p:nvPr>
            <p:ph type="sldNum" sz="quarter" idx="12"/>
          </p:nvPr>
        </p:nvSpPr>
        <p:spPr/>
        <p:txBody>
          <a:bodyPr/>
          <a:lstStyle>
            <a:lvl1pPr>
              <a:defRPr smtClean="0"/>
            </a:lvl1pPr>
          </a:lstStyle>
          <a:p>
            <a:pPr>
              <a:defRPr/>
            </a:pPr>
            <a:fld id="{ED1A1B80-5883-45A1-A6E9-53AC75D859CF}"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11000402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noChangeArrowheads="1"/>
          </p:cNvSpPr>
          <p:nvPr>
            <p:ph type="dt" sz="half" idx="10"/>
          </p:nvPr>
        </p:nvSpPr>
        <p:spPr/>
        <p:txBody>
          <a:bodyPr/>
          <a:lstStyle>
            <a:lvl1pPr>
              <a:defRPr/>
            </a:lvl1pPr>
          </a:lstStyle>
          <a:p>
            <a:pPr>
              <a:defRPr/>
            </a:pPr>
            <a:endParaRPr lang="es-ES"/>
          </a:p>
        </p:txBody>
      </p:sp>
      <p:sp>
        <p:nvSpPr>
          <p:cNvPr id="4"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5" name="5 Marcador de número de diapositiva"/>
          <p:cNvSpPr>
            <a:spLocks noGrp="1" noChangeArrowheads="1"/>
          </p:cNvSpPr>
          <p:nvPr>
            <p:ph type="sldNum" sz="quarter" idx="12"/>
          </p:nvPr>
        </p:nvSpPr>
        <p:spPr/>
        <p:txBody>
          <a:bodyPr/>
          <a:lstStyle>
            <a:lvl1pPr>
              <a:defRPr smtClean="0"/>
            </a:lvl1pPr>
          </a:lstStyle>
          <a:p>
            <a:pPr>
              <a:defRPr/>
            </a:pPr>
            <a:fld id="{CB1404D1-9FC4-4513-9923-D65D94395444}"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22895742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noChangeArrowheads="1"/>
          </p:cNvSpPr>
          <p:nvPr>
            <p:ph type="dt" sz="half" idx="10"/>
          </p:nvPr>
        </p:nvSpPr>
        <p:spPr/>
        <p:txBody>
          <a:bodyPr/>
          <a:lstStyle>
            <a:lvl1pPr>
              <a:defRPr/>
            </a:lvl1pPr>
          </a:lstStyle>
          <a:p>
            <a:pPr>
              <a:defRPr/>
            </a:pPr>
            <a:endParaRPr lang="es-ES"/>
          </a:p>
        </p:txBody>
      </p:sp>
      <p:sp>
        <p:nvSpPr>
          <p:cNvPr id="3"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4" name="5 Marcador de número de diapositiva"/>
          <p:cNvSpPr>
            <a:spLocks noGrp="1" noChangeArrowheads="1"/>
          </p:cNvSpPr>
          <p:nvPr>
            <p:ph type="sldNum" sz="quarter" idx="12"/>
          </p:nvPr>
        </p:nvSpPr>
        <p:spPr/>
        <p:txBody>
          <a:bodyPr/>
          <a:lstStyle>
            <a:lvl1pPr>
              <a:defRPr smtClean="0"/>
            </a:lvl1pPr>
          </a:lstStyle>
          <a:p>
            <a:pPr>
              <a:defRPr/>
            </a:pPr>
            <a:fld id="{DD247CFE-18C9-480D-BBCD-5AB19BC0422B}"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62336753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82625" y="457200"/>
            <a:ext cx="3194050" cy="1600200"/>
          </a:xfrm>
        </p:spPr>
        <p:txBody>
          <a:bodyPr anchor="b"/>
          <a:lstStyle>
            <a:lvl1pPr>
              <a:defRPr sz="3200"/>
            </a:lvl1pPr>
          </a:lstStyle>
          <a:p>
            <a:r>
              <a:rPr lang="es-ES" smtClean="0"/>
              <a:t>Haga clic para modificar el estilo de título del patrón</a:t>
            </a:r>
            <a:endParaRPr lang="es-ES"/>
          </a:p>
        </p:txBody>
      </p:sp>
      <p:sp>
        <p:nvSpPr>
          <p:cNvPr id="3" name="Marcador de contenido 2"/>
          <p:cNvSpPr>
            <a:spLocks noGrp="1"/>
          </p:cNvSpPr>
          <p:nvPr>
            <p:ph idx="1"/>
          </p:nvPr>
        </p:nvSpPr>
        <p:spPr>
          <a:xfrm>
            <a:off x="4211638" y="987425"/>
            <a:ext cx="5014912"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texto 3"/>
          <p:cNvSpPr>
            <a:spLocks noGrp="1"/>
          </p:cNvSpPr>
          <p:nvPr>
            <p:ph type="body" sz="half" idx="2"/>
          </p:nvPr>
        </p:nvSpPr>
        <p:spPr>
          <a:xfrm>
            <a:off x="682625" y="2057400"/>
            <a:ext cx="31940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3 Marcador de fecha"/>
          <p:cNvSpPr>
            <a:spLocks noGrp="1" noChangeArrowheads="1"/>
          </p:cNvSpPr>
          <p:nvPr>
            <p:ph type="dt" sz="half" idx="10"/>
          </p:nvPr>
        </p:nvSpPr>
        <p:spPr/>
        <p:txBody>
          <a:bodyPr/>
          <a:lstStyle>
            <a:lvl1pPr>
              <a:defRPr/>
            </a:lvl1pPr>
          </a:lstStyle>
          <a:p>
            <a:pPr>
              <a:defRPr/>
            </a:pPr>
            <a:endParaRPr lang="es-ES"/>
          </a:p>
        </p:txBody>
      </p:sp>
      <p:sp>
        <p:nvSpPr>
          <p:cNvPr id="6"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7" name="5 Marcador de número de diapositiva"/>
          <p:cNvSpPr>
            <a:spLocks noGrp="1" noChangeArrowheads="1"/>
          </p:cNvSpPr>
          <p:nvPr>
            <p:ph type="sldNum" sz="quarter" idx="12"/>
          </p:nvPr>
        </p:nvSpPr>
        <p:spPr/>
        <p:txBody>
          <a:bodyPr/>
          <a:lstStyle>
            <a:lvl1pPr>
              <a:defRPr smtClean="0"/>
            </a:lvl1pPr>
          </a:lstStyle>
          <a:p>
            <a:pPr>
              <a:defRPr/>
            </a:pPr>
            <a:fld id="{2AE71BFD-7233-46B9-9D1A-2C302A696099}"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94032300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82625" y="457200"/>
            <a:ext cx="3194050" cy="1600200"/>
          </a:xfrm>
        </p:spPr>
        <p:txBody>
          <a:bodyPr anchor="b"/>
          <a:lstStyle>
            <a:lvl1pPr>
              <a:defRPr sz="3200"/>
            </a:lvl1pPr>
          </a:lstStyle>
          <a:p>
            <a:r>
              <a:rPr lang="es-ES" smtClean="0"/>
              <a:t>Haga clic para modificar el estilo de título del patrón</a:t>
            </a:r>
            <a:endParaRPr lang="es-ES"/>
          </a:p>
        </p:txBody>
      </p:sp>
      <p:sp>
        <p:nvSpPr>
          <p:cNvPr id="3" name="Marcador de posición de imagen 2"/>
          <p:cNvSpPr>
            <a:spLocks noGrp="1"/>
          </p:cNvSpPr>
          <p:nvPr>
            <p:ph type="pic" idx="1"/>
          </p:nvPr>
        </p:nvSpPr>
        <p:spPr>
          <a:xfrm>
            <a:off x="4211638" y="987425"/>
            <a:ext cx="5014912"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sym typeface="MS PGothic" panose="020B0600070205080204" pitchFamily="34" charset="-128"/>
            </a:endParaRPr>
          </a:p>
        </p:txBody>
      </p:sp>
      <p:sp>
        <p:nvSpPr>
          <p:cNvPr id="4" name="Marcador de texto 3"/>
          <p:cNvSpPr>
            <a:spLocks noGrp="1"/>
          </p:cNvSpPr>
          <p:nvPr>
            <p:ph type="body" sz="half" idx="2"/>
          </p:nvPr>
        </p:nvSpPr>
        <p:spPr>
          <a:xfrm>
            <a:off x="682625" y="2057400"/>
            <a:ext cx="31940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3 Marcador de fecha"/>
          <p:cNvSpPr>
            <a:spLocks noGrp="1" noChangeArrowheads="1"/>
          </p:cNvSpPr>
          <p:nvPr>
            <p:ph type="dt" sz="half" idx="10"/>
          </p:nvPr>
        </p:nvSpPr>
        <p:spPr/>
        <p:txBody>
          <a:bodyPr/>
          <a:lstStyle>
            <a:lvl1pPr>
              <a:defRPr/>
            </a:lvl1pPr>
          </a:lstStyle>
          <a:p>
            <a:pPr>
              <a:defRPr/>
            </a:pPr>
            <a:endParaRPr lang="es-ES"/>
          </a:p>
        </p:txBody>
      </p:sp>
      <p:sp>
        <p:nvSpPr>
          <p:cNvPr id="6"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7" name="5 Marcador de número de diapositiva"/>
          <p:cNvSpPr>
            <a:spLocks noGrp="1" noChangeArrowheads="1"/>
          </p:cNvSpPr>
          <p:nvPr>
            <p:ph type="sldNum" sz="quarter" idx="12"/>
          </p:nvPr>
        </p:nvSpPr>
        <p:spPr/>
        <p:txBody>
          <a:bodyPr/>
          <a:lstStyle>
            <a:lvl1pPr>
              <a:defRPr smtClean="0"/>
            </a:lvl1pPr>
          </a:lstStyle>
          <a:p>
            <a:pPr>
              <a:defRPr/>
            </a:pPr>
            <a:fld id="{7908B078-DB01-4E79-8F09-9A854BC93992}"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422981042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noChangeArrowheads="1"/>
          </p:cNvSpPr>
          <p:nvPr>
            <p:ph type="dt" sz="half" idx="10"/>
          </p:nvPr>
        </p:nvSpPr>
        <p:spPr/>
        <p:txBody>
          <a:bodyPr/>
          <a:lstStyle>
            <a:lvl1pPr>
              <a:defRPr/>
            </a:lvl1pPr>
          </a:lstStyle>
          <a:p>
            <a:pPr>
              <a:defRPr/>
            </a:pPr>
            <a:endParaRPr lang="es-ES"/>
          </a:p>
        </p:txBody>
      </p:sp>
      <p:sp>
        <p:nvSpPr>
          <p:cNvPr id="5"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6" name="5 Marcador de número de diapositiva"/>
          <p:cNvSpPr>
            <a:spLocks noGrp="1" noChangeArrowheads="1"/>
          </p:cNvSpPr>
          <p:nvPr>
            <p:ph type="sldNum" sz="quarter" idx="12"/>
          </p:nvPr>
        </p:nvSpPr>
        <p:spPr/>
        <p:txBody>
          <a:bodyPr/>
          <a:lstStyle>
            <a:lvl1pPr>
              <a:defRPr smtClean="0"/>
            </a:lvl1pPr>
          </a:lstStyle>
          <a:p>
            <a:pPr>
              <a:defRPr/>
            </a:pPr>
            <a:fld id="{1F1749F7-34BF-4C80-886A-B59D2F58FB26}"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288696059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7181850" y="274638"/>
            <a:ext cx="2228850" cy="5851525"/>
          </a:xfrm>
        </p:spPr>
        <p:txBody>
          <a:bodyPr vert="eaVert"/>
          <a:lstStyle/>
          <a:p>
            <a:r>
              <a:rPr lang="es-ES" smtClean="0"/>
              <a:t>Haga clic para modificar el estilo de título del patrón</a:t>
            </a:r>
            <a:endParaRPr lang="es-ES"/>
          </a:p>
        </p:txBody>
      </p:sp>
      <p:sp>
        <p:nvSpPr>
          <p:cNvPr id="3" name="Marcador de texto vertical 2"/>
          <p:cNvSpPr>
            <a:spLocks noGrp="1"/>
          </p:cNvSpPr>
          <p:nvPr>
            <p:ph type="body" orient="vert" idx="1"/>
          </p:nvPr>
        </p:nvSpPr>
        <p:spPr>
          <a:xfrm>
            <a:off x="495300" y="274638"/>
            <a:ext cx="653415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noChangeArrowheads="1"/>
          </p:cNvSpPr>
          <p:nvPr>
            <p:ph type="dt" sz="half" idx="10"/>
          </p:nvPr>
        </p:nvSpPr>
        <p:spPr/>
        <p:txBody>
          <a:bodyPr/>
          <a:lstStyle>
            <a:lvl1pPr>
              <a:defRPr/>
            </a:lvl1pPr>
          </a:lstStyle>
          <a:p>
            <a:pPr>
              <a:defRPr/>
            </a:pPr>
            <a:endParaRPr lang="es-ES"/>
          </a:p>
        </p:txBody>
      </p:sp>
      <p:sp>
        <p:nvSpPr>
          <p:cNvPr id="5" name="4 Marcador de pie de página"/>
          <p:cNvSpPr>
            <a:spLocks noGrp="1" noChangeArrowheads="1"/>
          </p:cNvSpPr>
          <p:nvPr>
            <p:ph type="ftr" sz="quarter" idx="11"/>
          </p:nvPr>
        </p:nvSpPr>
        <p:spPr/>
        <p:txBody>
          <a:bodyPr/>
          <a:lstStyle>
            <a:lvl1pPr>
              <a:defRPr/>
            </a:lvl1pPr>
          </a:lstStyle>
          <a:p>
            <a:pPr>
              <a:defRPr/>
            </a:pPr>
            <a:endParaRPr lang="es-ES"/>
          </a:p>
        </p:txBody>
      </p:sp>
      <p:sp>
        <p:nvSpPr>
          <p:cNvPr id="6" name="5 Marcador de número de diapositiva"/>
          <p:cNvSpPr>
            <a:spLocks noGrp="1" noChangeArrowheads="1"/>
          </p:cNvSpPr>
          <p:nvPr>
            <p:ph type="sldNum" sz="quarter" idx="12"/>
          </p:nvPr>
        </p:nvSpPr>
        <p:spPr/>
        <p:txBody>
          <a:bodyPr/>
          <a:lstStyle>
            <a:lvl1pPr>
              <a:defRPr smtClean="0"/>
            </a:lvl1pPr>
          </a:lstStyle>
          <a:p>
            <a:pPr>
              <a:defRPr/>
            </a:pPr>
            <a:fld id="{1AD13C3E-0CA5-4ED6-8531-8A243BC4E73B}" type="slidenum">
              <a:rPr lang="es-ES" altLang="zh-CN"/>
              <a:pPr>
                <a:defRPr/>
              </a:pPr>
              <a:t>‹Nº›</a:t>
            </a:fld>
            <a:endParaRPr lang="es-ES" altLang="zh-CN" sz="1800">
              <a:solidFill>
                <a:schemeClr val="tx1"/>
              </a:solidFill>
            </a:endParaRPr>
          </a:p>
        </p:txBody>
      </p:sp>
    </p:spTree>
    <p:extLst>
      <p:ext uri="{BB962C8B-B14F-4D97-AF65-F5344CB8AC3E}">
        <p14:creationId xmlns:p14="http://schemas.microsoft.com/office/powerpoint/2010/main" val="3482524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Tree>
    <p:extLst>
      <p:ext uri="{BB962C8B-B14F-4D97-AF65-F5344CB8AC3E}">
        <p14:creationId xmlns:p14="http://schemas.microsoft.com/office/powerpoint/2010/main" val="17991190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93587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82625" y="457200"/>
            <a:ext cx="3194050" cy="1600200"/>
          </a:xfrm>
        </p:spPr>
        <p:txBody>
          <a:bodyPr/>
          <a:lstStyle>
            <a:lvl1pPr>
              <a:defRPr sz="3200"/>
            </a:lvl1pPr>
          </a:lstStyle>
          <a:p>
            <a:r>
              <a:rPr lang="es-ES" smtClean="0"/>
              <a:t>Haga clic para modificar el estilo de título del patrón</a:t>
            </a:r>
            <a:endParaRPr lang="es-ES"/>
          </a:p>
        </p:txBody>
      </p:sp>
      <p:sp>
        <p:nvSpPr>
          <p:cNvPr id="3" name="Marcador de contenido 2"/>
          <p:cNvSpPr>
            <a:spLocks noGrp="1"/>
          </p:cNvSpPr>
          <p:nvPr>
            <p:ph idx="1"/>
          </p:nvPr>
        </p:nvSpPr>
        <p:spPr>
          <a:xfrm>
            <a:off x="4211638" y="987425"/>
            <a:ext cx="5014912"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texto 3"/>
          <p:cNvSpPr>
            <a:spLocks noGrp="1"/>
          </p:cNvSpPr>
          <p:nvPr>
            <p:ph type="body" sz="half" idx="2"/>
          </p:nvPr>
        </p:nvSpPr>
        <p:spPr>
          <a:xfrm>
            <a:off x="682625" y="2057400"/>
            <a:ext cx="31940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Tree>
    <p:extLst>
      <p:ext uri="{BB962C8B-B14F-4D97-AF65-F5344CB8AC3E}">
        <p14:creationId xmlns:p14="http://schemas.microsoft.com/office/powerpoint/2010/main" val="42306706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82625" y="457200"/>
            <a:ext cx="3194050" cy="1600200"/>
          </a:xfrm>
        </p:spPr>
        <p:txBody>
          <a:bodyPr/>
          <a:lstStyle>
            <a:lvl1pPr>
              <a:defRPr sz="3200"/>
            </a:lvl1pPr>
          </a:lstStyle>
          <a:p>
            <a:r>
              <a:rPr lang="es-ES" smtClean="0"/>
              <a:t>Haga clic para modificar el estilo de título del patrón</a:t>
            </a:r>
            <a:endParaRPr lang="es-ES"/>
          </a:p>
        </p:txBody>
      </p:sp>
      <p:sp>
        <p:nvSpPr>
          <p:cNvPr id="3" name="Marcador de posición de imagen 2"/>
          <p:cNvSpPr>
            <a:spLocks noGrp="1"/>
          </p:cNvSpPr>
          <p:nvPr>
            <p:ph type="pic" idx="1"/>
          </p:nvPr>
        </p:nvSpPr>
        <p:spPr>
          <a:xfrm>
            <a:off x="4211638" y="987425"/>
            <a:ext cx="5014912"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sym typeface="Calibri" panose="020F0502020204030204" pitchFamily="34" charset="0"/>
            </a:endParaRPr>
          </a:p>
        </p:txBody>
      </p:sp>
      <p:sp>
        <p:nvSpPr>
          <p:cNvPr id="4" name="Marcador de texto 3"/>
          <p:cNvSpPr>
            <a:spLocks noGrp="1"/>
          </p:cNvSpPr>
          <p:nvPr>
            <p:ph type="body" sz="half" idx="2"/>
          </p:nvPr>
        </p:nvSpPr>
        <p:spPr>
          <a:xfrm>
            <a:off x="682625" y="2057400"/>
            <a:ext cx="31940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Tree>
    <p:extLst>
      <p:ext uri="{BB962C8B-B14F-4D97-AF65-F5344CB8AC3E}">
        <p14:creationId xmlns:p14="http://schemas.microsoft.com/office/powerpoint/2010/main" val="35320779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5.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rgbClr val="FFFFFF"/>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idx="4294967295"/>
          </p:nvPr>
        </p:nvSpPr>
        <p:spPr bwMode="auto">
          <a:xfrm>
            <a:off x="746125" y="288925"/>
            <a:ext cx="864235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s-ES" altLang="zh-CN" smtClean="0">
                <a:sym typeface="Calibri" pitchFamily="34" charset="0"/>
              </a:rPr>
              <a:t>Click to edit Master title style</a:t>
            </a:r>
          </a:p>
        </p:txBody>
      </p:sp>
      <p:sp>
        <p:nvSpPr>
          <p:cNvPr id="1027" name="Rectangle 5"/>
          <p:cNvSpPr>
            <a:spLocks noGrp="1" noChangeArrowheads="1"/>
          </p:cNvSpPr>
          <p:nvPr>
            <p:ph type="body" idx="1"/>
          </p:nvPr>
        </p:nvSpPr>
        <p:spPr bwMode="auto">
          <a:xfrm>
            <a:off x="779463" y="1320800"/>
            <a:ext cx="8609012" cy="423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5943" tIns="34377" rIns="34377" bIns="34377" numCol="1" anchor="t" anchorCtr="0" compatLnSpc="1">
            <a:prstTxWarp prst="textNoShape">
              <a:avLst/>
            </a:prstTxWarp>
          </a:bodyPr>
          <a:lstStyle/>
          <a:p>
            <a:pPr lvl="0"/>
            <a:r>
              <a:rPr lang="es-ES" altLang="zh-CN" smtClean="0">
                <a:sym typeface="Calibri" pitchFamily="34" charset="0"/>
              </a:rPr>
              <a:t>Click to edit Master text styles</a:t>
            </a:r>
          </a:p>
          <a:p>
            <a:pPr lvl="1"/>
            <a:r>
              <a:rPr lang="es-ES" altLang="zh-CN" smtClean="0">
                <a:sym typeface="Calibri" pitchFamily="34" charset="0"/>
              </a:rPr>
              <a:t>Bullet one</a:t>
            </a:r>
          </a:p>
          <a:p>
            <a:pPr lvl="2"/>
            <a:r>
              <a:rPr lang="es-ES" altLang="zh-CN" smtClean="0">
                <a:sym typeface="Calibri" pitchFamily="34" charset="0"/>
              </a:rPr>
              <a:t>Bullet two</a:t>
            </a:r>
          </a:p>
          <a:p>
            <a:pPr lvl="3"/>
            <a:r>
              <a:rPr lang="es-ES" altLang="zh-CN" smtClean="0">
                <a:sym typeface="Calibri" pitchFamily="34" charset="0"/>
              </a:rPr>
              <a:t>Bullet three</a:t>
            </a:r>
          </a:p>
          <a:p>
            <a:pPr lvl="4"/>
            <a:r>
              <a:rPr lang="es-ES" altLang="zh-CN" smtClean="0">
                <a:sym typeface="Calibri" pitchFamily="34" charset="0"/>
              </a:rPr>
              <a:t>Bullet four</a:t>
            </a:r>
          </a:p>
        </p:txBody>
      </p:sp>
      <p:sp>
        <p:nvSpPr>
          <p:cNvPr id="1028" name="Text Box 17"/>
          <p:cNvSpPr>
            <a:spLocks noChangeArrowheads="1"/>
          </p:cNvSpPr>
          <p:nvPr/>
        </p:nvSpPr>
        <p:spPr bwMode="auto">
          <a:xfrm>
            <a:off x="7358063" y="6446838"/>
            <a:ext cx="1800225" cy="104775"/>
          </a:xfrm>
          <a:prstGeom prst="rect">
            <a:avLst/>
          </a:prstGeom>
          <a:noFill/>
          <a:ln>
            <a:noFill/>
          </a:ln>
          <a:extLst/>
        </p:spPr>
        <p:txBody>
          <a:bodyPr wrap="none" lIns="0" tIns="0" rIns="0" bIns="0" anchor="b"/>
          <a:lstStyle>
            <a:lvl1pPr>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1pPr>
            <a:lvl2pPr marL="742950" indent="-285750">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2pPr>
            <a:lvl3pPr marL="1143000" indent="-228600">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3pPr>
            <a:lvl4pPr marL="1600200" indent="-228600">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4pPr>
            <a:lvl5pPr marL="2057400" indent="-228600">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9pPr>
          </a:lstStyle>
          <a:p>
            <a:pPr algn="r">
              <a:lnSpc>
                <a:spcPts val="850"/>
              </a:lnSpc>
              <a:defRPr/>
            </a:pPr>
            <a:r>
              <a:rPr lang="en-US" sz="800" b="0" smtClean="0">
                <a:solidFill>
                  <a:srgbClr val="D58B46"/>
                </a:solidFill>
                <a:latin typeface="Trebuchet MS" panose="020B0603020202020204" pitchFamily="34" charset="0"/>
                <a:ea typeface="MS PGothic" panose="020B0600070205080204" pitchFamily="34" charset="-128"/>
                <a:sym typeface="Trebuchet MS" panose="020B0603020202020204" pitchFamily="34" charset="0"/>
              </a:rPr>
              <a:t> </a:t>
            </a:r>
            <a:endParaRPr lang="es-ES" altLang="en-US" smtClean="0">
              <a:ea typeface="MS PGothic" panose="020B0600070205080204" pitchFamily="34" charset="-128"/>
            </a:endParaRPr>
          </a:p>
        </p:txBody>
      </p:sp>
      <p:sp>
        <p:nvSpPr>
          <p:cNvPr id="1029" name="Text Box 19"/>
          <p:cNvSpPr>
            <a:spLocks noChangeArrowheads="1"/>
          </p:cNvSpPr>
          <p:nvPr/>
        </p:nvSpPr>
        <p:spPr bwMode="auto">
          <a:xfrm>
            <a:off x="-2071688" y="673100"/>
            <a:ext cx="2032000" cy="374650"/>
          </a:xfrm>
          <a:prstGeom prst="rect">
            <a:avLst/>
          </a:prstGeom>
          <a:noFill/>
          <a:ln>
            <a:noFill/>
          </a:ln>
          <a:extLst/>
        </p:spPr>
        <p:txBody>
          <a:bodyPr wrap="none" lIns="42977" tIns="42977" rIns="42977" bIns="42977">
            <a:spAutoFit/>
          </a:bodyPr>
          <a:lstStyle>
            <a:lvl1pPr>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1pPr>
            <a:lvl2pPr marL="742950" indent="-285750">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2pPr>
            <a:lvl3pPr marL="1143000" indent="-228600">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3pPr>
            <a:lvl4pPr marL="1600200" indent="-228600">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4pPr>
            <a:lvl5pPr marL="2057400" indent="-228600">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9pPr>
          </a:lstStyle>
          <a:p>
            <a:pPr algn="ctr">
              <a:spcBef>
                <a:spcPct val="50000"/>
              </a:spcBef>
              <a:defRPr/>
            </a:pPr>
            <a:r>
              <a:rPr lang="en-US" sz="1900" smtClean="0">
                <a:solidFill>
                  <a:srgbClr val="BE0027"/>
                </a:solidFill>
                <a:latin typeface="Trebuchet MS" panose="020B0603020202020204" pitchFamily="34" charset="0"/>
                <a:ea typeface="MS PGothic" panose="020B0600070205080204" pitchFamily="34" charset="-128"/>
                <a:sym typeface="Trebuchet MS" panose="020B0603020202020204" pitchFamily="34" charset="0"/>
              </a:rPr>
              <a:t>DO NOT REFRESH</a:t>
            </a:r>
            <a:endParaRPr lang="es-ES" altLang="en-US" smtClean="0">
              <a:ea typeface="MS PGothic" panose="020B0600070205080204" pitchFamily="34" charset="-128"/>
            </a:endParaRPr>
          </a:p>
        </p:txBody>
      </p:sp>
      <p:sp>
        <p:nvSpPr>
          <p:cNvPr id="1030" name="Text Box 24"/>
          <p:cNvSpPr>
            <a:spLocks noChangeArrowheads="1"/>
          </p:cNvSpPr>
          <p:nvPr/>
        </p:nvSpPr>
        <p:spPr bwMode="auto">
          <a:xfrm>
            <a:off x="6499225" y="6396038"/>
            <a:ext cx="3016250" cy="457200"/>
          </a:xfrm>
          <a:prstGeom prst="rect">
            <a:avLst/>
          </a:prstGeom>
          <a:noFill/>
          <a:ln>
            <a:noFill/>
          </a:ln>
          <a:extLst/>
        </p:spPr>
        <p:txBody>
          <a:bodyPr wrap="none">
            <a:spAutoFit/>
          </a:bodyPr>
          <a:lstStyle>
            <a:lvl1pPr>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1pPr>
            <a:lvl2pPr marL="742950" indent="-285750">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2pPr>
            <a:lvl3pPr marL="1143000" indent="-228600">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3pPr>
            <a:lvl4pPr marL="1600200" indent="-228600">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4pPr>
            <a:lvl5pPr marL="2057400" indent="-228600">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9pPr>
          </a:lstStyle>
          <a:p>
            <a:pPr algn="r">
              <a:defRPr/>
            </a:pPr>
            <a:r>
              <a:rPr lang="es-ES" altLang="zh-CN" sz="1200" smtClean="0">
                <a:solidFill>
                  <a:srgbClr val="555555"/>
                </a:solidFill>
                <a:latin typeface="Calibri" panose="020F0502020204030204" pitchFamily="34" charset="0"/>
                <a:ea typeface="MS PGothic" panose="020B0600070205080204" pitchFamily="34" charset="-128"/>
                <a:sym typeface="Calibri" panose="020F0502020204030204" pitchFamily="34" charset="0"/>
              </a:rPr>
              <a:t>Ministerio de Economía y Finanzas </a:t>
            </a:r>
          </a:p>
          <a:p>
            <a:pPr algn="r">
              <a:defRPr/>
            </a:pPr>
            <a:r>
              <a:rPr lang="es-ES" altLang="zh-CN" sz="1200" smtClean="0">
                <a:solidFill>
                  <a:srgbClr val="555555"/>
                </a:solidFill>
                <a:latin typeface="Calibri" panose="020F0502020204030204" pitchFamily="34" charset="0"/>
                <a:ea typeface="MS PGothic" panose="020B0600070205080204" pitchFamily="34" charset="-128"/>
                <a:sym typeface="Calibri" panose="020F0502020204030204" pitchFamily="34" charset="0"/>
              </a:rPr>
              <a:t>Dirección de Calidad del Gasto Público-DGPP</a:t>
            </a:r>
            <a:endParaRPr lang="es-ES" altLang="zh-CN" smtClean="0">
              <a:ea typeface="MS PGothic" panose="020B0600070205080204" pitchFamily="34" charset="-128"/>
            </a:endParaRPr>
          </a:p>
        </p:txBody>
      </p:sp>
      <p:sp>
        <p:nvSpPr>
          <p:cNvPr id="1031" name="Line 25"/>
          <p:cNvSpPr>
            <a:spLocks noChangeShapeType="1"/>
          </p:cNvSpPr>
          <p:nvPr/>
        </p:nvSpPr>
        <p:spPr bwMode="auto">
          <a:xfrm>
            <a:off x="666750" y="6234113"/>
            <a:ext cx="8972550" cy="1587"/>
          </a:xfrm>
          <a:prstGeom prst="line">
            <a:avLst/>
          </a:prstGeom>
          <a:noFill/>
          <a:ln w="12700" cap="sq">
            <a:solidFill>
              <a:srgbClr val="FF0000"/>
            </a:solidFill>
            <a:bevel/>
            <a:headEnd/>
            <a:tailEnd/>
          </a:ln>
          <a:extLst>
            <a:ext uri="{909E8E84-426E-40DD-AFC4-6F175D3DCCD1}">
              <a14:hiddenFill xmlns:a14="http://schemas.microsoft.com/office/drawing/2010/main">
                <a:noFill/>
              </a14:hiddenFill>
            </a:ext>
          </a:extLst>
        </p:spPr>
        <p:txBody>
          <a:bodyPr wrap="none"/>
          <a:lstStyle/>
          <a:p>
            <a:endParaRPr lang="es-PE"/>
          </a:p>
        </p:txBody>
      </p:sp>
      <p:sp>
        <p:nvSpPr>
          <p:cNvPr id="1032" name="Text Box 13"/>
          <p:cNvSpPr>
            <a:spLocks noChangeArrowheads="1"/>
          </p:cNvSpPr>
          <p:nvPr/>
        </p:nvSpPr>
        <p:spPr bwMode="auto">
          <a:xfrm>
            <a:off x="1150938" y="6257925"/>
            <a:ext cx="2238375" cy="333375"/>
          </a:xfrm>
          <a:prstGeom prst="rect">
            <a:avLst/>
          </a:prstGeom>
          <a:noFill/>
          <a:ln>
            <a:noFill/>
          </a:ln>
          <a:extLst/>
        </p:spPr>
        <p:txBody>
          <a:bodyPr lIns="0" tIns="0" rIns="0" bIns="0" anchor="b">
            <a:spAutoFit/>
          </a:bodyPr>
          <a:lstStyle>
            <a:lvl1pPr>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1pPr>
            <a:lvl2pPr marL="742950" indent="-285750">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2pPr>
            <a:lvl3pPr marL="1143000" indent="-228600">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3pPr>
            <a:lvl4pPr marL="1600200" indent="-228600">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4pPr>
            <a:lvl5pPr marL="2057400" indent="-228600">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9pPr>
          </a:lstStyle>
          <a:p>
            <a:pPr>
              <a:lnSpc>
                <a:spcPts val="2625"/>
              </a:lnSpc>
              <a:spcBef>
                <a:spcPct val="50000"/>
              </a:spcBef>
              <a:defRPr/>
            </a:pPr>
            <a:r>
              <a:rPr lang="es-ES" altLang="zh-CN" sz="1400" b="0" smtClean="0">
                <a:solidFill>
                  <a:srgbClr val="555555"/>
                </a:solidFill>
                <a:latin typeface="Calibri" panose="020F0502020204030204" pitchFamily="34" charset="0"/>
                <a:ea typeface="MS PGothic" panose="020B0600070205080204" pitchFamily="34" charset="-128"/>
                <a:sym typeface="Calibri" panose="020F0502020204030204" pitchFamily="34" charset="0"/>
              </a:rPr>
              <a:t> República del Perú</a:t>
            </a:r>
          </a:p>
        </p:txBody>
      </p:sp>
      <p:pic>
        <p:nvPicPr>
          <p:cNvPr id="1033" name="Picture 5" descr="escperu"/>
          <p:cNvPicPr>
            <a:picLocks noChangeAspect="1" noChangeArrowheads="1"/>
          </p:cNvPicPr>
          <p:nvPr/>
        </p:nvPicPr>
        <p:blipFill>
          <a:blip r:embed="rId15" cstate="print">
            <a:lum bright="28000" contrast="-40000"/>
            <a:extLst>
              <a:ext uri="{28A0092B-C50C-407E-A947-70E740481C1C}">
                <a14:useLocalDpi xmlns:a14="http://schemas.microsoft.com/office/drawing/2010/main" val="0"/>
              </a:ext>
            </a:extLst>
          </a:blip>
          <a:srcRect/>
          <a:stretch>
            <a:fillRect/>
          </a:stretch>
        </p:blipFill>
        <p:spPr bwMode="auto">
          <a:xfrm>
            <a:off x="668338" y="6265863"/>
            <a:ext cx="457200"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Rectangle 9"/>
          <p:cNvSpPr>
            <a:spLocks noChangeArrowheads="1"/>
          </p:cNvSpPr>
          <p:nvPr/>
        </p:nvSpPr>
        <p:spPr bwMode="auto">
          <a:xfrm rot="10800000">
            <a:off x="236538" y="0"/>
            <a:ext cx="311150" cy="6858000"/>
          </a:xfrm>
          <a:prstGeom prst="rect">
            <a:avLst/>
          </a:prstGeom>
          <a:gradFill rotWithShape="1">
            <a:gsLst>
              <a:gs pos="0">
                <a:srgbClr val="FFFFFF"/>
              </a:gs>
              <a:gs pos="100000">
                <a:srgbClr val="CC0000"/>
              </a:gs>
            </a:gsLst>
            <a:lin ang="0" scaled="1"/>
          </a:gradFill>
          <a:ln>
            <a:noFill/>
          </a:ln>
          <a:extLst/>
        </p:spPr>
        <p:txBody>
          <a:bodyPr rot="10800000" wrap="none" lIns="45720" rIns="45720" anchor="ctr"/>
          <a:lstStyle>
            <a:lvl1pPr>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1pPr>
            <a:lvl2pPr marL="742950" indent="-285750">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2pPr>
            <a:lvl3pPr marL="1143000" indent="-228600">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3pPr>
            <a:lvl4pPr marL="1600200" indent="-228600">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4pPr>
            <a:lvl5pPr marL="2057400" indent="-228600">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000" b="1">
                <a:solidFill>
                  <a:schemeClr val="tx1"/>
                </a:solidFill>
                <a:latin typeface="Arial Narrow" panose="020B0606020202030204" pitchFamily="34" charset="0"/>
                <a:ea typeface="SimSun" panose="02010600030101010101" pitchFamily="2" charset="-122"/>
              </a:defRPr>
            </a:lvl9pPr>
          </a:lstStyle>
          <a:p>
            <a:pPr>
              <a:lnSpc>
                <a:spcPts val="2625"/>
              </a:lnSpc>
              <a:defRPr/>
            </a:pPr>
            <a:endParaRPr lang="es-ES" sz="1800" smtClean="0">
              <a:solidFill>
                <a:srgbClr val="000000"/>
              </a:solidFill>
              <a:latin typeface="Trebuchet MS" panose="020B0603020202020204" pitchFamily="34" charset="0"/>
              <a:ea typeface="MS PGothic" panose="020B0600070205080204" pitchFamily="34" charset="-128"/>
              <a:sym typeface="Trebuchet MS" panose="020B0603020202020204" pitchFamily="34" charset="0"/>
            </a:endParaRPr>
          </a:p>
        </p:txBody>
      </p:sp>
      <p:sp>
        <p:nvSpPr>
          <p:cNvPr id="1035" name="Line 4"/>
          <p:cNvSpPr>
            <a:spLocks noChangeShapeType="1"/>
          </p:cNvSpPr>
          <p:nvPr/>
        </p:nvSpPr>
        <p:spPr bwMode="auto">
          <a:xfrm>
            <a:off x="619125" y="946150"/>
            <a:ext cx="6000750" cy="0"/>
          </a:xfrm>
          <a:prstGeom prst="line">
            <a:avLst/>
          </a:prstGeom>
          <a:noFill/>
          <a:ln w="38100">
            <a:solidFill>
              <a:srgbClr val="BE0027"/>
            </a:solidFill>
            <a:bevel/>
            <a:headEnd/>
            <a:tailEnd/>
          </a:ln>
          <a:extLst>
            <a:ext uri="{909E8E84-426E-40DD-AFC4-6F175D3DCCD1}">
              <a14:hiddenFill xmlns:a14="http://schemas.microsoft.com/office/drawing/2010/main">
                <a:noFill/>
              </a14:hiddenFill>
            </a:ext>
          </a:extLst>
        </p:spPr>
        <p:txBody>
          <a:bodyPr wrap="none" lIns="45720" rIns="45720" anchor="ctr"/>
          <a:lstStyle/>
          <a:p>
            <a:endParaRPr lang="es-PE"/>
          </a:p>
        </p:txBody>
      </p:sp>
    </p:spTree>
  </p:cSld>
  <p:clrMap bg1="lt1" tx1="dk1" bg2="lt2" tx2="dk2" accent1="accent1" accent2="accent2" accent3="accent3" accent4="accent4" accent5="accent5" accent6="accent6" hlink="hlink" folHlink="folHlink"/>
  <p:sldLayoutIdLst>
    <p:sldLayoutId id="2147485535" r:id="rId1"/>
    <p:sldLayoutId id="2147485536" r:id="rId2"/>
    <p:sldLayoutId id="2147485537" r:id="rId3"/>
    <p:sldLayoutId id="2147485538" r:id="rId4"/>
    <p:sldLayoutId id="2147485539" r:id="rId5"/>
    <p:sldLayoutId id="2147485540" r:id="rId6"/>
    <p:sldLayoutId id="2147485541" r:id="rId7"/>
    <p:sldLayoutId id="2147485542" r:id="rId8"/>
    <p:sldLayoutId id="2147485543" r:id="rId9"/>
    <p:sldLayoutId id="2147485544" r:id="rId10"/>
    <p:sldLayoutId id="2147485545" r:id="rId11"/>
    <p:sldLayoutId id="2147485546" r:id="rId12"/>
    <p:sldLayoutId id="2147485592" r:id="rId13"/>
  </p:sldLayoutIdLst>
  <p:txStyles>
    <p:titleStyle>
      <a:lvl1pPr marL="958850" indent="-958850" algn="l" rtl="0" eaLnBrk="0" fontAlgn="base" hangingPunct="0">
        <a:lnSpc>
          <a:spcPts val="2625"/>
        </a:lnSpc>
        <a:spcBef>
          <a:spcPct val="0"/>
        </a:spcBef>
        <a:spcAft>
          <a:spcPct val="0"/>
        </a:spcAft>
        <a:defRPr sz="2000" b="1" kern="1200">
          <a:solidFill>
            <a:schemeClr val="tx1"/>
          </a:solidFill>
          <a:latin typeface="+mj-lt"/>
          <a:ea typeface="ＭＳ Ｐゴシック" panose="020B0600070205080204" pitchFamily="34" charset="-128"/>
          <a:cs typeface="+mj-cs"/>
          <a:sym typeface="Calibri" pitchFamily="34" charset="0"/>
        </a:defRPr>
      </a:lvl1pPr>
      <a:lvl2pPr marL="958850" indent="-958850" algn="l" rtl="0" eaLnBrk="0" fontAlgn="base" hangingPunct="0">
        <a:lnSpc>
          <a:spcPts val="2625"/>
        </a:lnSpc>
        <a:spcBef>
          <a:spcPct val="0"/>
        </a:spcBef>
        <a:spcAft>
          <a:spcPct val="0"/>
        </a:spcAft>
        <a:defRPr sz="2000" b="1">
          <a:solidFill>
            <a:schemeClr val="tx1"/>
          </a:solidFill>
          <a:latin typeface="Calibri" panose="020F0502020204030204" pitchFamily="34" charset="0"/>
          <a:ea typeface="ＭＳ Ｐゴシック" panose="020B0600070205080204" pitchFamily="34" charset="-128"/>
          <a:sym typeface="Calibri" pitchFamily="34" charset="0"/>
        </a:defRPr>
      </a:lvl2pPr>
      <a:lvl3pPr marL="958850" indent="-958850" algn="l" rtl="0" eaLnBrk="0" fontAlgn="base" hangingPunct="0">
        <a:lnSpc>
          <a:spcPts val="2625"/>
        </a:lnSpc>
        <a:spcBef>
          <a:spcPct val="0"/>
        </a:spcBef>
        <a:spcAft>
          <a:spcPct val="0"/>
        </a:spcAft>
        <a:defRPr sz="2000" b="1">
          <a:solidFill>
            <a:schemeClr val="tx1"/>
          </a:solidFill>
          <a:latin typeface="Calibri" panose="020F0502020204030204" pitchFamily="34" charset="0"/>
          <a:ea typeface="ＭＳ Ｐゴシック" panose="020B0600070205080204" pitchFamily="34" charset="-128"/>
          <a:sym typeface="Calibri" pitchFamily="34" charset="0"/>
        </a:defRPr>
      </a:lvl3pPr>
      <a:lvl4pPr marL="958850" indent="-958850" algn="l" rtl="0" eaLnBrk="0" fontAlgn="base" hangingPunct="0">
        <a:lnSpc>
          <a:spcPts val="2625"/>
        </a:lnSpc>
        <a:spcBef>
          <a:spcPct val="0"/>
        </a:spcBef>
        <a:spcAft>
          <a:spcPct val="0"/>
        </a:spcAft>
        <a:defRPr sz="2000" b="1">
          <a:solidFill>
            <a:schemeClr val="tx1"/>
          </a:solidFill>
          <a:latin typeface="Calibri" panose="020F0502020204030204" pitchFamily="34" charset="0"/>
          <a:ea typeface="ＭＳ Ｐゴシック" panose="020B0600070205080204" pitchFamily="34" charset="-128"/>
          <a:sym typeface="Calibri" pitchFamily="34" charset="0"/>
        </a:defRPr>
      </a:lvl4pPr>
      <a:lvl5pPr marL="958850" indent="-958850" algn="l" rtl="0" eaLnBrk="0" fontAlgn="base" hangingPunct="0">
        <a:lnSpc>
          <a:spcPts val="2625"/>
        </a:lnSpc>
        <a:spcBef>
          <a:spcPct val="0"/>
        </a:spcBef>
        <a:spcAft>
          <a:spcPct val="0"/>
        </a:spcAft>
        <a:defRPr sz="2000" b="1">
          <a:solidFill>
            <a:schemeClr val="tx1"/>
          </a:solidFill>
          <a:latin typeface="Calibri" panose="020F0502020204030204" pitchFamily="34" charset="0"/>
          <a:ea typeface="ＭＳ Ｐゴシック" panose="020B0600070205080204" pitchFamily="34" charset="-128"/>
          <a:sym typeface="Calibri" pitchFamily="34" charset="0"/>
        </a:defRPr>
      </a:lvl5pPr>
      <a:lvl6pPr marL="1416050" indent="-958850" algn="l" rtl="0" eaLnBrk="0" fontAlgn="base" hangingPunct="0">
        <a:lnSpc>
          <a:spcPts val="2625"/>
        </a:lnSpc>
        <a:spcBef>
          <a:spcPct val="0"/>
        </a:spcBef>
        <a:spcAft>
          <a:spcPct val="0"/>
        </a:spcAft>
        <a:defRPr sz="2000" b="1">
          <a:solidFill>
            <a:schemeClr val="tx1"/>
          </a:solidFill>
          <a:latin typeface="Calibri" panose="020F0502020204030204" pitchFamily="34" charset="0"/>
          <a:ea typeface="MS PGothic" panose="020B0600070205080204" pitchFamily="34" charset="-128"/>
          <a:sym typeface="Calibri" panose="020F0502020204030204" pitchFamily="34" charset="0"/>
        </a:defRPr>
      </a:lvl6pPr>
      <a:lvl7pPr marL="1873250" indent="-958850" algn="l" rtl="0" eaLnBrk="0" fontAlgn="base" hangingPunct="0">
        <a:lnSpc>
          <a:spcPts val="2625"/>
        </a:lnSpc>
        <a:spcBef>
          <a:spcPct val="0"/>
        </a:spcBef>
        <a:spcAft>
          <a:spcPct val="0"/>
        </a:spcAft>
        <a:defRPr sz="2000" b="1">
          <a:solidFill>
            <a:schemeClr val="tx1"/>
          </a:solidFill>
          <a:latin typeface="Calibri" panose="020F0502020204030204" pitchFamily="34" charset="0"/>
          <a:ea typeface="MS PGothic" panose="020B0600070205080204" pitchFamily="34" charset="-128"/>
          <a:sym typeface="Calibri" panose="020F0502020204030204" pitchFamily="34" charset="0"/>
        </a:defRPr>
      </a:lvl7pPr>
      <a:lvl8pPr marL="2330450" indent="-958850" algn="l" rtl="0" eaLnBrk="0" fontAlgn="base" hangingPunct="0">
        <a:lnSpc>
          <a:spcPts val="2625"/>
        </a:lnSpc>
        <a:spcBef>
          <a:spcPct val="0"/>
        </a:spcBef>
        <a:spcAft>
          <a:spcPct val="0"/>
        </a:spcAft>
        <a:defRPr sz="2000" b="1">
          <a:solidFill>
            <a:schemeClr val="tx1"/>
          </a:solidFill>
          <a:latin typeface="Calibri" panose="020F0502020204030204" pitchFamily="34" charset="0"/>
          <a:ea typeface="MS PGothic" panose="020B0600070205080204" pitchFamily="34" charset="-128"/>
          <a:sym typeface="Calibri" panose="020F0502020204030204" pitchFamily="34" charset="0"/>
        </a:defRPr>
      </a:lvl8pPr>
      <a:lvl9pPr marL="2787650" indent="-958850" algn="l" rtl="0" eaLnBrk="0" fontAlgn="base" hangingPunct="0">
        <a:lnSpc>
          <a:spcPts val="2625"/>
        </a:lnSpc>
        <a:spcBef>
          <a:spcPct val="0"/>
        </a:spcBef>
        <a:spcAft>
          <a:spcPct val="0"/>
        </a:spcAft>
        <a:defRPr sz="2000" b="1">
          <a:solidFill>
            <a:schemeClr val="tx1"/>
          </a:solidFill>
          <a:latin typeface="Calibri" panose="020F0502020204030204" pitchFamily="34" charset="0"/>
          <a:ea typeface="MS PGothic" panose="020B0600070205080204" pitchFamily="34" charset="-128"/>
          <a:sym typeface="Calibri" panose="020F0502020204030204" pitchFamily="34" charset="0"/>
        </a:defRPr>
      </a:lvl9pPr>
    </p:titleStyle>
    <p:bodyStyle>
      <a:lvl1pPr marL="342900" indent="-342900" algn="l" defTabSz="958850" rtl="0" eaLnBrk="0" fontAlgn="base" hangingPunct="0">
        <a:lnSpc>
          <a:spcPct val="110000"/>
        </a:lnSpc>
        <a:spcBef>
          <a:spcPct val="70000"/>
        </a:spcBef>
        <a:spcAft>
          <a:spcPct val="0"/>
        </a:spcAft>
        <a:buClr>
          <a:srgbClr val="C0C0C0"/>
        </a:buClr>
        <a:buSzPct val="92000"/>
        <a:buFont typeface="Wingdings" pitchFamily="2" charset="2"/>
        <a:buChar char="•"/>
        <a:defRPr sz="1300" kern="1200">
          <a:solidFill>
            <a:schemeClr val="tx1"/>
          </a:solidFill>
          <a:latin typeface="+mn-lt"/>
          <a:ea typeface="ＭＳ Ｐゴシック" panose="020B0600070205080204" pitchFamily="34" charset="-128"/>
          <a:cs typeface="+mn-cs"/>
          <a:sym typeface="Calibri" pitchFamily="34" charset="0"/>
        </a:defRPr>
      </a:lvl1pPr>
      <a:lvl2pPr marL="195263" indent="-192088" algn="l" defTabSz="958850" rtl="0" eaLnBrk="0" fontAlgn="base" hangingPunct="0">
        <a:lnSpc>
          <a:spcPct val="110000"/>
        </a:lnSpc>
        <a:spcBef>
          <a:spcPct val="70000"/>
        </a:spcBef>
        <a:spcAft>
          <a:spcPct val="0"/>
        </a:spcAft>
        <a:buClr>
          <a:srgbClr val="BE0027"/>
        </a:buClr>
        <a:buSzPct val="92000"/>
        <a:buFont typeface="Wingdings" pitchFamily="2" charset="2"/>
        <a:buChar char="n"/>
        <a:defRPr sz="1300" kern="1200">
          <a:solidFill>
            <a:schemeClr val="tx1"/>
          </a:solidFill>
          <a:latin typeface="+mn-lt"/>
          <a:ea typeface="ＭＳ Ｐゴシック" panose="020B0600070205080204" pitchFamily="34" charset="-128"/>
          <a:cs typeface="+mn-cs"/>
          <a:sym typeface="Calibri" pitchFamily="34" charset="0"/>
        </a:defRPr>
      </a:lvl2pPr>
      <a:lvl3pPr marL="398463" indent="-198438" algn="l" defTabSz="958850" rtl="0" eaLnBrk="0" fontAlgn="base" hangingPunct="0">
        <a:lnSpc>
          <a:spcPct val="110000"/>
        </a:lnSpc>
        <a:spcBef>
          <a:spcPct val="20000"/>
        </a:spcBef>
        <a:spcAft>
          <a:spcPct val="0"/>
        </a:spcAft>
        <a:buClr>
          <a:srgbClr val="C0C0C0"/>
        </a:buClr>
        <a:buSzPct val="92000"/>
        <a:buFont typeface="Wingdings" pitchFamily="2" charset="2"/>
        <a:buChar char="n"/>
        <a:defRPr sz="1300" kern="1200">
          <a:solidFill>
            <a:schemeClr val="tx1"/>
          </a:solidFill>
          <a:latin typeface="+mn-lt"/>
          <a:ea typeface="ＭＳ Ｐゴシック" panose="020B0600070205080204" pitchFamily="34" charset="-128"/>
          <a:cs typeface="+mn-cs"/>
          <a:sym typeface="Calibri" pitchFamily="34" charset="0"/>
        </a:defRPr>
      </a:lvl3pPr>
      <a:lvl4pPr marL="612775" indent="-211138" algn="l" defTabSz="958850" rtl="0" eaLnBrk="0" fontAlgn="base" hangingPunct="0">
        <a:lnSpc>
          <a:spcPct val="110000"/>
        </a:lnSpc>
        <a:spcBef>
          <a:spcPct val="0"/>
        </a:spcBef>
        <a:spcAft>
          <a:spcPct val="0"/>
        </a:spcAft>
        <a:buClr>
          <a:srgbClr val="C0C0C0"/>
        </a:buClr>
        <a:buSzPct val="92000"/>
        <a:buFont typeface="Wingdings" pitchFamily="2" charset="2"/>
        <a:buChar char="—"/>
        <a:defRPr sz="1300" kern="1200">
          <a:solidFill>
            <a:schemeClr val="tx1"/>
          </a:solidFill>
          <a:latin typeface="+mn-lt"/>
          <a:ea typeface="ＭＳ Ｐゴシック" panose="020B0600070205080204" pitchFamily="34" charset="-128"/>
          <a:cs typeface="+mn-cs"/>
          <a:sym typeface="Calibri" pitchFamily="34" charset="0"/>
        </a:defRPr>
      </a:lvl4pPr>
      <a:lvl5pPr marL="827088" indent="-211138" algn="l" defTabSz="958850" rtl="0" eaLnBrk="0" fontAlgn="base" hangingPunct="0">
        <a:lnSpc>
          <a:spcPct val="110000"/>
        </a:lnSpc>
        <a:spcBef>
          <a:spcPct val="0"/>
        </a:spcBef>
        <a:spcAft>
          <a:spcPct val="0"/>
        </a:spcAft>
        <a:buClr>
          <a:srgbClr val="C0C0C0"/>
        </a:buClr>
        <a:buSzPct val="92000"/>
        <a:buFont typeface="Wingdings" pitchFamily="2" charset="2"/>
        <a:buChar char="—"/>
        <a:defRPr sz="1300" kern="1200">
          <a:solidFill>
            <a:schemeClr val="tx1"/>
          </a:solidFill>
          <a:latin typeface="+mn-lt"/>
          <a:ea typeface="ＭＳ Ｐゴシック" panose="020B0600070205080204" pitchFamily="34" charset="-128"/>
          <a:cs typeface="+mn-cs"/>
          <a:sym typeface="Calibri"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1 Marcador de título"/>
          <p:cNvSpPr>
            <a:spLocks noGrp="1" noChangeArrowheads="1"/>
          </p:cNvSpPr>
          <p:nvPr>
            <p:ph type="title" idx="4294967295"/>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zh-CN" smtClean="0">
                <a:sym typeface="ＭＳ Ｐゴシック" pitchFamily="34" charset="-128"/>
              </a:rPr>
              <a:t>Haga clic para modificar el estilo de título del patrón</a:t>
            </a:r>
          </a:p>
        </p:txBody>
      </p:sp>
      <p:sp>
        <p:nvSpPr>
          <p:cNvPr id="2051" name="2 Marcador de texto"/>
          <p:cNvSpPr>
            <a:spLocks noGrp="1" noChangeArrowheads="1"/>
          </p:cNvSpPr>
          <p:nvPr>
            <p:ph type="body" idx="1"/>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zh-CN" smtClean="0">
                <a:sym typeface="ＭＳ Ｐゴシック" pitchFamily="34" charset="-128"/>
              </a:rPr>
              <a:t>Haga clic para modificar el estilo de texto del patrón</a:t>
            </a:r>
          </a:p>
          <a:p>
            <a:pPr lvl="1"/>
            <a:r>
              <a:rPr lang="es-ES" altLang="zh-CN" smtClean="0">
                <a:sym typeface="ＭＳ Ｐゴシック" pitchFamily="34" charset="-128"/>
              </a:rPr>
              <a:t>Segundo nivel</a:t>
            </a:r>
          </a:p>
          <a:p>
            <a:pPr lvl="2"/>
            <a:r>
              <a:rPr lang="es-ES" altLang="zh-CN" smtClean="0">
                <a:sym typeface="ＭＳ Ｐゴシック" pitchFamily="34" charset="-128"/>
              </a:rPr>
              <a:t>Tercer nivel</a:t>
            </a:r>
          </a:p>
          <a:p>
            <a:pPr lvl="3"/>
            <a:r>
              <a:rPr lang="es-ES" altLang="zh-CN" smtClean="0">
                <a:sym typeface="ＭＳ Ｐゴシック" pitchFamily="34" charset="-128"/>
              </a:rPr>
              <a:t>Cuarto nivel</a:t>
            </a:r>
          </a:p>
          <a:p>
            <a:pPr lvl="4"/>
            <a:r>
              <a:rPr lang="es-ES" altLang="zh-CN" smtClean="0">
                <a:sym typeface="ＭＳ Ｐゴシック" pitchFamily="34" charset="-128"/>
              </a:rPr>
              <a:t>Quinto nivel</a:t>
            </a:r>
          </a:p>
        </p:txBody>
      </p:sp>
      <p:sp>
        <p:nvSpPr>
          <p:cNvPr id="2052" name="3 Marcador de fecha"/>
          <p:cNvSpPr>
            <a:spLocks noGrp="1" noChangeArrowheads="1"/>
          </p:cNvSpPr>
          <p:nvPr>
            <p:ph type="dt" sz="half" idx="2"/>
          </p:nvPr>
        </p:nvSpPr>
        <p:spPr bwMode="auto">
          <a:xfrm>
            <a:off x="495300" y="6356350"/>
            <a:ext cx="23114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buFont typeface="Arial" panose="020B0604020202020204" pitchFamily="34" charset="0"/>
              <a:buNone/>
              <a:defRPr sz="1200">
                <a:solidFill>
                  <a:srgbClr val="898989"/>
                </a:solidFill>
                <a:ea typeface="MS PGothic" panose="020B0600070205080204" pitchFamily="34" charset="-128"/>
              </a:defRPr>
            </a:lvl1pPr>
          </a:lstStyle>
          <a:p>
            <a:pPr>
              <a:defRPr/>
            </a:pPr>
            <a:endParaRPr lang="es-ES"/>
          </a:p>
        </p:txBody>
      </p:sp>
      <p:sp>
        <p:nvSpPr>
          <p:cNvPr id="2053" name="4 Marcador de pie de página"/>
          <p:cNvSpPr>
            <a:spLocks noGrp="1" noChangeArrowheads="1"/>
          </p:cNvSpPr>
          <p:nvPr>
            <p:ph type="ftr" sz="quarter" idx="3"/>
          </p:nvPr>
        </p:nvSpPr>
        <p:spPr bwMode="auto">
          <a:xfrm>
            <a:off x="3384550" y="6356350"/>
            <a:ext cx="31369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lgn="ctr">
              <a:buFont typeface="Arial" panose="020B0604020202020204" pitchFamily="34" charset="0"/>
              <a:buNone/>
              <a:defRPr sz="1200">
                <a:solidFill>
                  <a:srgbClr val="898989"/>
                </a:solidFill>
                <a:ea typeface="MS PGothic" panose="020B0600070205080204" pitchFamily="34" charset="-128"/>
              </a:defRPr>
            </a:lvl1pPr>
          </a:lstStyle>
          <a:p>
            <a:pPr>
              <a:defRPr/>
            </a:pPr>
            <a:endParaRPr lang="es-ES"/>
          </a:p>
        </p:txBody>
      </p:sp>
      <p:sp>
        <p:nvSpPr>
          <p:cNvPr id="2054" name="5 Marcador de número de diapositiva"/>
          <p:cNvSpPr>
            <a:spLocks noGrp="1" noChangeArrowheads="1"/>
          </p:cNvSpPr>
          <p:nvPr>
            <p:ph type="sldNum" sz="quarter" idx="4"/>
          </p:nvPr>
        </p:nvSpPr>
        <p:spPr bwMode="auto">
          <a:xfrm>
            <a:off x="7099300" y="6356350"/>
            <a:ext cx="23114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lgn="r">
              <a:buFont typeface="Arial" charset="0"/>
              <a:buNone/>
              <a:defRPr sz="1200" smtClean="0">
                <a:solidFill>
                  <a:srgbClr val="898989"/>
                </a:solidFill>
                <a:ea typeface="ＭＳ Ｐゴシック" pitchFamily="34" charset="-128"/>
              </a:defRPr>
            </a:lvl1pPr>
          </a:lstStyle>
          <a:p>
            <a:pPr>
              <a:defRPr/>
            </a:pPr>
            <a:fld id="{B5FAFB70-148D-486B-BE7C-75990E6A425F}" type="slidenum">
              <a:rPr lang="es-ES" altLang="zh-CN"/>
              <a:pPr>
                <a:defRPr/>
              </a:pPr>
              <a:t>‹Nº›</a:t>
            </a:fld>
            <a:endParaRPr lang="es-ES" altLang="zh-CN" sz="1800" b="0">
              <a:latin typeface="Calibri" pitchFamily="34" charset="0"/>
              <a:sym typeface="Calibri" pitchFamily="34" charset="0"/>
            </a:endParaRPr>
          </a:p>
        </p:txBody>
      </p:sp>
    </p:spTree>
  </p:cSld>
  <p:clrMap bg1="lt1" tx1="dk1" bg2="lt2" tx2="dk2" accent1="accent1" accent2="accent2" accent3="accent3" accent4="accent4" accent5="accent5" accent6="accent6" hlink="hlink" folHlink="folHlink"/>
  <p:sldLayoutIdLst>
    <p:sldLayoutId id="2147485547" r:id="rId1"/>
    <p:sldLayoutId id="2147485548" r:id="rId2"/>
    <p:sldLayoutId id="2147485549" r:id="rId3"/>
    <p:sldLayoutId id="2147485550" r:id="rId4"/>
    <p:sldLayoutId id="2147485551" r:id="rId5"/>
    <p:sldLayoutId id="2147485552" r:id="rId6"/>
    <p:sldLayoutId id="2147485553" r:id="rId7"/>
    <p:sldLayoutId id="2147485554" r:id="rId8"/>
    <p:sldLayoutId id="2147485555" r:id="rId9"/>
    <p:sldLayoutId id="2147485556" r:id="rId10"/>
    <p:sldLayoutId id="2147485557" r:id="rId11"/>
    <p:sldLayoutId id="2147485558" r:id="rId12"/>
    <p:sldLayoutId id="2147485593" r:id="rId13"/>
  </p:sldLayoutIdLst>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ＭＳ Ｐゴシック" pitchFamily="34" charset="-128"/>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SimSun" panose="02010600030101010101" pitchFamily="2" charset="-122"/>
          <a:sym typeface="ＭＳ Ｐゴシック" pitchFamily="34" charset="-128"/>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SimSun" panose="02010600030101010101" pitchFamily="2" charset="-122"/>
          <a:sym typeface="ＭＳ Ｐゴシック" pitchFamily="34" charset="-128"/>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SimSun" panose="02010600030101010101" pitchFamily="2" charset="-122"/>
          <a:sym typeface="ＭＳ Ｐゴシック" pitchFamily="34" charset="-128"/>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SimSun" panose="02010600030101010101" pitchFamily="2" charset="-122"/>
          <a:sym typeface="ＭＳ Ｐゴシック" pitchFamily="34" charset="-128"/>
        </a:defRPr>
      </a:lvl5pPr>
      <a:lvl6pPr marL="1371600" indent="-914400" algn="ctr" rtl="0" fontAlgn="base">
        <a:spcBef>
          <a:spcPct val="0"/>
        </a:spcBef>
        <a:spcAft>
          <a:spcPct val="0"/>
        </a:spcAft>
        <a:defRPr sz="4400">
          <a:solidFill>
            <a:schemeClr val="tx1"/>
          </a:solidFill>
          <a:latin typeface="Calibri" panose="020F0502020204030204" pitchFamily="34" charset="0"/>
          <a:ea typeface="SimSun" panose="02010600030101010101" pitchFamily="2" charset="-122"/>
          <a:sym typeface="MS PGothic" panose="020B0600070205080204" pitchFamily="34" charset="-128"/>
        </a:defRPr>
      </a:lvl6pPr>
      <a:lvl7pPr marL="1828800" indent="-914400" algn="ctr" rtl="0" fontAlgn="base">
        <a:spcBef>
          <a:spcPct val="0"/>
        </a:spcBef>
        <a:spcAft>
          <a:spcPct val="0"/>
        </a:spcAft>
        <a:defRPr sz="4400">
          <a:solidFill>
            <a:schemeClr val="tx1"/>
          </a:solidFill>
          <a:latin typeface="Calibri" panose="020F0502020204030204" pitchFamily="34" charset="0"/>
          <a:ea typeface="SimSun" panose="02010600030101010101" pitchFamily="2" charset="-122"/>
          <a:sym typeface="MS PGothic" panose="020B0600070205080204" pitchFamily="34" charset="-128"/>
        </a:defRPr>
      </a:lvl7pPr>
      <a:lvl8pPr marL="2286000" indent="-914400" algn="ctr" rtl="0" fontAlgn="base">
        <a:spcBef>
          <a:spcPct val="0"/>
        </a:spcBef>
        <a:spcAft>
          <a:spcPct val="0"/>
        </a:spcAft>
        <a:defRPr sz="4400">
          <a:solidFill>
            <a:schemeClr val="tx1"/>
          </a:solidFill>
          <a:latin typeface="Calibri" panose="020F0502020204030204" pitchFamily="34" charset="0"/>
          <a:ea typeface="SimSun" panose="02010600030101010101" pitchFamily="2" charset="-122"/>
          <a:sym typeface="MS PGothic" panose="020B0600070205080204" pitchFamily="34" charset="-128"/>
        </a:defRPr>
      </a:lvl8pPr>
      <a:lvl9pPr marL="2743200" indent="-914400" algn="ctr" rtl="0" fontAlgn="base">
        <a:spcBef>
          <a:spcPct val="0"/>
        </a:spcBef>
        <a:spcAft>
          <a:spcPct val="0"/>
        </a:spcAft>
        <a:defRPr sz="4400">
          <a:solidFill>
            <a:schemeClr val="tx1"/>
          </a:solidFill>
          <a:latin typeface="Calibri" panose="020F0502020204030204" pitchFamily="34" charset="0"/>
          <a:ea typeface="SimSun" panose="02010600030101010101" pitchFamily="2" charset="-122"/>
          <a:sym typeface="MS PGothic" panose="020B0600070205080204" pitchFamily="34" charset="-128"/>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sym typeface="ＭＳ Ｐゴシック" pitchFamily="34" charset="-128"/>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sym typeface="ＭＳ Ｐゴシック" pitchFamily="34" charset="-128"/>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sym typeface="ＭＳ Ｐゴシック" pitchFamily="34" charset="-128"/>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sym typeface="ＭＳ Ｐゴシック" pitchFamily="34" charset="-128"/>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sym typeface="ＭＳ Ｐゴシック" pitchFamily="34" charset="-128"/>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3074" name="1 Marcador de título"/>
          <p:cNvSpPr>
            <a:spLocks noGrp="1" noChangeArrowheads="1"/>
          </p:cNvSpPr>
          <p:nvPr>
            <p:ph type="title" idx="4294967295"/>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zh-CN" smtClean="0">
                <a:sym typeface="ＭＳ Ｐゴシック" pitchFamily="34" charset="-128"/>
              </a:rPr>
              <a:t>Haga clic para modificar el estilo de título del patrón</a:t>
            </a:r>
          </a:p>
        </p:txBody>
      </p:sp>
      <p:sp>
        <p:nvSpPr>
          <p:cNvPr id="3075" name="2 Marcador de texto"/>
          <p:cNvSpPr>
            <a:spLocks noGrp="1" noChangeArrowheads="1"/>
          </p:cNvSpPr>
          <p:nvPr>
            <p:ph type="body" idx="1"/>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zh-CN" smtClean="0">
                <a:sym typeface="ＭＳ Ｐゴシック" pitchFamily="34" charset="-128"/>
              </a:rPr>
              <a:t>Haga clic para modificar el estilo de texto del patrón</a:t>
            </a:r>
          </a:p>
          <a:p>
            <a:pPr lvl="1"/>
            <a:r>
              <a:rPr lang="es-ES" altLang="zh-CN" smtClean="0">
                <a:sym typeface="ＭＳ Ｐゴシック" pitchFamily="34" charset="-128"/>
              </a:rPr>
              <a:t>Segundo nivel</a:t>
            </a:r>
          </a:p>
          <a:p>
            <a:pPr lvl="2"/>
            <a:r>
              <a:rPr lang="es-ES" altLang="zh-CN" smtClean="0">
                <a:sym typeface="ＭＳ Ｐゴシック" pitchFamily="34" charset="-128"/>
              </a:rPr>
              <a:t>Tercer nivel</a:t>
            </a:r>
          </a:p>
          <a:p>
            <a:pPr lvl="3"/>
            <a:r>
              <a:rPr lang="es-ES" altLang="zh-CN" smtClean="0">
                <a:sym typeface="ＭＳ Ｐゴシック" pitchFamily="34" charset="-128"/>
              </a:rPr>
              <a:t>Cuarto nivel</a:t>
            </a:r>
          </a:p>
          <a:p>
            <a:pPr lvl="4"/>
            <a:r>
              <a:rPr lang="es-ES" altLang="zh-CN" smtClean="0">
                <a:sym typeface="ＭＳ Ｐゴシック" pitchFamily="34" charset="-128"/>
              </a:rPr>
              <a:t>Quinto nivel</a:t>
            </a:r>
          </a:p>
        </p:txBody>
      </p:sp>
      <p:sp>
        <p:nvSpPr>
          <p:cNvPr id="3076" name="3 Marcador de fecha"/>
          <p:cNvSpPr>
            <a:spLocks noGrp="1" noChangeArrowheads="1"/>
          </p:cNvSpPr>
          <p:nvPr>
            <p:ph type="dt" sz="half" idx="2"/>
          </p:nvPr>
        </p:nvSpPr>
        <p:spPr bwMode="auto">
          <a:xfrm>
            <a:off x="495300" y="6356350"/>
            <a:ext cx="23114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buFont typeface="Arial" panose="020B0604020202020204" pitchFamily="34" charset="0"/>
              <a:buNone/>
              <a:defRPr sz="1200">
                <a:solidFill>
                  <a:srgbClr val="898989"/>
                </a:solidFill>
                <a:ea typeface="MS PGothic" panose="020B0600070205080204" pitchFamily="34" charset="-128"/>
              </a:defRPr>
            </a:lvl1pPr>
          </a:lstStyle>
          <a:p>
            <a:pPr>
              <a:defRPr/>
            </a:pPr>
            <a:endParaRPr lang="es-ES"/>
          </a:p>
        </p:txBody>
      </p:sp>
      <p:sp>
        <p:nvSpPr>
          <p:cNvPr id="3077" name="4 Marcador de pie de página"/>
          <p:cNvSpPr>
            <a:spLocks noGrp="1" noChangeArrowheads="1"/>
          </p:cNvSpPr>
          <p:nvPr>
            <p:ph type="ftr" sz="quarter" idx="3"/>
          </p:nvPr>
        </p:nvSpPr>
        <p:spPr bwMode="auto">
          <a:xfrm>
            <a:off x="3384550" y="6356350"/>
            <a:ext cx="31369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lgn="ctr">
              <a:buFont typeface="Arial" panose="020B0604020202020204" pitchFamily="34" charset="0"/>
              <a:buNone/>
              <a:defRPr sz="1200">
                <a:solidFill>
                  <a:srgbClr val="898989"/>
                </a:solidFill>
                <a:ea typeface="MS PGothic" panose="020B0600070205080204" pitchFamily="34" charset="-128"/>
              </a:defRPr>
            </a:lvl1pPr>
          </a:lstStyle>
          <a:p>
            <a:pPr>
              <a:defRPr/>
            </a:pPr>
            <a:endParaRPr lang="es-ES"/>
          </a:p>
        </p:txBody>
      </p:sp>
      <p:sp>
        <p:nvSpPr>
          <p:cNvPr id="3078" name="5 Marcador de número de diapositiva"/>
          <p:cNvSpPr>
            <a:spLocks noGrp="1" noChangeArrowheads="1"/>
          </p:cNvSpPr>
          <p:nvPr>
            <p:ph type="sldNum" sz="quarter" idx="4"/>
          </p:nvPr>
        </p:nvSpPr>
        <p:spPr bwMode="auto">
          <a:xfrm>
            <a:off x="7099300" y="6356350"/>
            <a:ext cx="23114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lgn="r">
              <a:buFont typeface="Arial" charset="0"/>
              <a:buNone/>
              <a:defRPr sz="1200" smtClean="0">
                <a:solidFill>
                  <a:srgbClr val="898989"/>
                </a:solidFill>
                <a:ea typeface="ＭＳ Ｐゴシック" pitchFamily="34" charset="-128"/>
              </a:defRPr>
            </a:lvl1pPr>
          </a:lstStyle>
          <a:p>
            <a:pPr>
              <a:defRPr/>
            </a:pPr>
            <a:fld id="{D19D841D-DFAE-4819-B7AB-B1229CDEE6BF}" type="slidenum">
              <a:rPr lang="es-ES" altLang="zh-CN"/>
              <a:pPr>
                <a:defRPr/>
              </a:pPr>
              <a:t>‹Nº›</a:t>
            </a:fld>
            <a:endParaRPr lang="es-ES" altLang="zh-CN" sz="1800"/>
          </a:p>
        </p:txBody>
      </p:sp>
    </p:spTree>
  </p:cSld>
  <p:clrMap bg1="lt1" tx1="dk1" bg2="lt2" tx2="dk2" accent1="accent1" accent2="accent2" accent3="accent3" accent4="accent4" accent5="accent5" accent6="accent6" hlink="hlink" folHlink="folHlink"/>
  <p:sldLayoutIdLst>
    <p:sldLayoutId id="2147485559" r:id="rId1"/>
    <p:sldLayoutId id="2147485560" r:id="rId2"/>
    <p:sldLayoutId id="2147485561" r:id="rId3"/>
    <p:sldLayoutId id="2147485562" r:id="rId4"/>
    <p:sldLayoutId id="2147485563" r:id="rId5"/>
    <p:sldLayoutId id="2147485564" r:id="rId6"/>
    <p:sldLayoutId id="2147485565" r:id="rId7"/>
    <p:sldLayoutId id="2147485566" r:id="rId8"/>
    <p:sldLayoutId id="2147485567" r:id="rId9"/>
    <p:sldLayoutId id="2147485568" r:id="rId10"/>
    <p:sldLayoutId id="2147485569" r:id="rId11"/>
  </p:sldLayoutIdLst>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ＭＳ Ｐゴシック" pitchFamily="34" charset="-128"/>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SimSun" panose="02010600030101010101" pitchFamily="2" charset="-122"/>
          <a:sym typeface="ＭＳ Ｐゴシック" pitchFamily="34" charset="-128"/>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SimSun" panose="02010600030101010101" pitchFamily="2" charset="-122"/>
          <a:sym typeface="ＭＳ Ｐゴシック" pitchFamily="34" charset="-128"/>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SimSun" panose="02010600030101010101" pitchFamily="2" charset="-122"/>
          <a:sym typeface="ＭＳ Ｐゴシック" pitchFamily="34" charset="-128"/>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SimSun" panose="02010600030101010101" pitchFamily="2" charset="-122"/>
          <a:sym typeface="ＭＳ Ｐゴシック" pitchFamily="34" charset="-128"/>
        </a:defRPr>
      </a:lvl5pPr>
      <a:lvl6pPr marL="1371600" indent="-914400" algn="ctr" rtl="0" fontAlgn="base">
        <a:spcBef>
          <a:spcPct val="0"/>
        </a:spcBef>
        <a:spcAft>
          <a:spcPct val="0"/>
        </a:spcAft>
        <a:defRPr sz="4400">
          <a:solidFill>
            <a:schemeClr val="tx1"/>
          </a:solidFill>
          <a:latin typeface="Calibri" panose="020F0502020204030204" pitchFamily="34" charset="0"/>
          <a:ea typeface="SimSun" panose="02010600030101010101" pitchFamily="2" charset="-122"/>
          <a:sym typeface="MS PGothic" panose="020B0600070205080204" pitchFamily="34" charset="-128"/>
        </a:defRPr>
      </a:lvl6pPr>
      <a:lvl7pPr marL="1828800" indent="-914400" algn="ctr" rtl="0" fontAlgn="base">
        <a:spcBef>
          <a:spcPct val="0"/>
        </a:spcBef>
        <a:spcAft>
          <a:spcPct val="0"/>
        </a:spcAft>
        <a:defRPr sz="4400">
          <a:solidFill>
            <a:schemeClr val="tx1"/>
          </a:solidFill>
          <a:latin typeface="Calibri" panose="020F0502020204030204" pitchFamily="34" charset="0"/>
          <a:ea typeface="SimSun" panose="02010600030101010101" pitchFamily="2" charset="-122"/>
          <a:sym typeface="MS PGothic" panose="020B0600070205080204" pitchFamily="34" charset="-128"/>
        </a:defRPr>
      </a:lvl7pPr>
      <a:lvl8pPr marL="2286000" indent="-914400" algn="ctr" rtl="0" fontAlgn="base">
        <a:spcBef>
          <a:spcPct val="0"/>
        </a:spcBef>
        <a:spcAft>
          <a:spcPct val="0"/>
        </a:spcAft>
        <a:defRPr sz="4400">
          <a:solidFill>
            <a:schemeClr val="tx1"/>
          </a:solidFill>
          <a:latin typeface="Calibri" panose="020F0502020204030204" pitchFamily="34" charset="0"/>
          <a:ea typeface="SimSun" panose="02010600030101010101" pitchFamily="2" charset="-122"/>
          <a:sym typeface="MS PGothic" panose="020B0600070205080204" pitchFamily="34" charset="-128"/>
        </a:defRPr>
      </a:lvl8pPr>
      <a:lvl9pPr marL="2743200" indent="-914400" algn="ctr" rtl="0" fontAlgn="base">
        <a:spcBef>
          <a:spcPct val="0"/>
        </a:spcBef>
        <a:spcAft>
          <a:spcPct val="0"/>
        </a:spcAft>
        <a:defRPr sz="4400">
          <a:solidFill>
            <a:schemeClr val="tx1"/>
          </a:solidFill>
          <a:latin typeface="Calibri" panose="020F0502020204030204" pitchFamily="34" charset="0"/>
          <a:ea typeface="SimSun" panose="02010600030101010101" pitchFamily="2" charset="-122"/>
          <a:sym typeface="MS PGothic" panose="020B0600070205080204" pitchFamily="34" charset="-128"/>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sym typeface="ＭＳ Ｐゴシック" pitchFamily="34" charset="-128"/>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sym typeface="ＭＳ Ｐゴシック" pitchFamily="34" charset="-128"/>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sym typeface="ＭＳ Ｐゴシック" pitchFamily="34" charset="-128"/>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sym typeface="ＭＳ Ｐゴシック" pitchFamily="34" charset="-128"/>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sym typeface="ＭＳ Ｐゴシック" pitchFamily="34" charset="-128"/>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4098" name="1 Marcador de título"/>
          <p:cNvSpPr>
            <a:spLocks noGrp="1" noChangeArrowheads="1"/>
          </p:cNvSpPr>
          <p:nvPr>
            <p:ph type="title" idx="4294967295"/>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zh-CN" smtClean="0">
                <a:sym typeface="ＭＳ Ｐゴシック" pitchFamily="34" charset="-128"/>
              </a:rPr>
              <a:t>Haga clic para modificar el estilo de título del patrón</a:t>
            </a:r>
          </a:p>
        </p:txBody>
      </p:sp>
      <p:sp>
        <p:nvSpPr>
          <p:cNvPr id="4099" name="2 Marcador de texto"/>
          <p:cNvSpPr>
            <a:spLocks noGrp="1" noChangeArrowheads="1"/>
          </p:cNvSpPr>
          <p:nvPr>
            <p:ph type="body" idx="1"/>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zh-CN" smtClean="0">
                <a:sym typeface="ＭＳ Ｐゴシック" pitchFamily="34" charset="-128"/>
              </a:rPr>
              <a:t>Haga clic para modificar el estilo de texto del patrón</a:t>
            </a:r>
          </a:p>
          <a:p>
            <a:pPr lvl="1"/>
            <a:r>
              <a:rPr lang="es-ES" altLang="zh-CN" smtClean="0">
                <a:sym typeface="ＭＳ Ｐゴシック" pitchFamily="34" charset="-128"/>
              </a:rPr>
              <a:t>Segundo nivel</a:t>
            </a:r>
          </a:p>
          <a:p>
            <a:pPr lvl="2"/>
            <a:r>
              <a:rPr lang="es-ES" altLang="zh-CN" smtClean="0">
                <a:sym typeface="ＭＳ Ｐゴシック" pitchFamily="34" charset="-128"/>
              </a:rPr>
              <a:t>Tercer nivel</a:t>
            </a:r>
          </a:p>
          <a:p>
            <a:pPr lvl="3"/>
            <a:r>
              <a:rPr lang="es-ES" altLang="zh-CN" smtClean="0">
                <a:sym typeface="ＭＳ Ｐゴシック" pitchFamily="34" charset="-128"/>
              </a:rPr>
              <a:t>Cuarto nivel</a:t>
            </a:r>
          </a:p>
          <a:p>
            <a:pPr lvl="4"/>
            <a:r>
              <a:rPr lang="es-ES" altLang="zh-CN" smtClean="0">
                <a:sym typeface="ＭＳ Ｐゴシック" pitchFamily="34" charset="-128"/>
              </a:rPr>
              <a:t>Quinto nivel</a:t>
            </a:r>
          </a:p>
        </p:txBody>
      </p:sp>
      <p:sp>
        <p:nvSpPr>
          <p:cNvPr id="4100" name="3 Marcador de fecha"/>
          <p:cNvSpPr>
            <a:spLocks noGrp="1" noChangeArrowheads="1"/>
          </p:cNvSpPr>
          <p:nvPr>
            <p:ph type="dt" sz="half" idx="2"/>
          </p:nvPr>
        </p:nvSpPr>
        <p:spPr bwMode="auto">
          <a:xfrm>
            <a:off x="495300" y="6356350"/>
            <a:ext cx="23114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buFont typeface="Arial" panose="020B0604020202020204" pitchFamily="34" charset="0"/>
              <a:buNone/>
              <a:defRPr sz="1200">
                <a:solidFill>
                  <a:srgbClr val="898989"/>
                </a:solidFill>
                <a:ea typeface="MS PGothic" panose="020B0600070205080204" pitchFamily="34" charset="-128"/>
              </a:defRPr>
            </a:lvl1pPr>
          </a:lstStyle>
          <a:p>
            <a:pPr>
              <a:defRPr/>
            </a:pPr>
            <a:endParaRPr lang="es-ES"/>
          </a:p>
        </p:txBody>
      </p:sp>
      <p:sp>
        <p:nvSpPr>
          <p:cNvPr id="4101" name="4 Marcador de pie de página"/>
          <p:cNvSpPr>
            <a:spLocks noGrp="1" noChangeArrowheads="1"/>
          </p:cNvSpPr>
          <p:nvPr>
            <p:ph type="ftr" sz="quarter" idx="3"/>
          </p:nvPr>
        </p:nvSpPr>
        <p:spPr bwMode="auto">
          <a:xfrm>
            <a:off x="3384550" y="6356350"/>
            <a:ext cx="31369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lgn="ctr">
              <a:buFont typeface="Arial" panose="020B0604020202020204" pitchFamily="34" charset="0"/>
              <a:buNone/>
              <a:defRPr sz="1200">
                <a:solidFill>
                  <a:srgbClr val="898989"/>
                </a:solidFill>
                <a:ea typeface="MS PGothic" panose="020B0600070205080204" pitchFamily="34" charset="-128"/>
              </a:defRPr>
            </a:lvl1pPr>
          </a:lstStyle>
          <a:p>
            <a:pPr>
              <a:defRPr/>
            </a:pPr>
            <a:endParaRPr lang="es-ES"/>
          </a:p>
        </p:txBody>
      </p:sp>
      <p:sp>
        <p:nvSpPr>
          <p:cNvPr id="4102" name="5 Marcador de número de diapositiva"/>
          <p:cNvSpPr>
            <a:spLocks noGrp="1" noChangeArrowheads="1"/>
          </p:cNvSpPr>
          <p:nvPr>
            <p:ph type="sldNum" sz="quarter" idx="4"/>
          </p:nvPr>
        </p:nvSpPr>
        <p:spPr bwMode="auto">
          <a:xfrm>
            <a:off x="7099300" y="6356350"/>
            <a:ext cx="23114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lgn="r">
              <a:buFont typeface="Arial" charset="0"/>
              <a:buNone/>
              <a:defRPr sz="1200" smtClean="0">
                <a:solidFill>
                  <a:srgbClr val="898989"/>
                </a:solidFill>
                <a:ea typeface="ＭＳ Ｐゴシック" pitchFamily="34" charset="-128"/>
              </a:defRPr>
            </a:lvl1pPr>
          </a:lstStyle>
          <a:p>
            <a:pPr>
              <a:defRPr/>
            </a:pPr>
            <a:fld id="{D0E8C24B-87C1-4127-9F47-6EAFCA84BC2F}" type="slidenum">
              <a:rPr lang="es-ES" altLang="zh-CN"/>
              <a:pPr>
                <a:defRPr/>
              </a:pPr>
              <a:t>‹Nº›</a:t>
            </a:fld>
            <a:endParaRPr lang="es-ES" altLang="zh-CN" sz="1800"/>
          </a:p>
        </p:txBody>
      </p:sp>
    </p:spTree>
  </p:cSld>
  <p:clrMap bg1="lt1" tx1="dk1" bg2="lt2" tx2="dk2" accent1="accent1" accent2="accent2" accent3="accent3" accent4="accent4" accent5="accent5" accent6="accent6" hlink="hlink" folHlink="folHlink"/>
  <p:sldLayoutIdLst>
    <p:sldLayoutId id="2147485570" r:id="rId1"/>
    <p:sldLayoutId id="2147485571" r:id="rId2"/>
    <p:sldLayoutId id="2147485572" r:id="rId3"/>
    <p:sldLayoutId id="2147485573" r:id="rId4"/>
    <p:sldLayoutId id="2147485574" r:id="rId5"/>
    <p:sldLayoutId id="2147485575" r:id="rId6"/>
    <p:sldLayoutId id="2147485576" r:id="rId7"/>
    <p:sldLayoutId id="2147485577" r:id="rId8"/>
    <p:sldLayoutId id="2147485578" r:id="rId9"/>
    <p:sldLayoutId id="2147485579" r:id="rId10"/>
    <p:sldLayoutId id="2147485580" r:id="rId11"/>
  </p:sldLayoutIdLst>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ＭＳ Ｐゴシック" pitchFamily="34" charset="-128"/>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SimSun" panose="02010600030101010101" pitchFamily="2" charset="-122"/>
          <a:sym typeface="ＭＳ Ｐゴシック" pitchFamily="34" charset="-128"/>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SimSun" panose="02010600030101010101" pitchFamily="2" charset="-122"/>
          <a:sym typeface="ＭＳ Ｐゴシック" pitchFamily="34" charset="-128"/>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SimSun" panose="02010600030101010101" pitchFamily="2" charset="-122"/>
          <a:sym typeface="ＭＳ Ｐゴシック" pitchFamily="34" charset="-128"/>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SimSun" panose="02010600030101010101" pitchFamily="2" charset="-122"/>
          <a:sym typeface="ＭＳ Ｐゴシック" pitchFamily="34" charset="-128"/>
        </a:defRPr>
      </a:lvl5pPr>
      <a:lvl6pPr marL="1371600" indent="-914400" algn="ctr" rtl="0" fontAlgn="base">
        <a:spcBef>
          <a:spcPct val="0"/>
        </a:spcBef>
        <a:spcAft>
          <a:spcPct val="0"/>
        </a:spcAft>
        <a:defRPr sz="4400">
          <a:solidFill>
            <a:schemeClr val="tx1"/>
          </a:solidFill>
          <a:latin typeface="Calibri" panose="020F0502020204030204" pitchFamily="34" charset="0"/>
          <a:ea typeface="SimSun" panose="02010600030101010101" pitchFamily="2" charset="-122"/>
          <a:sym typeface="MS PGothic" panose="020B0600070205080204" pitchFamily="34" charset="-128"/>
        </a:defRPr>
      </a:lvl6pPr>
      <a:lvl7pPr marL="1828800" indent="-914400" algn="ctr" rtl="0" fontAlgn="base">
        <a:spcBef>
          <a:spcPct val="0"/>
        </a:spcBef>
        <a:spcAft>
          <a:spcPct val="0"/>
        </a:spcAft>
        <a:defRPr sz="4400">
          <a:solidFill>
            <a:schemeClr val="tx1"/>
          </a:solidFill>
          <a:latin typeface="Calibri" panose="020F0502020204030204" pitchFamily="34" charset="0"/>
          <a:ea typeface="SimSun" panose="02010600030101010101" pitchFamily="2" charset="-122"/>
          <a:sym typeface="MS PGothic" panose="020B0600070205080204" pitchFamily="34" charset="-128"/>
        </a:defRPr>
      </a:lvl7pPr>
      <a:lvl8pPr marL="2286000" indent="-914400" algn="ctr" rtl="0" fontAlgn="base">
        <a:spcBef>
          <a:spcPct val="0"/>
        </a:spcBef>
        <a:spcAft>
          <a:spcPct val="0"/>
        </a:spcAft>
        <a:defRPr sz="4400">
          <a:solidFill>
            <a:schemeClr val="tx1"/>
          </a:solidFill>
          <a:latin typeface="Calibri" panose="020F0502020204030204" pitchFamily="34" charset="0"/>
          <a:ea typeface="SimSun" panose="02010600030101010101" pitchFamily="2" charset="-122"/>
          <a:sym typeface="MS PGothic" panose="020B0600070205080204" pitchFamily="34" charset="-128"/>
        </a:defRPr>
      </a:lvl8pPr>
      <a:lvl9pPr marL="2743200" indent="-914400" algn="ctr" rtl="0" fontAlgn="base">
        <a:spcBef>
          <a:spcPct val="0"/>
        </a:spcBef>
        <a:spcAft>
          <a:spcPct val="0"/>
        </a:spcAft>
        <a:defRPr sz="4400">
          <a:solidFill>
            <a:schemeClr val="tx1"/>
          </a:solidFill>
          <a:latin typeface="Calibri" panose="020F0502020204030204" pitchFamily="34" charset="0"/>
          <a:ea typeface="SimSun" panose="02010600030101010101" pitchFamily="2" charset="-122"/>
          <a:sym typeface="MS PGothic" panose="020B0600070205080204" pitchFamily="34" charset="-128"/>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sym typeface="ＭＳ Ｐゴシック" pitchFamily="34" charset="-128"/>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sym typeface="ＭＳ Ｐゴシック" pitchFamily="34" charset="-128"/>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sym typeface="ＭＳ Ｐゴシック" pitchFamily="34" charset="-128"/>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sym typeface="ＭＳ Ｐゴシック" pitchFamily="34" charset="-128"/>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sym typeface="ＭＳ Ｐゴシック" pitchFamily="34" charset="-128"/>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5122" name="1 Marcador de título"/>
          <p:cNvSpPr>
            <a:spLocks noGrp="1" noChangeArrowheads="1"/>
          </p:cNvSpPr>
          <p:nvPr>
            <p:ph type="title" idx="4294967295"/>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zh-CN" smtClean="0">
                <a:sym typeface="ＭＳ Ｐゴシック" pitchFamily="34" charset="-128"/>
              </a:rPr>
              <a:t>Haga clic para modificar el estilo de título del patrón</a:t>
            </a:r>
          </a:p>
        </p:txBody>
      </p:sp>
      <p:sp>
        <p:nvSpPr>
          <p:cNvPr id="5123" name="2 Marcador de texto"/>
          <p:cNvSpPr>
            <a:spLocks noGrp="1" noChangeArrowheads="1"/>
          </p:cNvSpPr>
          <p:nvPr>
            <p:ph type="body" idx="1"/>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zh-CN" smtClean="0">
                <a:sym typeface="ＭＳ Ｐゴシック" pitchFamily="34" charset="-128"/>
              </a:rPr>
              <a:t>Haga clic para modificar el estilo de texto del patrón</a:t>
            </a:r>
          </a:p>
          <a:p>
            <a:pPr lvl="1"/>
            <a:r>
              <a:rPr lang="es-ES" altLang="zh-CN" smtClean="0">
                <a:sym typeface="ＭＳ Ｐゴシック" pitchFamily="34" charset="-128"/>
              </a:rPr>
              <a:t>Segundo nivel</a:t>
            </a:r>
          </a:p>
          <a:p>
            <a:pPr lvl="2"/>
            <a:r>
              <a:rPr lang="es-ES" altLang="zh-CN" smtClean="0">
                <a:sym typeface="ＭＳ Ｐゴシック" pitchFamily="34" charset="-128"/>
              </a:rPr>
              <a:t>Tercer nivel</a:t>
            </a:r>
          </a:p>
          <a:p>
            <a:pPr lvl="3"/>
            <a:r>
              <a:rPr lang="es-ES" altLang="zh-CN" smtClean="0">
                <a:sym typeface="ＭＳ Ｐゴシック" pitchFamily="34" charset="-128"/>
              </a:rPr>
              <a:t>Cuarto nivel</a:t>
            </a:r>
          </a:p>
          <a:p>
            <a:pPr lvl="4"/>
            <a:r>
              <a:rPr lang="es-ES" altLang="zh-CN" smtClean="0">
                <a:sym typeface="ＭＳ Ｐゴシック" pitchFamily="34" charset="-128"/>
              </a:rPr>
              <a:t>Quinto nivel</a:t>
            </a:r>
          </a:p>
        </p:txBody>
      </p:sp>
      <p:sp>
        <p:nvSpPr>
          <p:cNvPr id="5124" name="3 Marcador de fecha"/>
          <p:cNvSpPr>
            <a:spLocks noGrp="1" noChangeArrowheads="1"/>
          </p:cNvSpPr>
          <p:nvPr>
            <p:ph type="dt" sz="half" idx="2"/>
          </p:nvPr>
        </p:nvSpPr>
        <p:spPr bwMode="auto">
          <a:xfrm>
            <a:off x="495300" y="6356350"/>
            <a:ext cx="23114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buFont typeface="Arial" panose="020B0604020202020204" pitchFamily="34" charset="0"/>
              <a:buNone/>
              <a:defRPr sz="1200">
                <a:solidFill>
                  <a:srgbClr val="898989"/>
                </a:solidFill>
                <a:ea typeface="MS PGothic" panose="020B0600070205080204" pitchFamily="34" charset="-128"/>
              </a:defRPr>
            </a:lvl1pPr>
          </a:lstStyle>
          <a:p>
            <a:pPr>
              <a:defRPr/>
            </a:pPr>
            <a:endParaRPr lang="es-ES"/>
          </a:p>
        </p:txBody>
      </p:sp>
      <p:sp>
        <p:nvSpPr>
          <p:cNvPr id="5125" name="4 Marcador de pie de página"/>
          <p:cNvSpPr>
            <a:spLocks noGrp="1" noChangeArrowheads="1"/>
          </p:cNvSpPr>
          <p:nvPr>
            <p:ph type="ftr" sz="quarter" idx="3"/>
          </p:nvPr>
        </p:nvSpPr>
        <p:spPr bwMode="auto">
          <a:xfrm>
            <a:off x="3384550" y="6356350"/>
            <a:ext cx="31369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lgn="ctr">
              <a:buFont typeface="Arial" panose="020B0604020202020204" pitchFamily="34" charset="0"/>
              <a:buNone/>
              <a:defRPr sz="1200">
                <a:solidFill>
                  <a:srgbClr val="898989"/>
                </a:solidFill>
                <a:ea typeface="MS PGothic" panose="020B0600070205080204" pitchFamily="34" charset="-128"/>
              </a:defRPr>
            </a:lvl1pPr>
          </a:lstStyle>
          <a:p>
            <a:pPr>
              <a:defRPr/>
            </a:pPr>
            <a:endParaRPr lang="es-ES"/>
          </a:p>
        </p:txBody>
      </p:sp>
      <p:sp>
        <p:nvSpPr>
          <p:cNvPr id="5126" name="5 Marcador de número de diapositiva"/>
          <p:cNvSpPr>
            <a:spLocks noGrp="1" noChangeArrowheads="1"/>
          </p:cNvSpPr>
          <p:nvPr>
            <p:ph type="sldNum" sz="quarter" idx="4"/>
          </p:nvPr>
        </p:nvSpPr>
        <p:spPr bwMode="auto">
          <a:xfrm>
            <a:off x="7099300" y="6356350"/>
            <a:ext cx="23114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lgn="r">
              <a:buFont typeface="Arial" charset="0"/>
              <a:buNone/>
              <a:defRPr sz="1200" smtClean="0">
                <a:solidFill>
                  <a:srgbClr val="898989"/>
                </a:solidFill>
                <a:ea typeface="ＭＳ Ｐゴシック" pitchFamily="34" charset="-128"/>
              </a:defRPr>
            </a:lvl1pPr>
          </a:lstStyle>
          <a:p>
            <a:pPr>
              <a:defRPr/>
            </a:pPr>
            <a:fld id="{6AA1FD8D-B8EE-4D2A-A6FC-FCE83E8DECB7}" type="slidenum">
              <a:rPr lang="es-ES" altLang="zh-CN"/>
              <a:pPr>
                <a:defRPr/>
              </a:pPr>
              <a:t>‹Nº›</a:t>
            </a:fld>
            <a:endParaRPr lang="es-ES" altLang="zh-CN" sz="1800"/>
          </a:p>
        </p:txBody>
      </p:sp>
    </p:spTree>
  </p:cSld>
  <p:clrMap bg1="lt1" tx1="dk1" bg2="lt2" tx2="dk2" accent1="accent1" accent2="accent2" accent3="accent3" accent4="accent4" accent5="accent5" accent6="accent6" hlink="hlink" folHlink="folHlink"/>
  <p:sldLayoutIdLst>
    <p:sldLayoutId id="2147485581" r:id="rId1"/>
    <p:sldLayoutId id="2147485582" r:id="rId2"/>
    <p:sldLayoutId id="2147485583" r:id="rId3"/>
    <p:sldLayoutId id="2147485584" r:id="rId4"/>
    <p:sldLayoutId id="2147485585" r:id="rId5"/>
    <p:sldLayoutId id="2147485586" r:id="rId6"/>
    <p:sldLayoutId id="2147485587" r:id="rId7"/>
    <p:sldLayoutId id="2147485588" r:id="rId8"/>
    <p:sldLayoutId id="2147485589" r:id="rId9"/>
    <p:sldLayoutId id="2147485590" r:id="rId10"/>
    <p:sldLayoutId id="2147485591" r:id="rId11"/>
  </p:sldLayoutIdLst>
  <p:txStyles>
    <p:titleStyle>
      <a:lvl1pPr marL="914400" indent="-914400" algn="ctr" rtl="0" eaLnBrk="0" fontAlgn="base" hangingPunct="0">
        <a:spcBef>
          <a:spcPct val="0"/>
        </a:spcBef>
        <a:spcAft>
          <a:spcPct val="0"/>
        </a:spcAft>
        <a:defRPr sz="4400" kern="1200">
          <a:solidFill>
            <a:schemeClr val="tx1"/>
          </a:solidFill>
          <a:latin typeface="+mj-lt"/>
          <a:ea typeface="+mj-ea"/>
          <a:cs typeface="+mj-cs"/>
          <a:sym typeface="ＭＳ Ｐゴシック" pitchFamily="34" charset="-128"/>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SimSun" panose="02010600030101010101" pitchFamily="2" charset="-122"/>
          <a:sym typeface="ＭＳ Ｐゴシック" pitchFamily="34" charset="-128"/>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SimSun" panose="02010600030101010101" pitchFamily="2" charset="-122"/>
          <a:sym typeface="ＭＳ Ｐゴシック" pitchFamily="34" charset="-128"/>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SimSun" panose="02010600030101010101" pitchFamily="2" charset="-122"/>
          <a:sym typeface="ＭＳ Ｐゴシック" pitchFamily="34" charset="-128"/>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SimSun" panose="02010600030101010101" pitchFamily="2" charset="-122"/>
          <a:sym typeface="ＭＳ Ｐゴシック" pitchFamily="34" charset="-128"/>
        </a:defRPr>
      </a:lvl5pPr>
      <a:lvl6pPr marL="1371600" indent="-914400" algn="ctr" rtl="0" fontAlgn="base">
        <a:spcBef>
          <a:spcPct val="0"/>
        </a:spcBef>
        <a:spcAft>
          <a:spcPct val="0"/>
        </a:spcAft>
        <a:defRPr sz="4400">
          <a:solidFill>
            <a:schemeClr val="tx1"/>
          </a:solidFill>
          <a:latin typeface="Calibri" panose="020F0502020204030204" pitchFamily="34" charset="0"/>
          <a:ea typeface="SimSun" panose="02010600030101010101" pitchFamily="2" charset="-122"/>
          <a:sym typeface="MS PGothic" panose="020B0600070205080204" pitchFamily="34" charset="-128"/>
        </a:defRPr>
      </a:lvl6pPr>
      <a:lvl7pPr marL="1828800" indent="-914400" algn="ctr" rtl="0" fontAlgn="base">
        <a:spcBef>
          <a:spcPct val="0"/>
        </a:spcBef>
        <a:spcAft>
          <a:spcPct val="0"/>
        </a:spcAft>
        <a:defRPr sz="4400">
          <a:solidFill>
            <a:schemeClr val="tx1"/>
          </a:solidFill>
          <a:latin typeface="Calibri" panose="020F0502020204030204" pitchFamily="34" charset="0"/>
          <a:ea typeface="SimSun" panose="02010600030101010101" pitchFamily="2" charset="-122"/>
          <a:sym typeface="MS PGothic" panose="020B0600070205080204" pitchFamily="34" charset="-128"/>
        </a:defRPr>
      </a:lvl7pPr>
      <a:lvl8pPr marL="2286000" indent="-914400" algn="ctr" rtl="0" fontAlgn="base">
        <a:spcBef>
          <a:spcPct val="0"/>
        </a:spcBef>
        <a:spcAft>
          <a:spcPct val="0"/>
        </a:spcAft>
        <a:defRPr sz="4400">
          <a:solidFill>
            <a:schemeClr val="tx1"/>
          </a:solidFill>
          <a:latin typeface="Calibri" panose="020F0502020204030204" pitchFamily="34" charset="0"/>
          <a:ea typeface="SimSun" panose="02010600030101010101" pitchFamily="2" charset="-122"/>
          <a:sym typeface="MS PGothic" panose="020B0600070205080204" pitchFamily="34" charset="-128"/>
        </a:defRPr>
      </a:lvl8pPr>
      <a:lvl9pPr marL="2743200" indent="-914400" algn="ctr" rtl="0" fontAlgn="base">
        <a:spcBef>
          <a:spcPct val="0"/>
        </a:spcBef>
        <a:spcAft>
          <a:spcPct val="0"/>
        </a:spcAft>
        <a:defRPr sz="4400">
          <a:solidFill>
            <a:schemeClr val="tx1"/>
          </a:solidFill>
          <a:latin typeface="Calibri" panose="020F0502020204030204" pitchFamily="34" charset="0"/>
          <a:ea typeface="SimSun" panose="02010600030101010101" pitchFamily="2" charset="-122"/>
          <a:sym typeface="MS PGothic" panose="020B0600070205080204" pitchFamily="34" charset="-128"/>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sym typeface="ＭＳ Ｐゴシック" pitchFamily="34" charset="-128"/>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sym typeface="ＭＳ Ｐゴシック" pitchFamily="34" charset="-128"/>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sym typeface="ＭＳ Ｐゴシック" pitchFamily="34" charset="-128"/>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sym typeface="ＭＳ Ｐゴシック" pitchFamily="34" charset="-128"/>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sym typeface="ＭＳ Ｐゴシック" pitchFamily="34" charset="-128"/>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oleObject" Target="../embeddings/Hoja_de_c_lculo_de_Microsoft_Excel_97-20032.xls"/><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2.png"/><Relationship Id="rId5" Type="http://schemas.openxmlformats.org/officeDocument/2006/relationships/oleObject" Target="../embeddings/Hoja_de_c_lculo_de_Microsoft_Excel_97-20033.xls"/><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oleObject" Target="../embeddings/Hoja_de_c_lculo_de_Microsoft_Excel_97-20034.xls"/><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 Id="rId4" Type="http://schemas.openxmlformats.org/officeDocument/2006/relationships/image" Target="../media/image4.emf"/></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emf"/><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hyperlink" Target="http://www.mef.gob.pe/index.php?option=com_content&amp;view=article&amp;id=3332&amp;Itemid=101532&amp;lang=es" TargetMode="Externa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jpeg"/><Relationship Id="rId7"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jpeg"/><Relationship Id="rId10" Type="http://schemas.openxmlformats.org/officeDocument/2006/relationships/image" Target="../media/image28.jpeg"/><Relationship Id="rId4" Type="http://schemas.openxmlformats.org/officeDocument/2006/relationships/image" Target="../media/image22.jpeg"/><Relationship Id="rId9"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3.wmf"/><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 Id="rId4" Type="http://schemas.openxmlformats.org/officeDocument/2006/relationships/image" Target="../media/image4.emf"/></Relationships>
</file>

<file path=ppt/slides/_rels/slide2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apps5.mineco.gob.pe/resulta/"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 Id="rId4" Type="http://schemas.openxmlformats.org/officeDocument/2006/relationships/image" Target="../media/image4.emf"/></Relationships>
</file>

<file path=ppt/slides/_rels/slide37.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38.png"/><Relationship Id="rId7" Type="http://schemas.openxmlformats.org/officeDocument/2006/relationships/diagramColors" Target="../diagrams/colors5.xml"/><Relationship Id="rId2" Type="http://schemas.openxmlformats.org/officeDocument/2006/relationships/notesSlide" Target="../notesSlides/notesSlide19.xml"/><Relationship Id="rId1" Type="http://schemas.openxmlformats.org/officeDocument/2006/relationships/slideLayout" Target="../slideLayouts/slideLayout20.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38.xml.rels><?xml version="1.0" encoding="UTF-8" standalone="yes"?>
<Relationships xmlns="http://schemas.openxmlformats.org/package/2006/relationships"><Relationship Id="rId3" Type="http://schemas.openxmlformats.org/officeDocument/2006/relationships/image" Target="../media/image39.emf"/><Relationship Id="rId7" Type="http://schemas.openxmlformats.org/officeDocument/2006/relationships/image" Target="../media/image43.emf"/><Relationship Id="rId2" Type="http://schemas.openxmlformats.org/officeDocument/2006/relationships/notesSlide" Target="../notesSlides/notesSlide20.xml"/><Relationship Id="rId1" Type="http://schemas.openxmlformats.org/officeDocument/2006/relationships/slideLayout" Target="../slideLayouts/slideLayout15.xml"/><Relationship Id="rId6" Type="http://schemas.openxmlformats.org/officeDocument/2006/relationships/image" Target="../media/image42.emf"/><Relationship Id="rId5" Type="http://schemas.openxmlformats.org/officeDocument/2006/relationships/image" Target="../media/image41.emf"/><Relationship Id="rId4" Type="http://schemas.openxmlformats.org/officeDocument/2006/relationships/image" Target="../media/image40.emf"/></Relationships>
</file>

<file path=ppt/slides/_rels/slide3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38.png"/><Relationship Id="rId1" Type="http://schemas.openxmlformats.org/officeDocument/2006/relationships/slideLayout" Target="../slideLayouts/slideLayout15.xml"/><Relationship Id="rId4" Type="http://schemas.openxmlformats.org/officeDocument/2006/relationships/image" Target="../media/image45.png"/></Relationships>
</file>

<file path=ppt/slides/_rels/slide41.xml.rels><?xml version="1.0" encoding="UTF-8" standalone="yes"?>
<Relationships xmlns="http://schemas.openxmlformats.org/package/2006/relationships"><Relationship Id="rId8" Type="http://schemas.openxmlformats.org/officeDocument/2006/relationships/diagramData" Target="../diagrams/data7.xml"/><Relationship Id="rId13" Type="http://schemas.openxmlformats.org/officeDocument/2006/relationships/diagramData" Target="../diagrams/data8.xml"/><Relationship Id="rId3" Type="http://schemas.openxmlformats.org/officeDocument/2006/relationships/diagramData" Target="../diagrams/data6.xml"/><Relationship Id="rId7" Type="http://schemas.microsoft.com/office/2007/relationships/diagramDrawing" Target="../diagrams/drawing6.xml"/><Relationship Id="rId12" Type="http://schemas.microsoft.com/office/2007/relationships/diagramDrawing" Target="../diagrams/drawing7.xml"/><Relationship Id="rId17" Type="http://schemas.microsoft.com/office/2007/relationships/diagramDrawing" Target="../diagrams/drawing8.xml"/><Relationship Id="rId2" Type="http://schemas.openxmlformats.org/officeDocument/2006/relationships/image" Target="../media/image38.png"/><Relationship Id="rId16" Type="http://schemas.openxmlformats.org/officeDocument/2006/relationships/diagramColors" Target="../diagrams/colors8.xml"/><Relationship Id="rId1" Type="http://schemas.openxmlformats.org/officeDocument/2006/relationships/slideLayout" Target="../slideLayouts/slideLayout25.xml"/><Relationship Id="rId6" Type="http://schemas.openxmlformats.org/officeDocument/2006/relationships/diagramColors" Target="../diagrams/colors6.xml"/><Relationship Id="rId11" Type="http://schemas.openxmlformats.org/officeDocument/2006/relationships/diagramColors" Target="../diagrams/colors7.xml"/><Relationship Id="rId5" Type="http://schemas.openxmlformats.org/officeDocument/2006/relationships/diagramQuickStyle" Target="../diagrams/quickStyle6.xml"/><Relationship Id="rId15" Type="http://schemas.openxmlformats.org/officeDocument/2006/relationships/diagramQuickStyle" Target="../diagrams/quickStyle8.xml"/><Relationship Id="rId10" Type="http://schemas.openxmlformats.org/officeDocument/2006/relationships/diagramQuickStyle" Target="../diagrams/quickStyle7.xml"/><Relationship Id="rId4" Type="http://schemas.openxmlformats.org/officeDocument/2006/relationships/diagramLayout" Target="../diagrams/layout6.xml"/><Relationship Id="rId9" Type="http://schemas.openxmlformats.org/officeDocument/2006/relationships/diagramLayout" Target="../diagrams/layout7.xml"/><Relationship Id="rId14" Type="http://schemas.openxmlformats.org/officeDocument/2006/relationships/diagramLayout" Target="../diagrams/layout8.xml"/></Relationships>
</file>

<file path=ppt/slides/_rels/slide4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8.png"/><Relationship Id="rId1" Type="http://schemas.openxmlformats.org/officeDocument/2006/relationships/slideLayout" Target="../slideLayouts/slideLayout25.xml"/></Relationships>
</file>

<file path=ppt/slides/_rels/slide4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38.png"/><Relationship Id="rId1" Type="http://schemas.openxmlformats.org/officeDocument/2006/relationships/slideLayout" Target="../slideLayouts/slideLayout25.xml"/></Relationships>
</file>

<file path=ppt/slides/_rels/slide4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 Id="rId4" Type="http://schemas.openxmlformats.org/officeDocument/2006/relationships/image" Target="../media/image4.emf"/></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5.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5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4.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oleObject" Target="../embeddings/Hoja_de_c_lculo_de_Microsoft_Excel_97-20031.xls"/><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12 Imagen" descr="FONDO_MOD_2-01.tif"/>
          <p:cNvPicPr>
            <a:picLocks noChangeAspect="1"/>
          </p:cNvPicPr>
          <p:nvPr/>
        </p:nvPicPr>
        <p:blipFill>
          <a:blip r:embed="rId3" cstate="print"/>
          <a:srcRect/>
          <a:stretch>
            <a:fillRect/>
          </a:stretch>
        </p:blipFill>
        <p:spPr bwMode="auto">
          <a:xfrm>
            <a:off x="117563" y="21347"/>
            <a:ext cx="9906000" cy="6858000"/>
          </a:xfrm>
          <a:prstGeom prst="rect">
            <a:avLst/>
          </a:prstGeom>
          <a:noFill/>
          <a:ln w="9525">
            <a:noFill/>
            <a:miter lim="800000"/>
            <a:headEnd/>
            <a:tailEnd/>
          </a:ln>
        </p:spPr>
      </p:pic>
      <p:sp>
        <p:nvSpPr>
          <p:cNvPr id="2" name="1 Título"/>
          <p:cNvSpPr>
            <a:spLocks noGrp="1"/>
          </p:cNvSpPr>
          <p:nvPr>
            <p:ph type="ctrTitle"/>
          </p:nvPr>
        </p:nvSpPr>
        <p:spPr>
          <a:xfrm>
            <a:off x="3393001" y="2653489"/>
            <a:ext cx="6162512" cy="2593058"/>
          </a:xfrm>
        </p:spPr>
        <p:txBody>
          <a:bodyPr rtlCol="0">
            <a:noAutofit/>
          </a:bodyPr>
          <a:lstStyle/>
          <a:p>
            <a:pPr eaLnBrk="1" fontAlgn="auto" hangingPunct="1">
              <a:spcAft>
                <a:spcPts val="0"/>
              </a:spcAft>
              <a:defRPr/>
            </a:pPr>
            <a:r>
              <a:rPr lang="es-ES" sz="2800" kern="1500" dirty="0" smtClean="0">
                <a:latin typeface="Calibri" pitchFamily="34" charset="0"/>
              </a:rPr>
              <a:t>El</a:t>
            </a:r>
            <a:r>
              <a:rPr lang="es-ES" sz="2800" b="1" kern="1500" dirty="0" smtClean="0">
                <a:latin typeface="Calibri" pitchFamily="34" charset="0"/>
              </a:rPr>
              <a:t> </a:t>
            </a:r>
            <a:r>
              <a:rPr lang="es-MX" sz="2800" dirty="0" smtClean="0"/>
              <a:t>gasto </a:t>
            </a:r>
            <a:r>
              <a:rPr lang="es-MX" sz="2800" dirty="0"/>
              <a:t>público </a:t>
            </a:r>
            <a:r>
              <a:rPr lang="es-MX" sz="2800" dirty="0" smtClean="0"/>
              <a:t>en el contexto de la  Gestión por Resultados en el Perú</a:t>
            </a:r>
            <a:endParaRPr lang="es-ES" sz="2800" b="1" kern="1500" dirty="0">
              <a:solidFill>
                <a:srgbClr val="FF0000"/>
              </a:solidFill>
              <a:latin typeface="Calibri" pitchFamily="34" charset="0"/>
            </a:endParaRPr>
          </a:p>
        </p:txBody>
      </p:sp>
      <p:sp>
        <p:nvSpPr>
          <p:cNvPr id="13" name="12 Rectángulo"/>
          <p:cNvSpPr/>
          <p:nvPr/>
        </p:nvSpPr>
        <p:spPr>
          <a:xfrm>
            <a:off x="3080793" y="2927719"/>
            <a:ext cx="49529" cy="157163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dirty="0">
              <a:solidFill>
                <a:srgbClr val="FFFFFF"/>
              </a:solidFill>
            </a:endParaRPr>
          </a:p>
        </p:txBody>
      </p:sp>
      <p:grpSp>
        <p:nvGrpSpPr>
          <p:cNvPr id="3" name="10 Grupo"/>
          <p:cNvGrpSpPr/>
          <p:nvPr/>
        </p:nvGrpSpPr>
        <p:grpSpPr>
          <a:xfrm>
            <a:off x="584729" y="404814"/>
            <a:ext cx="5616583" cy="563127"/>
            <a:chOff x="539750" y="404813"/>
            <a:chExt cx="5184538" cy="563127"/>
          </a:xfrm>
        </p:grpSpPr>
        <p:sp>
          <p:nvSpPr>
            <p:cNvPr id="14" name="13 Rectángulo"/>
            <p:cNvSpPr/>
            <p:nvPr/>
          </p:nvSpPr>
          <p:spPr bwMode="auto">
            <a:xfrm>
              <a:off x="3132000" y="404813"/>
              <a:ext cx="2592288" cy="563127"/>
            </a:xfrm>
            <a:prstGeom prst="rect">
              <a:avLst/>
            </a:prstGeom>
            <a:solidFill>
              <a:schemeClr val="bg1"/>
            </a:soli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s-PE">
                <a:solidFill>
                  <a:srgbClr val="000000"/>
                </a:solidFill>
              </a:endParaRPr>
            </a:p>
          </p:txBody>
        </p:sp>
        <p:pic>
          <p:nvPicPr>
            <p:cNvPr id="18" name="Picture 5"/>
            <p:cNvPicPr>
              <a:picLocks noChangeAspect="1" noChangeArrowheads="1"/>
            </p:cNvPicPr>
            <p:nvPr/>
          </p:nvPicPr>
          <p:blipFill rotWithShape="1">
            <a:blip r:embed="rId4" cstate="print"/>
            <a:srcRect r="55098"/>
            <a:stretch/>
          </p:blipFill>
          <p:spPr bwMode="auto">
            <a:xfrm>
              <a:off x="539750" y="404813"/>
              <a:ext cx="2892092" cy="563127"/>
            </a:xfrm>
            <a:prstGeom prst="rect">
              <a:avLst/>
            </a:prstGeom>
            <a:noFill/>
            <a:ln w="9525">
              <a:noFill/>
              <a:miter lim="800000"/>
              <a:headEnd/>
              <a:tailEnd/>
            </a:ln>
          </p:spPr>
        </p:pic>
        <p:sp>
          <p:nvSpPr>
            <p:cNvPr id="19" name="18 Rectángulo"/>
            <p:cNvSpPr/>
            <p:nvPr/>
          </p:nvSpPr>
          <p:spPr>
            <a:xfrm>
              <a:off x="1691680" y="548680"/>
              <a:ext cx="1928826" cy="374461"/>
            </a:xfrm>
            <a:prstGeom prst="rect">
              <a:avLst/>
            </a:prstGeom>
          </p:spPr>
          <p:txBody>
            <a:bodyPr wrap="square">
              <a:spAutoFit/>
            </a:bodyPr>
            <a:lstStyle/>
            <a:p>
              <a:pPr>
                <a:lnSpc>
                  <a:spcPts val="1100"/>
                </a:lnSpc>
                <a:defRPr/>
              </a:pPr>
              <a:r>
                <a:rPr lang="es-ES" sz="1400" spc="-60" dirty="0">
                  <a:solidFill>
                    <a:srgbClr val="FFFFFF"/>
                  </a:solidFill>
                  <a:latin typeface="Calibri" pitchFamily="34" charset="0"/>
                </a:rPr>
                <a:t>Ministerio</a:t>
              </a:r>
            </a:p>
            <a:p>
              <a:pPr>
                <a:lnSpc>
                  <a:spcPts val="1100"/>
                </a:lnSpc>
                <a:defRPr/>
              </a:pPr>
              <a:r>
                <a:rPr lang="es-ES" sz="1400" spc="-60" dirty="0">
                  <a:solidFill>
                    <a:srgbClr val="FFFFFF"/>
                  </a:solidFill>
                  <a:latin typeface="Calibri" pitchFamily="34" charset="0"/>
                </a:rPr>
                <a:t>de Economía y Finanzas</a:t>
              </a:r>
            </a:p>
          </p:txBody>
        </p:sp>
        <p:sp>
          <p:nvSpPr>
            <p:cNvPr id="20" name="19 Rectángulo"/>
            <p:cNvSpPr/>
            <p:nvPr/>
          </p:nvSpPr>
          <p:spPr bwMode="auto">
            <a:xfrm>
              <a:off x="3463200" y="428976"/>
              <a:ext cx="2241723" cy="514800"/>
            </a:xfrm>
            <a:prstGeom prst="rect">
              <a:avLst/>
            </a:prstGeom>
            <a:solidFill>
              <a:srgbClr val="B2B2B2"/>
            </a:soli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s-PE">
                <a:solidFill>
                  <a:srgbClr val="000000"/>
                </a:solidFill>
              </a:endParaRPr>
            </a:p>
          </p:txBody>
        </p:sp>
        <p:sp>
          <p:nvSpPr>
            <p:cNvPr id="21" name="20 Rectángulo"/>
            <p:cNvSpPr/>
            <p:nvPr/>
          </p:nvSpPr>
          <p:spPr>
            <a:xfrm>
              <a:off x="3431841" y="548680"/>
              <a:ext cx="2273081" cy="374461"/>
            </a:xfrm>
            <a:prstGeom prst="rect">
              <a:avLst/>
            </a:prstGeom>
          </p:spPr>
          <p:txBody>
            <a:bodyPr wrap="square">
              <a:spAutoFit/>
            </a:bodyPr>
            <a:lstStyle/>
            <a:p>
              <a:pPr>
                <a:lnSpc>
                  <a:spcPts val="1100"/>
                </a:lnSpc>
                <a:defRPr/>
              </a:pPr>
              <a:r>
                <a:rPr lang="es-ES" sz="1400" dirty="0">
                  <a:solidFill>
                    <a:srgbClr val="FFFFFF"/>
                  </a:solidFill>
                  <a:latin typeface="Calibri" pitchFamily="34" charset="0"/>
                </a:rPr>
                <a:t>Despacho</a:t>
              </a:r>
            </a:p>
            <a:p>
              <a:pPr>
                <a:lnSpc>
                  <a:spcPts val="1100"/>
                </a:lnSpc>
                <a:defRPr/>
              </a:pPr>
              <a:r>
                <a:rPr lang="es-ES" sz="1400" dirty="0">
                  <a:solidFill>
                    <a:srgbClr val="FFFFFF"/>
                  </a:solidFill>
                  <a:latin typeface="Calibri" pitchFamily="34" charset="0"/>
                </a:rPr>
                <a:t>Viceministerial de Hacienda</a:t>
              </a:r>
            </a:p>
          </p:txBody>
        </p:sp>
      </p:grpSp>
      <p:sp>
        <p:nvSpPr>
          <p:cNvPr id="17" name="1 Título"/>
          <p:cNvSpPr txBox="1">
            <a:spLocks/>
          </p:cNvSpPr>
          <p:nvPr/>
        </p:nvSpPr>
        <p:spPr>
          <a:xfrm>
            <a:off x="3470836" y="5500688"/>
            <a:ext cx="5460339" cy="1168672"/>
          </a:xfrm>
          <a:prstGeom prst="rect">
            <a:avLst/>
          </a:prstGeom>
        </p:spPr>
        <p:txBody>
          <a:bodyPr anchor="ctr">
            <a:normAutofit/>
          </a:bodyPr>
          <a:lstStyle/>
          <a:p>
            <a:pPr>
              <a:lnSpc>
                <a:spcPct val="110000"/>
              </a:lnSpc>
              <a:spcBef>
                <a:spcPct val="0"/>
              </a:spcBef>
              <a:defRPr/>
            </a:pPr>
            <a:r>
              <a:rPr lang="es-ES" b="1" kern="1500" dirty="0">
                <a:solidFill>
                  <a:srgbClr val="000000"/>
                </a:solidFill>
                <a:latin typeface="Calibri" pitchFamily="34" charset="0"/>
              </a:rPr>
              <a:t>Dirección General de Presupuesto Público</a:t>
            </a:r>
          </a:p>
          <a:p>
            <a:pPr>
              <a:lnSpc>
                <a:spcPct val="110000"/>
              </a:lnSpc>
              <a:spcBef>
                <a:spcPct val="0"/>
              </a:spcBef>
              <a:defRPr/>
            </a:pPr>
            <a:r>
              <a:rPr lang="es-ES" kern="1500" dirty="0">
                <a:solidFill>
                  <a:srgbClr val="000000"/>
                </a:solidFill>
                <a:latin typeface="Calibri" pitchFamily="34" charset="0"/>
              </a:rPr>
              <a:t>Lima,  </a:t>
            </a:r>
            <a:r>
              <a:rPr lang="es-ES" kern="1500" dirty="0" smtClean="0">
                <a:solidFill>
                  <a:srgbClr val="000000"/>
                </a:solidFill>
                <a:latin typeface="Calibri" pitchFamily="34" charset="0"/>
              </a:rPr>
              <a:t>Diciembre </a:t>
            </a:r>
            <a:r>
              <a:rPr lang="es-ES" kern="1500" dirty="0">
                <a:solidFill>
                  <a:srgbClr val="000000"/>
                </a:solidFill>
                <a:latin typeface="Calibri" pitchFamily="34" charset="0"/>
              </a:rPr>
              <a:t>2014</a:t>
            </a:r>
          </a:p>
        </p:txBody>
      </p:sp>
      <p:sp>
        <p:nvSpPr>
          <p:cNvPr id="22" name="21 Rectángulo"/>
          <p:cNvSpPr/>
          <p:nvPr/>
        </p:nvSpPr>
        <p:spPr>
          <a:xfrm flipH="1">
            <a:off x="3080793" y="5517233"/>
            <a:ext cx="49529" cy="10801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dirty="0">
              <a:solidFill>
                <a:srgbClr val="FFFFFF"/>
              </a:solidFill>
            </a:endParaRPr>
          </a:p>
        </p:txBody>
      </p:sp>
      <p:sp>
        <p:nvSpPr>
          <p:cNvPr id="15" name="11 Rectángulo"/>
          <p:cNvSpPr/>
          <p:nvPr/>
        </p:nvSpPr>
        <p:spPr>
          <a:xfrm>
            <a:off x="2651918" y="1459473"/>
            <a:ext cx="7098789" cy="707886"/>
          </a:xfrm>
          <a:prstGeom prst="rect">
            <a:avLst/>
          </a:prstGeom>
        </p:spPr>
        <p:txBody>
          <a:bodyPr wrap="square">
            <a:spAutoFit/>
          </a:bodyPr>
          <a:lstStyle/>
          <a:p>
            <a:pPr algn="ctr"/>
            <a:r>
              <a:rPr lang="es-ES" b="1" dirty="0" smtClean="0"/>
              <a:t>SEMINARIO TALLER SOBRE PRESUPUESTO Y DESEMPEÑO</a:t>
            </a:r>
          </a:p>
          <a:p>
            <a:pPr algn="ctr"/>
            <a:r>
              <a:rPr lang="en-US" b="1" dirty="0" smtClean="0"/>
              <a:t>Boyacá, Colombia 2014</a:t>
            </a:r>
            <a:endParaRPr lang="es-ES" b="1" dirty="0" smtClean="0"/>
          </a:p>
        </p:txBody>
      </p:sp>
    </p:spTree>
    <p:extLst>
      <p:ext uri="{BB962C8B-B14F-4D97-AF65-F5344CB8AC3E}">
        <p14:creationId xmlns:p14="http://schemas.microsoft.com/office/powerpoint/2010/main" val="27307739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Marcador de número de diapositiva 3"/>
          <p:cNvSpPr>
            <a:spLocks noGrp="1"/>
          </p:cNvSpPr>
          <p:nvPr>
            <p:ph type="sldNum" sz="quarter" idx="4294967295"/>
          </p:nvPr>
        </p:nvSpPr>
        <p:spPr bwMode="auto">
          <a:xfrm>
            <a:off x="7099300" y="6243638"/>
            <a:ext cx="23114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Arial Narrow" pitchFamily="34" charset="0"/>
                <a:ea typeface="SimSun" pitchFamily="2" charset="-122"/>
              </a:defRPr>
            </a:lvl1pPr>
            <a:lvl2pPr marL="742950" indent="-285750">
              <a:defRPr sz="2000" b="1">
                <a:solidFill>
                  <a:schemeClr val="tx1"/>
                </a:solidFill>
                <a:latin typeface="Arial Narrow" pitchFamily="34" charset="0"/>
                <a:ea typeface="SimSun" pitchFamily="2" charset="-122"/>
              </a:defRPr>
            </a:lvl2pPr>
            <a:lvl3pPr marL="1143000" indent="-228600">
              <a:defRPr sz="2000" b="1">
                <a:solidFill>
                  <a:schemeClr val="tx1"/>
                </a:solidFill>
                <a:latin typeface="Arial Narrow" pitchFamily="34" charset="0"/>
                <a:ea typeface="SimSun" pitchFamily="2" charset="-122"/>
              </a:defRPr>
            </a:lvl3pPr>
            <a:lvl4pPr marL="1600200" indent="-228600">
              <a:defRPr sz="2000" b="1">
                <a:solidFill>
                  <a:schemeClr val="tx1"/>
                </a:solidFill>
                <a:latin typeface="Arial Narrow" pitchFamily="34" charset="0"/>
                <a:ea typeface="SimSun" pitchFamily="2" charset="-122"/>
              </a:defRPr>
            </a:lvl4pPr>
            <a:lvl5pPr marL="2057400" indent="-228600">
              <a:defRPr sz="2000" b="1">
                <a:solidFill>
                  <a:schemeClr val="tx1"/>
                </a:solidFill>
                <a:latin typeface="Arial Narrow" pitchFamily="34" charset="0"/>
                <a:ea typeface="SimSun" pitchFamily="2" charset="-122"/>
              </a:defRPr>
            </a:lvl5pPr>
            <a:lvl6pPr marL="2514600" indent="-228600" eaLnBrk="0" fontAlgn="base" hangingPunct="0">
              <a:spcBef>
                <a:spcPct val="0"/>
              </a:spcBef>
              <a:spcAft>
                <a:spcPct val="0"/>
              </a:spcAft>
              <a:defRPr sz="2000" b="1">
                <a:solidFill>
                  <a:schemeClr val="tx1"/>
                </a:solidFill>
                <a:latin typeface="Arial Narrow" pitchFamily="34" charset="0"/>
                <a:ea typeface="SimSun" pitchFamily="2" charset="-122"/>
              </a:defRPr>
            </a:lvl6pPr>
            <a:lvl7pPr marL="2971800" indent="-228600" eaLnBrk="0" fontAlgn="base" hangingPunct="0">
              <a:spcBef>
                <a:spcPct val="0"/>
              </a:spcBef>
              <a:spcAft>
                <a:spcPct val="0"/>
              </a:spcAft>
              <a:defRPr sz="2000" b="1">
                <a:solidFill>
                  <a:schemeClr val="tx1"/>
                </a:solidFill>
                <a:latin typeface="Arial Narrow" pitchFamily="34" charset="0"/>
                <a:ea typeface="SimSun" pitchFamily="2" charset="-122"/>
              </a:defRPr>
            </a:lvl7pPr>
            <a:lvl8pPr marL="3429000" indent="-228600" eaLnBrk="0" fontAlgn="base" hangingPunct="0">
              <a:spcBef>
                <a:spcPct val="0"/>
              </a:spcBef>
              <a:spcAft>
                <a:spcPct val="0"/>
              </a:spcAft>
              <a:defRPr sz="2000" b="1">
                <a:solidFill>
                  <a:schemeClr val="tx1"/>
                </a:solidFill>
                <a:latin typeface="Arial Narrow" pitchFamily="34" charset="0"/>
                <a:ea typeface="SimSun" pitchFamily="2" charset="-122"/>
              </a:defRPr>
            </a:lvl8pPr>
            <a:lvl9pPr marL="3886200" indent="-228600" eaLnBrk="0" fontAlgn="base" hangingPunct="0">
              <a:spcBef>
                <a:spcPct val="0"/>
              </a:spcBef>
              <a:spcAft>
                <a:spcPct val="0"/>
              </a:spcAft>
              <a:defRPr sz="2000" b="1">
                <a:solidFill>
                  <a:schemeClr val="tx1"/>
                </a:solidFill>
                <a:latin typeface="Arial Narrow" pitchFamily="34" charset="0"/>
                <a:ea typeface="SimSun" pitchFamily="2" charset="-122"/>
              </a:defRPr>
            </a:lvl9pPr>
          </a:lstStyle>
          <a:p>
            <a:fld id="{A525AAE9-04BE-4D97-9DD4-443EDD0961AC}" type="slidenum">
              <a:rPr lang="es-ES" altLang="en-US"/>
              <a:pPr/>
              <a:t>9</a:t>
            </a:fld>
            <a:endParaRPr lang="es-ES" altLang="en-US"/>
          </a:p>
        </p:txBody>
      </p:sp>
      <p:graphicFrame>
        <p:nvGraphicFramePr>
          <p:cNvPr id="48131" name="Gráfico 9"/>
          <p:cNvGraphicFramePr>
            <a:graphicFrameLocks/>
          </p:cNvGraphicFramePr>
          <p:nvPr>
            <p:extLst>
              <p:ext uri="{D42A27DB-BD31-4B8C-83A1-F6EECF244321}">
                <p14:modId xmlns:p14="http://schemas.microsoft.com/office/powerpoint/2010/main" val="4266315138"/>
              </p:ext>
            </p:extLst>
          </p:nvPr>
        </p:nvGraphicFramePr>
        <p:xfrm>
          <a:off x="4953000" y="3683000"/>
          <a:ext cx="4781550" cy="2505075"/>
        </p:xfrm>
        <a:graphic>
          <a:graphicData uri="http://schemas.openxmlformats.org/presentationml/2006/ole">
            <mc:AlternateContent xmlns:mc="http://schemas.openxmlformats.org/markup-compatibility/2006">
              <mc:Choice xmlns:v="urn:schemas-microsoft-com:vml" Requires="v">
                <p:oleObj spid="_x0000_s48179" r:id="rId3" imgW="4785775" imgH="2505673" progId="Excel.Chart.8">
                  <p:embed/>
                </p:oleObj>
              </mc:Choice>
              <mc:Fallback>
                <p:oleObj r:id="rId3" imgW="4785775" imgH="2505673" progId="Excel.Chart.8">
                  <p:embed/>
                  <p:pic>
                    <p:nvPicPr>
                      <p:cNvPr id="0" name="Gráfico 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3683000"/>
                        <a:ext cx="4781550" cy="2505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8132" name="Gráfico 10"/>
          <p:cNvGraphicFramePr>
            <a:graphicFrameLocks/>
          </p:cNvGraphicFramePr>
          <p:nvPr/>
        </p:nvGraphicFramePr>
        <p:xfrm>
          <a:off x="339725" y="1385888"/>
          <a:ext cx="4664075" cy="2767012"/>
        </p:xfrm>
        <a:graphic>
          <a:graphicData uri="http://schemas.openxmlformats.org/presentationml/2006/ole">
            <mc:AlternateContent xmlns:mc="http://schemas.openxmlformats.org/markup-compatibility/2006">
              <mc:Choice xmlns:v="urn:schemas-microsoft-com:vml" Requires="v">
                <p:oleObj spid="_x0000_s48180" r:id="rId5" imgW="4663844" imgH="2767824" progId="Excel.Chart.8">
                  <p:embed/>
                </p:oleObj>
              </mc:Choice>
              <mc:Fallback>
                <p:oleObj r:id="rId5" imgW="4663844" imgH="2767824" progId="Excel.Chart.8">
                  <p:embed/>
                  <p:pic>
                    <p:nvPicPr>
                      <p:cNvPr id="0" name="Gráfico 1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9725" y="1385888"/>
                        <a:ext cx="4664075" cy="27670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CuadroTexto 11"/>
          <p:cNvSpPr txBox="1"/>
          <p:nvPr/>
        </p:nvSpPr>
        <p:spPr>
          <a:xfrm>
            <a:off x="5276850" y="1790700"/>
            <a:ext cx="4133850" cy="1754188"/>
          </a:xfrm>
          <a:prstGeom prst="rect">
            <a:avLst/>
          </a:prstGeom>
          <a:noFill/>
        </p:spPr>
        <p:txBody>
          <a:bodyPr>
            <a:spAutoFit/>
          </a:bodyPr>
          <a:lstStyle/>
          <a:p>
            <a:pPr>
              <a:defRPr/>
            </a:pPr>
            <a:r>
              <a:rPr lang="es-MX" sz="1800" dirty="0">
                <a:solidFill>
                  <a:schemeClr val="tx1">
                    <a:lumMod val="75000"/>
                    <a:lumOff val="25000"/>
                  </a:schemeClr>
                </a:solidFill>
                <a:latin typeface="Calibri" panose="020F0502020204030204" pitchFamily="34" charset="0"/>
              </a:rPr>
              <a:t>En el GN aún las </a:t>
            </a:r>
            <a:r>
              <a:rPr lang="es-MX" sz="1800" dirty="0" err="1">
                <a:solidFill>
                  <a:schemeClr val="tx1">
                    <a:lumMod val="75000"/>
                    <a:lumOff val="25000"/>
                  </a:schemeClr>
                </a:solidFill>
                <a:latin typeface="Calibri" panose="020F0502020204030204" pitchFamily="34" charset="0"/>
              </a:rPr>
              <a:t>APNoP</a:t>
            </a:r>
            <a:r>
              <a:rPr lang="es-MX" sz="1800" dirty="0">
                <a:solidFill>
                  <a:schemeClr val="tx1">
                    <a:lumMod val="75000"/>
                    <a:lumOff val="25000"/>
                  </a:schemeClr>
                </a:solidFill>
                <a:latin typeface="Calibri" panose="020F0502020204030204" pitchFamily="34" charset="0"/>
              </a:rPr>
              <a:t> superan a los PP.</a:t>
            </a:r>
          </a:p>
          <a:p>
            <a:pPr>
              <a:defRPr/>
            </a:pPr>
            <a:r>
              <a:rPr lang="es-MX" sz="1800" dirty="0">
                <a:solidFill>
                  <a:schemeClr val="tx1">
                    <a:lumMod val="75000"/>
                    <a:lumOff val="25000"/>
                  </a:schemeClr>
                </a:solidFill>
                <a:latin typeface="Calibri" panose="020F0502020204030204" pitchFamily="34" charset="0"/>
              </a:rPr>
              <a:t>La penetración de PP es significativamente mayor en GR.</a:t>
            </a:r>
          </a:p>
          <a:p>
            <a:pPr>
              <a:defRPr/>
            </a:pPr>
            <a:r>
              <a:rPr lang="es-MX" sz="1800" dirty="0">
                <a:solidFill>
                  <a:schemeClr val="tx1">
                    <a:lumMod val="75000"/>
                    <a:lumOff val="25000"/>
                  </a:schemeClr>
                </a:solidFill>
                <a:latin typeface="Calibri" panose="020F0502020204030204" pitchFamily="34" charset="0"/>
              </a:rPr>
              <a:t>La penetración de PP en los GL alcanza solo un tercio de su presupuesto.</a:t>
            </a:r>
          </a:p>
          <a:p>
            <a:pPr>
              <a:defRPr/>
            </a:pPr>
            <a:r>
              <a:rPr lang="es-MX" sz="1800" dirty="0">
                <a:solidFill>
                  <a:schemeClr val="tx1">
                    <a:lumMod val="75000"/>
                    <a:lumOff val="25000"/>
                  </a:schemeClr>
                </a:solidFill>
                <a:latin typeface="Calibri" panose="020F0502020204030204" pitchFamily="34" charset="0"/>
              </a:rPr>
              <a:t> </a:t>
            </a:r>
            <a:endParaRPr lang="es-PE" sz="1800" dirty="0">
              <a:solidFill>
                <a:schemeClr val="tx1">
                  <a:lumMod val="75000"/>
                  <a:lumOff val="25000"/>
                </a:schemeClr>
              </a:solidFill>
              <a:latin typeface="Calibri" panose="020F0502020204030204" pitchFamily="34" charset="0"/>
            </a:endParaRPr>
          </a:p>
        </p:txBody>
      </p:sp>
      <p:sp>
        <p:nvSpPr>
          <p:cNvPr id="13" name="CuadroTexto 12"/>
          <p:cNvSpPr txBox="1"/>
          <p:nvPr/>
        </p:nvSpPr>
        <p:spPr>
          <a:xfrm>
            <a:off x="498475" y="4365625"/>
            <a:ext cx="4133850" cy="1476375"/>
          </a:xfrm>
          <a:prstGeom prst="rect">
            <a:avLst/>
          </a:prstGeom>
          <a:noFill/>
        </p:spPr>
        <p:txBody>
          <a:bodyPr>
            <a:spAutoFit/>
          </a:bodyPr>
          <a:lstStyle/>
          <a:p>
            <a:pPr>
              <a:defRPr/>
            </a:pPr>
            <a:r>
              <a:rPr lang="es-MX" sz="1800" dirty="0">
                <a:solidFill>
                  <a:schemeClr val="tx1">
                    <a:lumMod val="75000"/>
                    <a:lumOff val="25000"/>
                  </a:schemeClr>
                </a:solidFill>
                <a:latin typeface="Calibri" panose="020F0502020204030204" pitchFamily="34" charset="0"/>
              </a:rPr>
              <a:t>El GN concentra la mayor parte de los recursos asignados a los PP.</a:t>
            </a:r>
          </a:p>
          <a:p>
            <a:pPr>
              <a:defRPr/>
            </a:pPr>
            <a:endParaRPr lang="es-MX" sz="1800" dirty="0">
              <a:solidFill>
                <a:schemeClr val="tx1">
                  <a:lumMod val="75000"/>
                  <a:lumOff val="25000"/>
                </a:schemeClr>
              </a:solidFill>
              <a:latin typeface="Calibri" panose="020F0502020204030204" pitchFamily="34" charset="0"/>
            </a:endParaRPr>
          </a:p>
          <a:p>
            <a:pPr>
              <a:defRPr/>
            </a:pPr>
            <a:r>
              <a:rPr lang="es-MX" sz="1800" dirty="0">
                <a:solidFill>
                  <a:schemeClr val="tx1">
                    <a:lumMod val="75000"/>
                    <a:lumOff val="25000"/>
                  </a:schemeClr>
                </a:solidFill>
                <a:latin typeface="Calibri" panose="020F0502020204030204" pitchFamily="34" charset="0"/>
              </a:rPr>
              <a:t>Los GR y GL tienen poca participación en la ejecución de los PP. </a:t>
            </a:r>
            <a:endParaRPr lang="es-PE" sz="1800" dirty="0">
              <a:solidFill>
                <a:schemeClr val="tx1">
                  <a:lumMod val="75000"/>
                  <a:lumOff val="25000"/>
                </a:schemeClr>
              </a:solidFill>
              <a:latin typeface="Calibri" panose="020F0502020204030204" pitchFamily="34" charset="0"/>
            </a:endParaRPr>
          </a:p>
        </p:txBody>
      </p:sp>
      <p:sp>
        <p:nvSpPr>
          <p:cNvPr id="2" name="Elipse 1"/>
          <p:cNvSpPr/>
          <p:nvPr/>
        </p:nvSpPr>
        <p:spPr>
          <a:xfrm>
            <a:off x="3757613" y="2890838"/>
            <a:ext cx="781050" cy="792162"/>
          </a:xfrm>
          <a:prstGeom prst="ellipse">
            <a:avLst/>
          </a:prstGeom>
          <a:no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PE"/>
          </a:p>
        </p:txBody>
      </p:sp>
      <p:sp>
        <p:nvSpPr>
          <p:cNvPr id="48136" name="Título 1"/>
          <p:cNvSpPr>
            <a:spLocks noGrp="1"/>
          </p:cNvSpPr>
          <p:nvPr>
            <p:ph type="title"/>
          </p:nvPr>
        </p:nvSpPr>
        <p:spPr>
          <a:xfrm>
            <a:off x="788035" y="16510"/>
            <a:ext cx="8915400" cy="792163"/>
          </a:xfrm>
        </p:spPr>
        <p:txBody>
          <a:bodyPr/>
          <a:lstStyle/>
          <a:p>
            <a:r>
              <a:rPr lang="es-MX" sz="3600" dirty="0" smtClean="0"/>
              <a:t>Situación de los PP para 2015</a:t>
            </a:r>
            <a:endParaRPr lang="es-PE" sz="3600"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Marcador de número de diapositiva 3"/>
          <p:cNvSpPr>
            <a:spLocks noGrp="1"/>
          </p:cNvSpPr>
          <p:nvPr>
            <p:ph type="sldNum" sz="quarter" idx="4294967295"/>
          </p:nvPr>
        </p:nvSpPr>
        <p:spPr bwMode="auto">
          <a:xfrm>
            <a:off x="7099300" y="6243638"/>
            <a:ext cx="23114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Arial Narrow" pitchFamily="34" charset="0"/>
                <a:ea typeface="SimSun" pitchFamily="2" charset="-122"/>
              </a:defRPr>
            </a:lvl1pPr>
            <a:lvl2pPr marL="742950" indent="-285750">
              <a:defRPr sz="2000" b="1">
                <a:solidFill>
                  <a:schemeClr val="tx1"/>
                </a:solidFill>
                <a:latin typeface="Arial Narrow" pitchFamily="34" charset="0"/>
                <a:ea typeface="SimSun" pitchFamily="2" charset="-122"/>
              </a:defRPr>
            </a:lvl2pPr>
            <a:lvl3pPr marL="1143000" indent="-228600">
              <a:defRPr sz="2000" b="1">
                <a:solidFill>
                  <a:schemeClr val="tx1"/>
                </a:solidFill>
                <a:latin typeface="Arial Narrow" pitchFamily="34" charset="0"/>
                <a:ea typeface="SimSun" pitchFamily="2" charset="-122"/>
              </a:defRPr>
            </a:lvl3pPr>
            <a:lvl4pPr marL="1600200" indent="-228600">
              <a:defRPr sz="2000" b="1">
                <a:solidFill>
                  <a:schemeClr val="tx1"/>
                </a:solidFill>
                <a:latin typeface="Arial Narrow" pitchFamily="34" charset="0"/>
                <a:ea typeface="SimSun" pitchFamily="2" charset="-122"/>
              </a:defRPr>
            </a:lvl4pPr>
            <a:lvl5pPr marL="2057400" indent="-228600">
              <a:defRPr sz="2000" b="1">
                <a:solidFill>
                  <a:schemeClr val="tx1"/>
                </a:solidFill>
                <a:latin typeface="Arial Narrow" pitchFamily="34" charset="0"/>
                <a:ea typeface="SimSun" pitchFamily="2" charset="-122"/>
              </a:defRPr>
            </a:lvl5pPr>
            <a:lvl6pPr marL="2514600" indent="-228600" eaLnBrk="0" fontAlgn="base" hangingPunct="0">
              <a:spcBef>
                <a:spcPct val="0"/>
              </a:spcBef>
              <a:spcAft>
                <a:spcPct val="0"/>
              </a:spcAft>
              <a:defRPr sz="2000" b="1">
                <a:solidFill>
                  <a:schemeClr val="tx1"/>
                </a:solidFill>
                <a:latin typeface="Arial Narrow" pitchFamily="34" charset="0"/>
                <a:ea typeface="SimSun" pitchFamily="2" charset="-122"/>
              </a:defRPr>
            </a:lvl6pPr>
            <a:lvl7pPr marL="2971800" indent="-228600" eaLnBrk="0" fontAlgn="base" hangingPunct="0">
              <a:spcBef>
                <a:spcPct val="0"/>
              </a:spcBef>
              <a:spcAft>
                <a:spcPct val="0"/>
              </a:spcAft>
              <a:defRPr sz="2000" b="1">
                <a:solidFill>
                  <a:schemeClr val="tx1"/>
                </a:solidFill>
                <a:latin typeface="Arial Narrow" pitchFamily="34" charset="0"/>
                <a:ea typeface="SimSun" pitchFamily="2" charset="-122"/>
              </a:defRPr>
            </a:lvl7pPr>
            <a:lvl8pPr marL="3429000" indent="-228600" eaLnBrk="0" fontAlgn="base" hangingPunct="0">
              <a:spcBef>
                <a:spcPct val="0"/>
              </a:spcBef>
              <a:spcAft>
                <a:spcPct val="0"/>
              </a:spcAft>
              <a:defRPr sz="2000" b="1">
                <a:solidFill>
                  <a:schemeClr val="tx1"/>
                </a:solidFill>
                <a:latin typeface="Arial Narrow" pitchFamily="34" charset="0"/>
                <a:ea typeface="SimSun" pitchFamily="2" charset="-122"/>
              </a:defRPr>
            </a:lvl8pPr>
            <a:lvl9pPr marL="3886200" indent="-228600" eaLnBrk="0" fontAlgn="base" hangingPunct="0">
              <a:spcBef>
                <a:spcPct val="0"/>
              </a:spcBef>
              <a:spcAft>
                <a:spcPct val="0"/>
              </a:spcAft>
              <a:defRPr sz="2000" b="1">
                <a:solidFill>
                  <a:schemeClr val="tx1"/>
                </a:solidFill>
                <a:latin typeface="Arial Narrow" pitchFamily="34" charset="0"/>
                <a:ea typeface="SimSun" pitchFamily="2" charset="-122"/>
              </a:defRPr>
            </a:lvl9pPr>
          </a:lstStyle>
          <a:p>
            <a:fld id="{9761403C-C163-4E08-8864-5D1AFFCDD956}" type="slidenum">
              <a:rPr lang="es-ES" altLang="en-US"/>
              <a:pPr/>
              <a:t>10</a:t>
            </a:fld>
            <a:endParaRPr lang="es-ES" altLang="en-US"/>
          </a:p>
        </p:txBody>
      </p:sp>
      <p:sp>
        <p:nvSpPr>
          <p:cNvPr id="12" name="CuadroTexto 11"/>
          <p:cNvSpPr txBox="1"/>
          <p:nvPr/>
        </p:nvSpPr>
        <p:spPr>
          <a:xfrm>
            <a:off x="6278563" y="1552575"/>
            <a:ext cx="3276600" cy="4278313"/>
          </a:xfrm>
          <a:prstGeom prst="rect">
            <a:avLst/>
          </a:prstGeom>
          <a:noFill/>
        </p:spPr>
        <p:txBody>
          <a:bodyPr>
            <a:spAutoFit/>
          </a:bodyPr>
          <a:lstStyle/>
          <a:p>
            <a:pPr>
              <a:defRPr/>
            </a:pPr>
            <a:r>
              <a:rPr lang="es-MX" sz="1600" dirty="0">
                <a:solidFill>
                  <a:schemeClr val="tx1">
                    <a:lumMod val="75000"/>
                    <a:lumOff val="25000"/>
                  </a:schemeClr>
                </a:solidFill>
                <a:latin typeface="Calibri" panose="020F0502020204030204" pitchFamily="34" charset="0"/>
              </a:rPr>
              <a:t>La participación de los PP en los GR está concentrada en las funciones de educación y salud (81% de los recursos asignados a PP).</a:t>
            </a:r>
          </a:p>
          <a:p>
            <a:pPr>
              <a:defRPr/>
            </a:pPr>
            <a:endParaRPr lang="es-MX" sz="1600" dirty="0">
              <a:solidFill>
                <a:schemeClr val="tx1">
                  <a:lumMod val="75000"/>
                  <a:lumOff val="25000"/>
                </a:schemeClr>
              </a:solidFill>
              <a:latin typeface="Calibri" panose="020F0502020204030204" pitchFamily="34" charset="0"/>
            </a:endParaRPr>
          </a:p>
          <a:p>
            <a:pPr>
              <a:defRPr/>
            </a:pPr>
            <a:r>
              <a:rPr lang="es-MX" sz="1600" dirty="0">
                <a:solidFill>
                  <a:schemeClr val="tx1">
                    <a:lumMod val="75000"/>
                    <a:lumOff val="25000"/>
                  </a:schemeClr>
                </a:solidFill>
                <a:latin typeface="Calibri" panose="020F0502020204030204" pitchFamily="34" charset="0"/>
              </a:rPr>
              <a:t>Del resto de PP las funciones de transporte, agricultura, y vivienda y saneamiento concentran la mayor cantidad de recursos (15% de los recursos asignados a PP).</a:t>
            </a:r>
          </a:p>
          <a:p>
            <a:pPr>
              <a:defRPr/>
            </a:pPr>
            <a:endParaRPr lang="es-MX" sz="1600" dirty="0">
              <a:solidFill>
                <a:schemeClr val="tx1">
                  <a:lumMod val="75000"/>
                  <a:lumOff val="25000"/>
                </a:schemeClr>
              </a:solidFill>
              <a:latin typeface="Calibri" panose="020F0502020204030204" pitchFamily="34" charset="0"/>
            </a:endParaRPr>
          </a:p>
          <a:p>
            <a:pPr>
              <a:defRPr/>
            </a:pPr>
            <a:r>
              <a:rPr lang="es-MX" sz="1600" dirty="0">
                <a:solidFill>
                  <a:schemeClr val="tx1">
                    <a:lumMod val="75000"/>
                    <a:lumOff val="25000"/>
                  </a:schemeClr>
                </a:solidFill>
                <a:latin typeface="Calibri" panose="020F0502020204030204" pitchFamily="34" charset="0"/>
              </a:rPr>
              <a:t>La participación de los PP en los GL está concentrada en los PP de transporte, ambiente, vivienda y saneamiento, agricultura y seguridad ciudadana (77,5% de los recursos asignados a PP).  </a:t>
            </a:r>
            <a:endParaRPr lang="es-PE" sz="1600" dirty="0">
              <a:solidFill>
                <a:schemeClr val="tx1">
                  <a:lumMod val="75000"/>
                  <a:lumOff val="25000"/>
                </a:schemeClr>
              </a:solidFill>
              <a:latin typeface="Calibri" panose="020F0502020204030204" pitchFamily="34" charset="0"/>
            </a:endParaRPr>
          </a:p>
        </p:txBody>
      </p:sp>
      <p:graphicFrame>
        <p:nvGraphicFramePr>
          <p:cNvPr id="49156" name="Gráfico 7"/>
          <p:cNvGraphicFramePr>
            <a:graphicFrameLocks/>
          </p:cNvGraphicFramePr>
          <p:nvPr/>
        </p:nvGraphicFramePr>
        <p:xfrm>
          <a:off x="411163" y="1362075"/>
          <a:ext cx="5900737" cy="4205288"/>
        </p:xfrm>
        <a:graphic>
          <a:graphicData uri="http://schemas.openxmlformats.org/presentationml/2006/ole">
            <mc:AlternateContent xmlns:mc="http://schemas.openxmlformats.org/markup-compatibility/2006">
              <mc:Choice xmlns:v="urn:schemas-microsoft-com:vml" Requires="v">
                <p:oleObj spid="_x0000_s49179" r:id="rId3" imgW="5907536" imgH="4206605" progId="Excel.Chart.8">
                  <p:embed/>
                </p:oleObj>
              </mc:Choice>
              <mc:Fallback>
                <p:oleObj r:id="rId3" imgW="5907536" imgH="4206605" progId="Excel.Chart.8">
                  <p:embed/>
                  <p:pic>
                    <p:nvPicPr>
                      <p:cNvPr id="0" name="Gráfico 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163" y="1362075"/>
                        <a:ext cx="5900737" cy="42052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9157" name="Título 1"/>
          <p:cNvSpPr>
            <a:spLocks noGrp="1"/>
          </p:cNvSpPr>
          <p:nvPr>
            <p:ph type="title"/>
          </p:nvPr>
        </p:nvSpPr>
        <p:spPr>
          <a:xfrm>
            <a:off x="666115" y="-74930"/>
            <a:ext cx="8915400" cy="792163"/>
          </a:xfrm>
        </p:spPr>
        <p:txBody>
          <a:bodyPr/>
          <a:lstStyle/>
          <a:p>
            <a:r>
              <a:rPr lang="es-MX" sz="3600" dirty="0" smtClean="0"/>
              <a:t>Situación de los PP para el 2015</a:t>
            </a:r>
            <a:endParaRPr lang="es-PE" sz="3600"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ítulo 1"/>
          <p:cNvSpPr>
            <a:spLocks noGrp="1"/>
          </p:cNvSpPr>
          <p:nvPr>
            <p:ph type="title"/>
          </p:nvPr>
        </p:nvSpPr>
        <p:spPr>
          <a:xfrm>
            <a:off x="654685" y="-635"/>
            <a:ext cx="8642350" cy="539750"/>
          </a:xfrm>
        </p:spPr>
        <p:txBody>
          <a:bodyPr/>
          <a:lstStyle/>
          <a:p>
            <a:r>
              <a:rPr lang="es-MX" sz="3600" dirty="0" smtClean="0"/>
              <a:t>Situación actual y características</a:t>
            </a:r>
            <a:endParaRPr lang="es-PE" sz="3600" dirty="0" smtClean="0"/>
          </a:p>
        </p:txBody>
      </p:sp>
      <p:sp>
        <p:nvSpPr>
          <p:cNvPr id="3" name="Marcador de contenido 2"/>
          <p:cNvSpPr>
            <a:spLocks noGrp="1"/>
          </p:cNvSpPr>
          <p:nvPr>
            <p:ph idx="1"/>
          </p:nvPr>
        </p:nvSpPr>
        <p:spPr>
          <a:xfrm>
            <a:off x="779463" y="452120"/>
            <a:ext cx="8609012" cy="4235450"/>
          </a:xfrm>
        </p:spPr>
        <p:txBody>
          <a:bodyPr/>
          <a:lstStyle/>
          <a:p>
            <a:pPr marL="0" indent="0">
              <a:buFont typeface="Wingdings" pitchFamily="2" charset="2"/>
              <a:buNone/>
              <a:defRPr/>
            </a:pPr>
            <a:r>
              <a:rPr lang="es-MX" sz="3200" dirty="0" smtClean="0">
                <a:solidFill>
                  <a:srgbClr val="C00000"/>
                </a:solidFill>
              </a:rPr>
              <a:t>Articulación </a:t>
            </a:r>
            <a:r>
              <a:rPr lang="es-MX" sz="3200" dirty="0">
                <a:solidFill>
                  <a:srgbClr val="C00000"/>
                </a:solidFill>
              </a:rPr>
              <a:t>T</a:t>
            </a:r>
            <a:r>
              <a:rPr lang="es-MX" sz="3200" dirty="0" smtClean="0">
                <a:solidFill>
                  <a:srgbClr val="C00000"/>
                </a:solidFill>
              </a:rPr>
              <a:t>erritorial</a:t>
            </a:r>
          </a:p>
          <a:p>
            <a:pPr>
              <a:buFont typeface="Courier New" panose="02070309020205020404" pitchFamily="49" charset="0"/>
              <a:buChar char="o"/>
              <a:defRPr/>
            </a:pPr>
            <a:r>
              <a:rPr lang="es-MX" sz="3200" dirty="0" smtClean="0"/>
              <a:t>Apropiación de resultados.</a:t>
            </a:r>
          </a:p>
          <a:p>
            <a:pPr>
              <a:buFont typeface="Courier New" panose="02070309020205020404" pitchFamily="49" charset="0"/>
              <a:buChar char="o"/>
              <a:defRPr/>
            </a:pPr>
            <a:r>
              <a:rPr lang="es-MX" sz="3200" dirty="0" smtClean="0"/>
              <a:t>56 PP con articulación territorial para el 2015, 36 el 2014</a:t>
            </a:r>
            <a:r>
              <a:rPr lang="es-PE" sz="3200" dirty="0" smtClean="0"/>
              <a:t>.</a:t>
            </a:r>
          </a:p>
          <a:p>
            <a:pPr>
              <a:buFont typeface="Courier New" panose="02070309020205020404" pitchFamily="49" charset="0"/>
              <a:buChar char="o"/>
              <a:defRPr/>
            </a:pPr>
            <a:r>
              <a:rPr lang="es-MX" sz="3200" dirty="0" smtClean="0"/>
              <a:t>Al 2014 se está trabajando la articulación territorial con 16 PP y entre 2014 y 2015 se tiene planificado trabajar en total entre 25 y 33 PP.</a:t>
            </a:r>
          </a:p>
        </p:txBody>
      </p:sp>
      <p:sp>
        <p:nvSpPr>
          <p:cNvPr id="46084" name="Marcador de número de diapositiva 3"/>
          <p:cNvSpPr>
            <a:spLocks noGrp="1"/>
          </p:cNvSpPr>
          <p:nvPr>
            <p:ph type="sldNum" sz="quarter" idx="4294967295"/>
          </p:nvPr>
        </p:nvSpPr>
        <p:spPr bwMode="auto">
          <a:xfrm>
            <a:off x="7594600" y="6243638"/>
            <a:ext cx="23114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Arial Narrow" pitchFamily="34" charset="0"/>
                <a:ea typeface="SimSun" pitchFamily="2" charset="-122"/>
              </a:defRPr>
            </a:lvl1pPr>
            <a:lvl2pPr marL="742950" indent="-285750">
              <a:defRPr sz="2000" b="1">
                <a:solidFill>
                  <a:schemeClr val="tx1"/>
                </a:solidFill>
                <a:latin typeface="Arial Narrow" pitchFamily="34" charset="0"/>
                <a:ea typeface="SimSun" pitchFamily="2" charset="-122"/>
              </a:defRPr>
            </a:lvl2pPr>
            <a:lvl3pPr marL="1143000" indent="-228600">
              <a:defRPr sz="2000" b="1">
                <a:solidFill>
                  <a:schemeClr val="tx1"/>
                </a:solidFill>
                <a:latin typeface="Arial Narrow" pitchFamily="34" charset="0"/>
                <a:ea typeface="SimSun" pitchFamily="2" charset="-122"/>
              </a:defRPr>
            </a:lvl3pPr>
            <a:lvl4pPr marL="1600200" indent="-228600">
              <a:defRPr sz="2000" b="1">
                <a:solidFill>
                  <a:schemeClr val="tx1"/>
                </a:solidFill>
                <a:latin typeface="Arial Narrow" pitchFamily="34" charset="0"/>
                <a:ea typeface="SimSun" pitchFamily="2" charset="-122"/>
              </a:defRPr>
            </a:lvl4pPr>
            <a:lvl5pPr marL="2057400" indent="-228600">
              <a:defRPr sz="2000" b="1">
                <a:solidFill>
                  <a:schemeClr val="tx1"/>
                </a:solidFill>
                <a:latin typeface="Arial Narrow" pitchFamily="34" charset="0"/>
                <a:ea typeface="SimSun" pitchFamily="2" charset="-122"/>
              </a:defRPr>
            </a:lvl5pPr>
            <a:lvl6pPr marL="2514600" indent="-228600" eaLnBrk="0" fontAlgn="base" hangingPunct="0">
              <a:spcBef>
                <a:spcPct val="0"/>
              </a:spcBef>
              <a:spcAft>
                <a:spcPct val="0"/>
              </a:spcAft>
              <a:defRPr sz="2000" b="1">
                <a:solidFill>
                  <a:schemeClr val="tx1"/>
                </a:solidFill>
                <a:latin typeface="Arial Narrow" pitchFamily="34" charset="0"/>
                <a:ea typeface="SimSun" pitchFamily="2" charset="-122"/>
              </a:defRPr>
            </a:lvl6pPr>
            <a:lvl7pPr marL="2971800" indent="-228600" eaLnBrk="0" fontAlgn="base" hangingPunct="0">
              <a:spcBef>
                <a:spcPct val="0"/>
              </a:spcBef>
              <a:spcAft>
                <a:spcPct val="0"/>
              </a:spcAft>
              <a:defRPr sz="2000" b="1">
                <a:solidFill>
                  <a:schemeClr val="tx1"/>
                </a:solidFill>
                <a:latin typeface="Arial Narrow" pitchFamily="34" charset="0"/>
                <a:ea typeface="SimSun" pitchFamily="2" charset="-122"/>
              </a:defRPr>
            </a:lvl7pPr>
            <a:lvl8pPr marL="3429000" indent="-228600" eaLnBrk="0" fontAlgn="base" hangingPunct="0">
              <a:spcBef>
                <a:spcPct val="0"/>
              </a:spcBef>
              <a:spcAft>
                <a:spcPct val="0"/>
              </a:spcAft>
              <a:defRPr sz="2000" b="1">
                <a:solidFill>
                  <a:schemeClr val="tx1"/>
                </a:solidFill>
                <a:latin typeface="Arial Narrow" pitchFamily="34" charset="0"/>
                <a:ea typeface="SimSun" pitchFamily="2" charset="-122"/>
              </a:defRPr>
            </a:lvl8pPr>
            <a:lvl9pPr marL="3886200" indent="-228600" eaLnBrk="0" fontAlgn="base" hangingPunct="0">
              <a:spcBef>
                <a:spcPct val="0"/>
              </a:spcBef>
              <a:spcAft>
                <a:spcPct val="0"/>
              </a:spcAft>
              <a:defRPr sz="2000" b="1">
                <a:solidFill>
                  <a:schemeClr val="tx1"/>
                </a:solidFill>
                <a:latin typeface="Arial Narrow" pitchFamily="34" charset="0"/>
                <a:ea typeface="SimSun" pitchFamily="2" charset="-122"/>
              </a:defRPr>
            </a:lvl9pPr>
          </a:lstStyle>
          <a:p>
            <a:fld id="{098A7908-F9EB-42FF-824D-6CFDA719801A}" type="slidenum">
              <a:rPr lang="es-ES" altLang="en-US"/>
              <a:pPr/>
              <a:t>11</a:t>
            </a:fld>
            <a:endParaRPr lang="es-ES" alt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ítulo 1"/>
          <p:cNvSpPr>
            <a:spLocks noGrp="1"/>
          </p:cNvSpPr>
          <p:nvPr>
            <p:ph type="title"/>
          </p:nvPr>
        </p:nvSpPr>
        <p:spPr>
          <a:xfrm>
            <a:off x="495300" y="277813"/>
            <a:ext cx="8915400" cy="703262"/>
          </a:xfrm>
        </p:spPr>
        <p:txBody>
          <a:bodyPr/>
          <a:lstStyle/>
          <a:p>
            <a:r>
              <a:rPr lang="es-MX" sz="3200" smtClean="0"/>
              <a:t>Retos</a:t>
            </a:r>
            <a:endParaRPr lang="es-PE" sz="3200" smtClean="0"/>
          </a:p>
        </p:txBody>
      </p:sp>
      <p:sp>
        <p:nvSpPr>
          <p:cNvPr id="51203" name="Marcador de contenido 2"/>
          <p:cNvSpPr>
            <a:spLocks noGrp="1"/>
          </p:cNvSpPr>
          <p:nvPr>
            <p:ph idx="1"/>
          </p:nvPr>
        </p:nvSpPr>
        <p:spPr>
          <a:xfrm>
            <a:off x="495300" y="1412875"/>
            <a:ext cx="8915400" cy="4713288"/>
          </a:xfrm>
        </p:spPr>
        <p:txBody>
          <a:bodyPr/>
          <a:lstStyle/>
          <a:p>
            <a:pPr algn="just">
              <a:buFont typeface="Courier New" pitchFamily="49" charset="0"/>
              <a:buChar char="o"/>
            </a:pPr>
            <a:r>
              <a:rPr lang="es-PE" sz="2400" b="1" smtClean="0"/>
              <a:t>Consolidar la articulación territorial. </a:t>
            </a:r>
            <a:endParaRPr lang="es-PE" sz="2400" smtClean="0"/>
          </a:p>
          <a:p>
            <a:pPr algn="just">
              <a:buFont typeface="Courier New" pitchFamily="49" charset="0"/>
              <a:buChar char="o"/>
            </a:pPr>
            <a:r>
              <a:rPr lang="es-PE" sz="2400" smtClean="0"/>
              <a:t>Alcanzar un nivel homogéneo en la calidad de diseño de los PP.</a:t>
            </a:r>
            <a:endParaRPr lang="es-MX" sz="2400" smtClean="0"/>
          </a:p>
          <a:p>
            <a:pPr algn="just">
              <a:buFont typeface="Courier New" pitchFamily="49" charset="0"/>
              <a:buChar char="o"/>
            </a:pPr>
            <a:r>
              <a:rPr lang="es-MX" sz="2400" smtClean="0"/>
              <a:t>Incrementar la penetración de los PP en las funciones con baja cobertura</a:t>
            </a:r>
            <a:r>
              <a:rPr lang="es-PE" sz="2400" smtClean="0"/>
              <a:t>.</a:t>
            </a:r>
          </a:p>
          <a:p>
            <a:pPr algn="just">
              <a:buFont typeface="Courier New" pitchFamily="49" charset="0"/>
              <a:buChar char="o"/>
            </a:pPr>
            <a:r>
              <a:rPr lang="es-MX" sz="2400" smtClean="0"/>
              <a:t>Generar y utilizar información de resultados en la toma de decisiones presupuestal.</a:t>
            </a:r>
            <a:endParaRPr lang="es-PE" sz="240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4"/>
          <p:cNvSpPr>
            <a:spLocks noChangeArrowheads="1"/>
          </p:cNvSpPr>
          <p:nvPr/>
        </p:nvSpPr>
        <p:spPr bwMode="auto">
          <a:xfrm>
            <a:off x="7358063" y="6446838"/>
            <a:ext cx="1800225"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lstStyle/>
          <a:p>
            <a:pPr>
              <a:buFont typeface="Arial" charset="0"/>
              <a:buNone/>
            </a:pPr>
            <a:r>
              <a:rPr lang="es-ES" altLang="zh-CN" sz="800" b="0">
                <a:solidFill>
                  <a:srgbClr val="D58B46"/>
                </a:solidFill>
                <a:latin typeface="Trebuchet MS" pitchFamily="34" charset="0"/>
                <a:ea typeface="ＭＳ Ｐゴシック" pitchFamily="34" charset="-128"/>
                <a:sym typeface="Trebuchet MS" pitchFamily="34" charset="0"/>
              </a:rPr>
              <a:t> </a:t>
            </a:r>
            <a:endParaRPr lang="es-ES" altLang="zh-CN">
              <a:ea typeface="ＭＳ Ｐゴシック" pitchFamily="34" charset="-128"/>
            </a:endParaRPr>
          </a:p>
        </p:txBody>
      </p:sp>
      <p:sp>
        <p:nvSpPr>
          <p:cNvPr id="52227" name="Text Box 5"/>
          <p:cNvSpPr>
            <a:spLocks noChangeArrowheads="1"/>
          </p:cNvSpPr>
          <p:nvPr/>
        </p:nvSpPr>
        <p:spPr bwMode="auto">
          <a:xfrm>
            <a:off x="-2073275" y="673100"/>
            <a:ext cx="2035175"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42977" tIns="42977" rIns="42977" bIns="42977">
            <a:spAutoFit/>
          </a:bodyPr>
          <a:lstStyle/>
          <a:p>
            <a:pPr>
              <a:buFont typeface="Arial" charset="0"/>
              <a:buNone/>
            </a:pPr>
            <a:r>
              <a:rPr lang="es-ES" altLang="zh-CN" sz="1900">
                <a:solidFill>
                  <a:srgbClr val="BE0027"/>
                </a:solidFill>
                <a:latin typeface="Trebuchet MS" pitchFamily="34" charset="0"/>
                <a:ea typeface="ＭＳ Ｐゴシック" pitchFamily="34" charset="-128"/>
                <a:sym typeface="Trebuchet MS" pitchFamily="34" charset="0"/>
              </a:rPr>
              <a:t>DO NOT REFRESH</a:t>
            </a:r>
            <a:endParaRPr lang="es-ES" altLang="zh-CN">
              <a:ea typeface="ＭＳ Ｐゴシック" pitchFamily="34" charset="-128"/>
            </a:endParaRPr>
          </a:p>
        </p:txBody>
      </p:sp>
      <p:sp>
        <p:nvSpPr>
          <p:cNvPr id="52228" name="Text Box 17"/>
          <p:cNvSpPr>
            <a:spLocks noChangeArrowheads="1"/>
          </p:cNvSpPr>
          <p:nvPr/>
        </p:nvSpPr>
        <p:spPr bwMode="auto">
          <a:xfrm>
            <a:off x="7624763" y="6446838"/>
            <a:ext cx="1800225"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lstStyle/>
          <a:p>
            <a:pPr>
              <a:buFont typeface="Arial" charset="0"/>
              <a:buNone/>
            </a:pPr>
            <a:r>
              <a:rPr lang="es-ES" altLang="zh-CN" sz="800" b="0">
                <a:solidFill>
                  <a:srgbClr val="D58B46"/>
                </a:solidFill>
                <a:latin typeface="Trebuchet MS" pitchFamily="34" charset="0"/>
                <a:ea typeface="ＭＳ Ｐゴシック" pitchFamily="34" charset="-128"/>
                <a:sym typeface="Trebuchet MS" pitchFamily="34" charset="0"/>
              </a:rPr>
              <a:t> </a:t>
            </a:r>
            <a:endParaRPr lang="es-ES" altLang="zh-CN">
              <a:ea typeface="ＭＳ Ｐゴシック" pitchFamily="34" charset="-128"/>
            </a:endParaRPr>
          </a:p>
        </p:txBody>
      </p:sp>
      <p:sp>
        <p:nvSpPr>
          <p:cNvPr id="52229" name="Text Box 24"/>
          <p:cNvSpPr>
            <a:spLocks noChangeArrowheads="1"/>
          </p:cNvSpPr>
          <p:nvPr/>
        </p:nvSpPr>
        <p:spPr bwMode="auto">
          <a:xfrm>
            <a:off x="7264400" y="6391275"/>
            <a:ext cx="2641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charset="0"/>
              <a:buNone/>
            </a:pPr>
            <a:r>
              <a:rPr lang="es-ES" altLang="zh-CN" sz="1200">
                <a:solidFill>
                  <a:srgbClr val="555555"/>
                </a:solidFill>
                <a:latin typeface="Trebuchet MS" pitchFamily="34" charset="0"/>
                <a:ea typeface="ＭＳ Ｐゴシック" pitchFamily="34" charset="-128"/>
                <a:sym typeface="Trebuchet MS" pitchFamily="34" charset="0"/>
              </a:rPr>
              <a:t>Ministerio de Economía y Finanzas</a:t>
            </a:r>
            <a:endParaRPr lang="es-ES" altLang="zh-CN">
              <a:ea typeface="ＭＳ Ｐゴシック" pitchFamily="34" charset="-128"/>
            </a:endParaRPr>
          </a:p>
        </p:txBody>
      </p:sp>
      <p:sp>
        <p:nvSpPr>
          <p:cNvPr id="52230" name="Line 25"/>
          <p:cNvSpPr>
            <a:spLocks noChangeShapeType="1"/>
          </p:cNvSpPr>
          <p:nvPr/>
        </p:nvSpPr>
        <p:spPr bwMode="auto">
          <a:xfrm>
            <a:off x="933450" y="6234113"/>
            <a:ext cx="8972550" cy="1587"/>
          </a:xfrm>
          <a:prstGeom prst="line">
            <a:avLst/>
          </a:prstGeom>
          <a:noFill/>
          <a:ln w="12700" cap="sq">
            <a:solidFill>
              <a:srgbClr val="FF0000"/>
            </a:solidFill>
            <a:bevel/>
            <a:headEnd/>
            <a:tailEnd/>
          </a:ln>
          <a:extLst>
            <a:ext uri="{909E8E84-426E-40DD-AFC4-6F175D3DCCD1}">
              <a14:hiddenFill xmlns:a14="http://schemas.microsoft.com/office/drawing/2010/main">
                <a:noFill/>
              </a14:hiddenFill>
            </a:ext>
          </a:extLst>
        </p:spPr>
        <p:txBody>
          <a:bodyPr wrap="none"/>
          <a:lstStyle/>
          <a:p>
            <a:endParaRPr lang="es-PE"/>
          </a:p>
        </p:txBody>
      </p:sp>
      <p:sp>
        <p:nvSpPr>
          <p:cNvPr id="52231" name="Text Box 14"/>
          <p:cNvSpPr>
            <a:spLocks noChangeArrowheads="1"/>
          </p:cNvSpPr>
          <p:nvPr/>
        </p:nvSpPr>
        <p:spPr bwMode="auto">
          <a:xfrm>
            <a:off x="1417638" y="6272213"/>
            <a:ext cx="2238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p>
            <a:pPr>
              <a:buFont typeface="Arial" charset="0"/>
              <a:buNone/>
            </a:pPr>
            <a:r>
              <a:rPr lang="es-ES" altLang="zh-CN" sz="1200" b="0">
                <a:solidFill>
                  <a:srgbClr val="555555"/>
                </a:solidFill>
                <a:latin typeface="Trebuchet MS" pitchFamily="34" charset="0"/>
                <a:ea typeface="ＭＳ Ｐゴシック" pitchFamily="34" charset="-128"/>
                <a:sym typeface="Trebuchet MS" pitchFamily="34" charset="0"/>
              </a:rPr>
              <a:t> República del Perú</a:t>
            </a:r>
          </a:p>
        </p:txBody>
      </p:sp>
      <p:pic>
        <p:nvPicPr>
          <p:cNvPr id="52232" name="Picture 5" descr="escperu"/>
          <p:cNvPicPr>
            <a:picLocks noChangeAspect="1" noChangeArrowheads="1"/>
          </p:cNvPicPr>
          <p:nvPr/>
        </p:nvPicPr>
        <p:blipFill>
          <a:blip r:embed="rId2" cstate="print">
            <a:lum bright="28000" contrast="-40000"/>
            <a:extLst>
              <a:ext uri="{28A0092B-C50C-407E-A947-70E740481C1C}">
                <a14:useLocalDpi xmlns:a14="http://schemas.microsoft.com/office/drawing/2010/main" val="0"/>
              </a:ext>
            </a:extLst>
          </a:blip>
          <a:srcRect/>
          <a:stretch>
            <a:fillRect/>
          </a:stretch>
        </p:blipFill>
        <p:spPr bwMode="auto">
          <a:xfrm>
            <a:off x="935038" y="6265863"/>
            <a:ext cx="457200"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3" name="Rectangle 9"/>
          <p:cNvSpPr>
            <a:spLocks noChangeArrowheads="1"/>
          </p:cNvSpPr>
          <p:nvPr/>
        </p:nvSpPr>
        <p:spPr bwMode="auto">
          <a:xfrm rot="10800000">
            <a:off x="523875" y="0"/>
            <a:ext cx="311150" cy="6858000"/>
          </a:xfrm>
          <a:prstGeom prst="rect">
            <a:avLst/>
          </a:prstGeom>
          <a:gradFill rotWithShape="1">
            <a:gsLst>
              <a:gs pos="0">
                <a:srgbClr val="FFFFFF"/>
              </a:gs>
              <a:gs pos="100000">
                <a:srgbClr val="CC000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45720" rIns="45720" anchor="ctr"/>
          <a:lstStyle/>
          <a:p>
            <a:pPr>
              <a:buFont typeface="Arial" charset="0"/>
              <a:buNone/>
            </a:pPr>
            <a:endParaRPr lang="es-ES" altLang="es-ES">
              <a:solidFill>
                <a:srgbClr val="000000"/>
              </a:solidFill>
              <a:latin typeface="Trebuchet MS" pitchFamily="34" charset="0"/>
              <a:ea typeface="ＭＳ Ｐゴシック" pitchFamily="34" charset="-128"/>
              <a:sym typeface="Trebuchet MS" pitchFamily="34" charset="0"/>
            </a:endParaRPr>
          </a:p>
        </p:txBody>
      </p:sp>
      <p:pic>
        <p:nvPicPr>
          <p:cNvPr id="52234" name="12 Imagen" descr="FONDO_MOD_2-01.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5400"/>
            <a:ext cx="9906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52235" name="2 CuadroTexto"/>
          <p:cNvSpPr>
            <a:spLocks noChangeArrowheads="1"/>
          </p:cNvSpPr>
          <p:nvPr/>
        </p:nvSpPr>
        <p:spPr bwMode="auto">
          <a:xfrm>
            <a:off x="3379788" y="695325"/>
            <a:ext cx="15065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eaLnBrk="1" hangingPunct="1">
              <a:buFont typeface="Arial" charset="0"/>
              <a:buNone/>
            </a:pPr>
            <a:r>
              <a:rPr lang="es-ES" altLang="zh-CN" sz="1000" b="0">
                <a:solidFill>
                  <a:schemeClr val="bg1"/>
                </a:solidFill>
                <a:ea typeface="ＭＳ Ｐゴシック" pitchFamily="34" charset="-128"/>
              </a:rPr>
              <a:t>Despacho  Viceministerial </a:t>
            </a:r>
          </a:p>
          <a:p>
            <a:pPr eaLnBrk="1" hangingPunct="1">
              <a:buFont typeface="Arial" charset="0"/>
              <a:buNone/>
            </a:pPr>
            <a:r>
              <a:rPr lang="es-ES" altLang="zh-CN" sz="1000" b="0">
                <a:solidFill>
                  <a:schemeClr val="bg1"/>
                </a:solidFill>
                <a:ea typeface="ＭＳ Ｐゴシック" pitchFamily="34" charset="-128"/>
              </a:rPr>
              <a:t>De Hacienda</a:t>
            </a:r>
          </a:p>
        </p:txBody>
      </p:sp>
      <p:pic>
        <p:nvPicPr>
          <p:cNvPr id="5223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3575" y="1433513"/>
            <a:ext cx="6338888" cy="472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19 Elipse"/>
          <p:cNvSpPr/>
          <p:nvPr/>
        </p:nvSpPr>
        <p:spPr bwMode="auto">
          <a:xfrm>
            <a:off x="5957888" y="3997325"/>
            <a:ext cx="1306512" cy="1254125"/>
          </a:xfrm>
          <a:prstGeom prst="ellipse">
            <a:avLst/>
          </a:prstGeom>
          <a:solidFill>
            <a:srgbClr val="C00000"/>
          </a:solidFill>
          <a:ln w="9525" cap="flat" cmpd="sng" algn="ctr">
            <a:solidFill>
              <a:schemeClr val="bg1"/>
            </a:solidFill>
            <a:prstDash val="solid"/>
            <a:round/>
            <a:headEnd type="none" w="med" len="med"/>
            <a:tailEnd type="none" w="med" len="med"/>
          </a:ln>
          <a:effectLst/>
          <a:extLst/>
        </p:spPr>
        <p:txBody>
          <a:bodyPr/>
          <a:lstStyle/>
          <a:p>
            <a:pPr>
              <a:buFont typeface="Arial" panose="020B0604020202020204" pitchFamily="34" charset="0"/>
              <a:buNone/>
              <a:defRPr/>
            </a:pPr>
            <a:endParaRPr lang="es-PE" sz="800" dirty="0">
              <a:solidFill>
                <a:schemeClr val="bg1"/>
              </a:solidFill>
            </a:endParaRPr>
          </a:p>
          <a:p>
            <a:pPr>
              <a:buFont typeface="Arial" panose="020B0604020202020204" pitchFamily="34" charset="0"/>
              <a:buNone/>
              <a:defRPr/>
            </a:pPr>
            <a:endParaRPr lang="es-PE" sz="800" dirty="0">
              <a:solidFill>
                <a:schemeClr val="bg1"/>
              </a:solidFill>
            </a:endParaRPr>
          </a:p>
          <a:p>
            <a:pPr algn="ctr">
              <a:buFont typeface="Arial" panose="020B0604020202020204" pitchFamily="34" charset="0"/>
              <a:buNone/>
              <a:defRPr/>
            </a:pPr>
            <a:r>
              <a:rPr lang="es-PE" sz="950" dirty="0">
                <a:solidFill>
                  <a:schemeClr val="bg1"/>
                </a:solidFill>
              </a:rPr>
              <a:t>Evaluaciones Independientes</a:t>
            </a:r>
          </a:p>
        </p:txBody>
      </p:sp>
      <p:sp>
        <p:nvSpPr>
          <p:cNvPr id="52238" name="1 Título"/>
          <p:cNvSpPr>
            <a:spLocks noGrp="1"/>
          </p:cNvSpPr>
          <p:nvPr>
            <p:ph type="title"/>
          </p:nvPr>
        </p:nvSpPr>
        <p:spPr>
          <a:xfrm>
            <a:off x="3084513" y="241300"/>
            <a:ext cx="5187950" cy="431800"/>
          </a:xfrm>
        </p:spPr>
        <p:txBody>
          <a:bodyPr/>
          <a:lstStyle/>
          <a:p>
            <a:pPr eaLnBrk="1" hangingPunct="1"/>
            <a:r>
              <a:rPr lang="es-ES" altLang="es-ES" sz="3200" smtClean="0"/>
              <a:t>Evaluaciones independientes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Título"/>
          <p:cNvSpPr>
            <a:spLocks noGrp="1"/>
          </p:cNvSpPr>
          <p:nvPr>
            <p:ph type="title"/>
          </p:nvPr>
        </p:nvSpPr>
        <p:spPr>
          <a:xfrm>
            <a:off x="617538" y="374650"/>
            <a:ext cx="8669337" cy="431800"/>
          </a:xfrm>
        </p:spPr>
        <p:txBody>
          <a:bodyPr/>
          <a:lstStyle/>
          <a:p>
            <a:pPr eaLnBrk="1" hangingPunct="1"/>
            <a:r>
              <a:rPr lang="es-ES" altLang="es-ES" sz="3200" smtClean="0"/>
              <a:t>Evaluación Independiente en el PpR</a:t>
            </a:r>
          </a:p>
        </p:txBody>
      </p:sp>
      <p:sp>
        <p:nvSpPr>
          <p:cNvPr id="53251" name="3 Marcador de número de diapositiva"/>
          <p:cNvSpPr>
            <a:spLocks noGrp="1"/>
          </p:cNvSpPr>
          <p:nvPr>
            <p:ph type="sldNum" sz="quarter" idx="4294967295"/>
          </p:nvPr>
        </p:nvSpPr>
        <p:spPr bwMode="auto">
          <a:xfrm>
            <a:off x="350838" y="6303963"/>
            <a:ext cx="55372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Arial Narrow" pitchFamily="34" charset="0"/>
                <a:ea typeface="SimSun" pitchFamily="2" charset="-122"/>
              </a:defRPr>
            </a:lvl1pPr>
            <a:lvl2pPr marL="742950" indent="-285750">
              <a:defRPr sz="2000" b="1">
                <a:solidFill>
                  <a:schemeClr val="tx1"/>
                </a:solidFill>
                <a:latin typeface="Arial Narrow" pitchFamily="34" charset="0"/>
                <a:ea typeface="SimSun" pitchFamily="2" charset="-122"/>
              </a:defRPr>
            </a:lvl2pPr>
            <a:lvl3pPr marL="1143000" indent="-228600">
              <a:defRPr sz="2000" b="1">
                <a:solidFill>
                  <a:schemeClr val="tx1"/>
                </a:solidFill>
                <a:latin typeface="Arial Narrow" pitchFamily="34" charset="0"/>
                <a:ea typeface="SimSun" pitchFamily="2" charset="-122"/>
              </a:defRPr>
            </a:lvl3pPr>
            <a:lvl4pPr marL="1600200" indent="-228600">
              <a:defRPr sz="2000" b="1">
                <a:solidFill>
                  <a:schemeClr val="tx1"/>
                </a:solidFill>
                <a:latin typeface="Arial Narrow" pitchFamily="34" charset="0"/>
                <a:ea typeface="SimSun" pitchFamily="2" charset="-122"/>
              </a:defRPr>
            </a:lvl4pPr>
            <a:lvl5pPr marL="2057400" indent="-228600">
              <a:defRPr sz="2000" b="1">
                <a:solidFill>
                  <a:schemeClr val="tx1"/>
                </a:solidFill>
                <a:latin typeface="Arial Narrow" pitchFamily="34" charset="0"/>
                <a:ea typeface="SimSun" pitchFamily="2" charset="-122"/>
              </a:defRPr>
            </a:lvl5pPr>
            <a:lvl6pPr marL="2514600" indent="-228600" eaLnBrk="0" fontAlgn="base" hangingPunct="0">
              <a:spcBef>
                <a:spcPct val="0"/>
              </a:spcBef>
              <a:spcAft>
                <a:spcPct val="0"/>
              </a:spcAft>
              <a:defRPr sz="2000" b="1">
                <a:solidFill>
                  <a:schemeClr val="tx1"/>
                </a:solidFill>
                <a:latin typeface="Arial Narrow" pitchFamily="34" charset="0"/>
                <a:ea typeface="SimSun" pitchFamily="2" charset="-122"/>
              </a:defRPr>
            </a:lvl6pPr>
            <a:lvl7pPr marL="2971800" indent="-228600" eaLnBrk="0" fontAlgn="base" hangingPunct="0">
              <a:spcBef>
                <a:spcPct val="0"/>
              </a:spcBef>
              <a:spcAft>
                <a:spcPct val="0"/>
              </a:spcAft>
              <a:defRPr sz="2000" b="1">
                <a:solidFill>
                  <a:schemeClr val="tx1"/>
                </a:solidFill>
                <a:latin typeface="Arial Narrow" pitchFamily="34" charset="0"/>
                <a:ea typeface="SimSun" pitchFamily="2" charset="-122"/>
              </a:defRPr>
            </a:lvl7pPr>
            <a:lvl8pPr marL="3429000" indent="-228600" eaLnBrk="0" fontAlgn="base" hangingPunct="0">
              <a:spcBef>
                <a:spcPct val="0"/>
              </a:spcBef>
              <a:spcAft>
                <a:spcPct val="0"/>
              </a:spcAft>
              <a:defRPr sz="2000" b="1">
                <a:solidFill>
                  <a:schemeClr val="tx1"/>
                </a:solidFill>
                <a:latin typeface="Arial Narrow" pitchFamily="34" charset="0"/>
                <a:ea typeface="SimSun" pitchFamily="2" charset="-122"/>
              </a:defRPr>
            </a:lvl8pPr>
            <a:lvl9pPr marL="3886200" indent="-228600" eaLnBrk="0" fontAlgn="base" hangingPunct="0">
              <a:spcBef>
                <a:spcPct val="0"/>
              </a:spcBef>
              <a:spcAft>
                <a:spcPct val="0"/>
              </a:spcAft>
              <a:defRPr sz="2000" b="1">
                <a:solidFill>
                  <a:schemeClr val="tx1"/>
                </a:solidFill>
                <a:latin typeface="Arial Narrow" pitchFamily="34" charset="0"/>
                <a:ea typeface="SimSun" pitchFamily="2" charset="-122"/>
              </a:defRPr>
            </a:lvl9pPr>
          </a:lstStyle>
          <a:p>
            <a:fld id="{47B3643B-AD4F-434A-B41F-D9BB065EB54E}" type="slidenum">
              <a:rPr lang="es-ES" altLang="en-US" sz="800" i="1">
                <a:solidFill>
                  <a:schemeClr val="bg1"/>
                </a:solidFill>
                <a:latin typeface="Arial" charset="0"/>
                <a:cs typeface="Arial" charset="0"/>
              </a:rPr>
              <a:pPr/>
              <a:t>14</a:t>
            </a:fld>
            <a:endParaRPr lang="es-ES" altLang="en-US" sz="800" i="1">
              <a:solidFill>
                <a:schemeClr val="bg1"/>
              </a:solidFill>
              <a:latin typeface="Arial" charset="0"/>
              <a:cs typeface="Arial" charset="0"/>
            </a:endParaRPr>
          </a:p>
        </p:txBody>
      </p:sp>
      <p:pic>
        <p:nvPicPr>
          <p:cNvPr id="5325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563" y="1919288"/>
            <a:ext cx="5419725"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6 Elipse"/>
          <p:cNvSpPr/>
          <p:nvPr/>
        </p:nvSpPr>
        <p:spPr>
          <a:xfrm>
            <a:off x="3470275" y="4179888"/>
            <a:ext cx="935038" cy="833437"/>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ES"/>
          </a:p>
        </p:txBody>
      </p:sp>
      <p:sp>
        <p:nvSpPr>
          <p:cNvPr id="53254" name="7 CuadroTexto"/>
          <p:cNvSpPr txBox="1">
            <a:spLocks noChangeArrowheads="1"/>
          </p:cNvSpPr>
          <p:nvPr/>
        </p:nvSpPr>
        <p:spPr bwMode="auto">
          <a:xfrm>
            <a:off x="3392488" y="4437063"/>
            <a:ext cx="1327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b="1">
                <a:solidFill>
                  <a:schemeClr val="tx1"/>
                </a:solidFill>
                <a:latin typeface="Arial Narrow" pitchFamily="34" charset="0"/>
                <a:ea typeface="SimSun" pitchFamily="2" charset="-122"/>
              </a:defRPr>
            </a:lvl1pPr>
            <a:lvl2pPr marL="742950" indent="-285750">
              <a:defRPr sz="2000" b="1">
                <a:solidFill>
                  <a:schemeClr val="tx1"/>
                </a:solidFill>
                <a:latin typeface="Arial Narrow" pitchFamily="34" charset="0"/>
                <a:ea typeface="SimSun" pitchFamily="2" charset="-122"/>
              </a:defRPr>
            </a:lvl2pPr>
            <a:lvl3pPr marL="1143000" indent="-228600">
              <a:defRPr sz="2000" b="1">
                <a:solidFill>
                  <a:schemeClr val="tx1"/>
                </a:solidFill>
                <a:latin typeface="Arial Narrow" pitchFamily="34" charset="0"/>
                <a:ea typeface="SimSun" pitchFamily="2" charset="-122"/>
              </a:defRPr>
            </a:lvl3pPr>
            <a:lvl4pPr marL="1600200" indent="-228600">
              <a:defRPr sz="2000" b="1">
                <a:solidFill>
                  <a:schemeClr val="tx1"/>
                </a:solidFill>
                <a:latin typeface="Arial Narrow" pitchFamily="34" charset="0"/>
                <a:ea typeface="SimSun" pitchFamily="2" charset="-122"/>
              </a:defRPr>
            </a:lvl4pPr>
            <a:lvl5pPr marL="2057400" indent="-228600">
              <a:defRPr sz="2000" b="1">
                <a:solidFill>
                  <a:schemeClr val="tx1"/>
                </a:solidFill>
                <a:latin typeface="Arial Narrow" pitchFamily="34" charset="0"/>
                <a:ea typeface="SimSun" pitchFamily="2" charset="-122"/>
              </a:defRPr>
            </a:lvl5pPr>
            <a:lvl6pPr marL="2514600" indent="-228600" eaLnBrk="0" fontAlgn="base" hangingPunct="0">
              <a:spcBef>
                <a:spcPct val="0"/>
              </a:spcBef>
              <a:spcAft>
                <a:spcPct val="0"/>
              </a:spcAft>
              <a:defRPr sz="2000" b="1">
                <a:solidFill>
                  <a:schemeClr val="tx1"/>
                </a:solidFill>
                <a:latin typeface="Arial Narrow" pitchFamily="34" charset="0"/>
                <a:ea typeface="SimSun" pitchFamily="2" charset="-122"/>
              </a:defRPr>
            </a:lvl6pPr>
            <a:lvl7pPr marL="2971800" indent="-228600" eaLnBrk="0" fontAlgn="base" hangingPunct="0">
              <a:spcBef>
                <a:spcPct val="0"/>
              </a:spcBef>
              <a:spcAft>
                <a:spcPct val="0"/>
              </a:spcAft>
              <a:defRPr sz="2000" b="1">
                <a:solidFill>
                  <a:schemeClr val="tx1"/>
                </a:solidFill>
                <a:latin typeface="Arial Narrow" pitchFamily="34" charset="0"/>
                <a:ea typeface="SimSun" pitchFamily="2" charset="-122"/>
              </a:defRPr>
            </a:lvl7pPr>
            <a:lvl8pPr marL="3429000" indent="-228600" eaLnBrk="0" fontAlgn="base" hangingPunct="0">
              <a:spcBef>
                <a:spcPct val="0"/>
              </a:spcBef>
              <a:spcAft>
                <a:spcPct val="0"/>
              </a:spcAft>
              <a:defRPr sz="2000" b="1">
                <a:solidFill>
                  <a:schemeClr val="tx1"/>
                </a:solidFill>
                <a:latin typeface="Arial Narrow" pitchFamily="34" charset="0"/>
                <a:ea typeface="SimSun" pitchFamily="2" charset="-122"/>
              </a:defRPr>
            </a:lvl8pPr>
            <a:lvl9pPr marL="3886200" indent="-228600" eaLnBrk="0" fontAlgn="base" hangingPunct="0">
              <a:spcBef>
                <a:spcPct val="0"/>
              </a:spcBef>
              <a:spcAft>
                <a:spcPct val="0"/>
              </a:spcAft>
              <a:defRPr sz="2000" b="1">
                <a:solidFill>
                  <a:schemeClr val="tx1"/>
                </a:solidFill>
                <a:latin typeface="Arial Narrow" pitchFamily="34" charset="0"/>
                <a:ea typeface="SimSun" pitchFamily="2" charset="-122"/>
              </a:defRPr>
            </a:lvl9pPr>
          </a:lstStyle>
          <a:p>
            <a:pPr eaLnBrk="1" hangingPunct="1"/>
            <a:r>
              <a:rPr lang="es-ES" altLang="es-ES" sz="1000">
                <a:solidFill>
                  <a:schemeClr val="bg1"/>
                </a:solidFill>
                <a:latin typeface="Calibri" pitchFamily="34" charset="0"/>
                <a:cs typeface="Arial" charset="0"/>
              </a:rPr>
              <a:t>Evaluaciones </a:t>
            </a:r>
          </a:p>
          <a:p>
            <a:pPr eaLnBrk="1" hangingPunct="1"/>
            <a:r>
              <a:rPr lang="es-ES" altLang="es-ES" sz="1000">
                <a:solidFill>
                  <a:schemeClr val="bg1"/>
                </a:solidFill>
                <a:latin typeface="Calibri" pitchFamily="34" charset="0"/>
                <a:cs typeface="Arial" charset="0"/>
              </a:rPr>
              <a:t>Independientes</a:t>
            </a:r>
          </a:p>
        </p:txBody>
      </p:sp>
      <p:sp>
        <p:nvSpPr>
          <p:cNvPr id="53255" name="Rectángulo 3"/>
          <p:cNvSpPr>
            <a:spLocks noChangeArrowheads="1"/>
          </p:cNvSpPr>
          <p:nvPr/>
        </p:nvSpPr>
        <p:spPr bwMode="auto">
          <a:xfrm>
            <a:off x="7223125" y="1412875"/>
            <a:ext cx="1912938" cy="1004888"/>
          </a:xfrm>
          <a:prstGeom prst="rect">
            <a:avLst/>
          </a:prstGeom>
          <a:solidFill>
            <a:schemeClr val="bg1">
              <a:alpha val="87842"/>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r>
              <a:rPr lang="es-ES" altLang="es-ES" sz="1400">
                <a:latin typeface="Calibri" pitchFamily="34" charset="0"/>
                <a:cs typeface="Arial" charset="0"/>
              </a:rPr>
              <a:t>1. Evaluaciones de Diseño y Ejecución Presupuestal (EDEP)</a:t>
            </a:r>
          </a:p>
        </p:txBody>
      </p:sp>
      <p:sp>
        <p:nvSpPr>
          <p:cNvPr id="53256" name="4 CuadroTexto"/>
          <p:cNvSpPr txBox="1">
            <a:spLocks noChangeArrowheads="1"/>
          </p:cNvSpPr>
          <p:nvPr/>
        </p:nvSpPr>
        <p:spPr bwMode="auto">
          <a:xfrm>
            <a:off x="7243763" y="2400300"/>
            <a:ext cx="1785937" cy="738188"/>
          </a:xfrm>
          <a:prstGeom prst="rect">
            <a:avLst/>
          </a:prstGeom>
          <a:solidFill>
            <a:schemeClr val="bg1">
              <a:alpha val="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sz="2000" b="1">
                <a:solidFill>
                  <a:schemeClr val="tx1"/>
                </a:solidFill>
                <a:latin typeface="Arial Narrow" pitchFamily="34" charset="0"/>
                <a:ea typeface="SimSun" pitchFamily="2" charset="-122"/>
              </a:defRPr>
            </a:lvl1pPr>
            <a:lvl2pPr marL="742950" indent="-285750">
              <a:defRPr sz="2000" b="1">
                <a:solidFill>
                  <a:schemeClr val="tx1"/>
                </a:solidFill>
                <a:latin typeface="Arial Narrow" pitchFamily="34" charset="0"/>
                <a:ea typeface="SimSun" pitchFamily="2" charset="-122"/>
              </a:defRPr>
            </a:lvl2pPr>
            <a:lvl3pPr marL="1143000" indent="-228600">
              <a:defRPr sz="2000" b="1">
                <a:solidFill>
                  <a:schemeClr val="tx1"/>
                </a:solidFill>
                <a:latin typeface="Arial Narrow" pitchFamily="34" charset="0"/>
                <a:ea typeface="SimSun" pitchFamily="2" charset="-122"/>
              </a:defRPr>
            </a:lvl3pPr>
            <a:lvl4pPr marL="1600200" indent="-228600">
              <a:defRPr sz="2000" b="1">
                <a:solidFill>
                  <a:schemeClr val="tx1"/>
                </a:solidFill>
                <a:latin typeface="Arial Narrow" pitchFamily="34" charset="0"/>
                <a:ea typeface="SimSun" pitchFamily="2" charset="-122"/>
              </a:defRPr>
            </a:lvl4pPr>
            <a:lvl5pPr marL="2057400" indent="-228600">
              <a:defRPr sz="2000" b="1">
                <a:solidFill>
                  <a:schemeClr val="tx1"/>
                </a:solidFill>
                <a:latin typeface="Arial Narrow" pitchFamily="34" charset="0"/>
                <a:ea typeface="SimSun" pitchFamily="2" charset="-122"/>
              </a:defRPr>
            </a:lvl5pPr>
            <a:lvl6pPr marL="2514600" indent="-228600" eaLnBrk="0" fontAlgn="base" hangingPunct="0">
              <a:spcBef>
                <a:spcPct val="0"/>
              </a:spcBef>
              <a:spcAft>
                <a:spcPct val="0"/>
              </a:spcAft>
              <a:defRPr sz="2000" b="1">
                <a:solidFill>
                  <a:schemeClr val="tx1"/>
                </a:solidFill>
                <a:latin typeface="Arial Narrow" pitchFamily="34" charset="0"/>
                <a:ea typeface="SimSun" pitchFamily="2" charset="-122"/>
              </a:defRPr>
            </a:lvl6pPr>
            <a:lvl7pPr marL="2971800" indent="-228600" eaLnBrk="0" fontAlgn="base" hangingPunct="0">
              <a:spcBef>
                <a:spcPct val="0"/>
              </a:spcBef>
              <a:spcAft>
                <a:spcPct val="0"/>
              </a:spcAft>
              <a:defRPr sz="2000" b="1">
                <a:solidFill>
                  <a:schemeClr val="tx1"/>
                </a:solidFill>
                <a:latin typeface="Arial Narrow" pitchFamily="34" charset="0"/>
                <a:ea typeface="SimSun" pitchFamily="2" charset="-122"/>
              </a:defRPr>
            </a:lvl7pPr>
            <a:lvl8pPr marL="3429000" indent="-228600" eaLnBrk="0" fontAlgn="base" hangingPunct="0">
              <a:spcBef>
                <a:spcPct val="0"/>
              </a:spcBef>
              <a:spcAft>
                <a:spcPct val="0"/>
              </a:spcAft>
              <a:defRPr sz="2000" b="1">
                <a:solidFill>
                  <a:schemeClr val="tx1"/>
                </a:solidFill>
                <a:latin typeface="Arial Narrow" pitchFamily="34" charset="0"/>
                <a:ea typeface="SimSun" pitchFamily="2" charset="-122"/>
              </a:defRPr>
            </a:lvl8pPr>
            <a:lvl9pPr marL="3886200" indent="-228600" eaLnBrk="0" fontAlgn="base" hangingPunct="0">
              <a:spcBef>
                <a:spcPct val="0"/>
              </a:spcBef>
              <a:spcAft>
                <a:spcPct val="0"/>
              </a:spcAft>
              <a:defRPr sz="2000" b="1">
                <a:solidFill>
                  <a:schemeClr val="tx1"/>
                </a:solidFill>
                <a:latin typeface="Arial Narrow" pitchFamily="34" charset="0"/>
                <a:ea typeface="SimSun" pitchFamily="2" charset="-122"/>
              </a:defRPr>
            </a:lvl9pPr>
          </a:lstStyle>
          <a:p>
            <a:pPr>
              <a:buFont typeface="Wingdings" pitchFamily="2" charset="2"/>
              <a:buChar char="ü"/>
            </a:pPr>
            <a:r>
              <a:rPr lang="es-PE" altLang="es-PE" sz="1400">
                <a:latin typeface="Calibri" pitchFamily="34" charset="0"/>
                <a:cs typeface="Arial" charset="0"/>
              </a:rPr>
              <a:t>51 EDEP (2008)</a:t>
            </a:r>
          </a:p>
          <a:p>
            <a:pPr>
              <a:buFont typeface="Wingdings" pitchFamily="2" charset="2"/>
              <a:buChar char="ü"/>
            </a:pPr>
            <a:r>
              <a:rPr lang="es-PE" altLang="es-PE" sz="1400">
                <a:latin typeface="Calibri" pitchFamily="34" charset="0"/>
                <a:cs typeface="Arial" charset="0"/>
              </a:rPr>
              <a:t>26 matrices de compromiso</a:t>
            </a:r>
          </a:p>
        </p:txBody>
      </p:sp>
      <p:sp>
        <p:nvSpPr>
          <p:cNvPr id="53257" name="4 CuadroTexto"/>
          <p:cNvSpPr txBox="1">
            <a:spLocks noChangeArrowheads="1"/>
          </p:cNvSpPr>
          <p:nvPr/>
        </p:nvSpPr>
        <p:spPr bwMode="auto">
          <a:xfrm>
            <a:off x="7385050" y="4637088"/>
            <a:ext cx="1657350" cy="307975"/>
          </a:xfrm>
          <a:prstGeom prst="rect">
            <a:avLst/>
          </a:prstGeom>
          <a:solidFill>
            <a:schemeClr val="bg1">
              <a:alpha val="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sz="2000" b="1">
                <a:solidFill>
                  <a:schemeClr val="tx1"/>
                </a:solidFill>
                <a:latin typeface="Arial Narrow" pitchFamily="34" charset="0"/>
                <a:ea typeface="SimSun" pitchFamily="2" charset="-122"/>
              </a:defRPr>
            </a:lvl1pPr>
            <a:lvl2pPr marL="742950" indent="-285750">
              <a:defRPr sz="2000" b="1">
                <a:solidFill>
                  <a:schemeClr val="tx1"/>
                </a:solidFill>
                <a:latin typeface="Arial Narrow" pitchFamily="34" charset="0"/>
                <a:ea typeface="SimSun" pitchFamily="2" charset="-122"/>
              </a:defRPr>
            </a:lvl2pPr>
            <a:lvl3pPr marL="1143000" indent="-228600">
              <a:defRPr sz="2000" b="1">
                <a:solidFill>
                  <a:schemeClr val="tx1"/>
                </a:solidFill>
                <a:latin typeface="Arial Narrow" pitchFamily="34" charset="0"/>
                <a:ea typeface="SimSun" pitchFamily="2" charset="-122"/>
              </a:defRPr>
            </a:lvl3pPr>
            <a:lvl4pPr marL="1600200" indent="-228600">
              <a:defRPr sz="2000" b="1">
                <a:solidFill>
                  <a:schemeClr val="tx1"/>
                </a:solidFill>
                <a:latin typeface="Arial Narrow" pitchFamily="34" charset="0"/>
                <a:ea typeface="SimSun" pitchFamily="2" charset="-122"/>
              </a:defRPr>
            </a:lvl4pPr>
            <a:lvl5pPr marL="2057400" indent="-228600">
              <a:defRPr sz="2000" b="1">
                <a:solidFill>
                  <a:schemeClr val="tx1"/>
                </a:solidFill>
                <a:latin typeface="Arial Narrow" pitchFamily="34" charset="0"/>
                <a:ea typeface="SimSun" pitchFamily="2" charset="-122"/>
              </a:defRPr>
            </a:lvl5pPr>
            <a:lvl6pPr marL="2514600" indent="-228600" eaLnBrk="0" fontAlgn="base" hangingPunct="0">
              <a:spcBef>
                <a:spcPct val="0"/>
              </a:spcBef>
              <a:spcAft>
                <a:spcPct val="0"/>
              </a:spcAft>
              <a:defRPr sz="2000" b="1">
                <a:solidFill>
                  <a:schemeClr val="tx1"/>
                </a:solidFill>
                <a:latin typeface="Arial Narrow" pitchFamily="34" charset="0"/>
                <a:ea typeface="SimSun" pitchFamily="2" charset="-122"/>
              </a:defRPr>
            </a:lvl6pPr>
            <a:lvl7pPr marL="2971800" indent="-228600" eaLnBrk="0" fontAlgn="base" hangingPunct="0">
              <a:spcBef>
                <a:spcPct val="0"/>
              </a:spcBef>
              <a:spcAft>
                <a:spcPct val="0"/>
              </a:spcAft>
              <a:defRPr sz="2000" b="1">
                <a:solidFill>
                  <a:schemeClr val="tx1"/>
                </a:solidFill>
                <a:latin typeface="Arial Narrow" pitchFamily="34" charset="0"/>
                <a:ea typeface="SimSun" pitchFamily="2" charset="-122"/>
              </a:defRPr>
            </a:lvl7pPr>
            <a:lvl8pPr marL="3429000" indent="-228600" eaLnBrk="0" fontAlgn="base" hangingPunct="0">
              <a:spcBef>
                <a:spcPct val="0"/>
              </a:spcBef>
              <a:spcAft>
                <a:spcPct val="0"/>
              </a:spcAft>
              <a:defRPr sz="2000" b="1">
                <a:solidFill>
                  <a:schemeClr val="tx1"/>
                </a:solidFill>
                <a:latin typeface="Arial Narrow" pitchFamily="34" charset="0"/>
                <a:ea typeface="SimSun" pitchFamily="2" charset="-122"/>
              </a:defRPr>
            </a:lvl8pPr>
            <a:lvl9pPr marL="3886200" indent="-228600" eaLnBrk="0" fontAlgn="base" hangingPunct="0">
              <a:spcBef>
                <a:spcPct val="0"/>
              </a:spcBef>
              <a:spcAft>
                <a:spcPct val="0"/>
              </a:spcAft>
              <a:defRPr sz="2000" b="1">
                <a:solidFill>
                  <a:schemeClr val="tx1"/>
                </a:solidFill>
                <a:latin typeface="Arial Narrow" pitchFamily="34" charset="0"/>
                <a:ea typeface="SimSun" pitchFamily="2" charset="-122"/>
              </a:defRPr>
            </a:lvl9pPr>
          </a:lstStyle>
          <a:p>
            <a:pPr>
              <a:buFont typeface="Wingdings" pitchFamily="2" charset="2"/>
              <a:buChar char="ü"/>
            </a:pPr>
            <a:r>
              <a:rPr lang="es-PE" altLang="es-ES" sz="1400">
                <a:latin typeface="Calibri" pitchFamily="34" charset="0"/>
                <a:cs typeface="Arial" charset="0"/>
              </a:rPr>
              <a:t>8 EI (2010)</a:t>
            </a:r>
          </a:p>
        </p:txBody>
      </p:sp>
      <p:sp>
        <p:nvSpPr>
          <p:cNvPr id="53258" name="9 CuadroTexto"/>
          <p:cNvSpPr txBox="1">
            <a:spLocks noChangeArrowheads="1"/>
          </p:cNvSpPr>
          <p:nvPr/>
        </p:nvSpPr>
        <p:spPr bwMode="auto">
          <a:xfrm>
            <a:off x="5888038" y="5121275"/>
            <a:ext cx="354806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b="1">
                <a:solidFill>
                  <a:schemeClr val="tx1"/>
                </a:solidFill>
                <a:latin typeface="Arial Narrow" pitchFamily="34" charset="0"/>
                <a:ea typeface="SimSun" pitchFamily="2" charset="-122"/>
              </a:defRPr>
            </a:lvl1pPr>
            <a:lvl2pPr marL="742950" indent="-285750">
              <a:defRPr sz="2000" b="1">
                <a:solidFill>
                  <a:schemeClr val="tx1"/>
                </a:solidFill>
                <a:latin typeface="Arial Narrow" pitchFamily="34" charset="0"/>
                <a:ea typeface="SimSun" pitchFamily="2" charset="-122"/>
              </a:defRPr>
            </a:lvl2pPr>
            <a:lvl3pPr marL="1143000" indent="-228600">
              <a:defRPr sz="2000" b="1">
                <a:solidFill>
                  <a:schemeClr val="tx1"/>
                </a:solidFill>
                <a:latin typeface="Arial Narrow" pitchFamily="34" charset="0"/>
                <a:ea typeface="SimSun" pitchFamily="2" charset="-122"/>
              </a:defRPr>
            </a:lvl3pPr>
            <a:lvl4pPr marL="1600200" indent="-228600">
              <a:defRPr sz="2000" b="1">
                <a:solidFill>
                  <a:schemeClr val="tx1"/>
                </a:solidFill>
                <a:latin typeface="Arial Narrow" pitchFamily="34" charset="0"/>
                <a:ea typeface="SimSun" pitchFamily="2" charset="-122"/>
              </a:defRPr>
            </a:lvl4pPr>
            <a:lvl5pPr marL="2057400" indent="-228600">
              <a:defRPr sz="2000" b="1">
                <a:solidFill>
                  <a:schemeClr val="tx1"/>
                </a:solidFill>
                <a:latin typeface="Arial Narrow" pitchFamily="34" charset="0"/>
                <a:ea typeface="SimSun" pitchFamily="2" charset="-122"/>
              </a:defRPr>
            </a:lvl5pPr>
            <a:lvl6pPr marL="2514600" indent="-228600" eaLnBrk="0" fontAlgn="base" hangingPunct="0">
              <a:spcBef>
                <a:spcPct val="0"/>
              </a:spcBef>
              <a:spcAft>
                <a:spcPct val="0"/>
              </a:spcAft>
              <a:defRPr sz="2000" b="1">
                <a:solidFill>
                  <a:schemeClr val="tx1"/>
                </a:solidFill>
                <a:latin typeface="Arial Narrow" pitchFamily="34" charset="0"/>
                <a:ea typeface="SimSun" pitchFamily="2" charset="-122"/>
              </a:defRPr>
            </a:lvl6pPr>
            <a:lvl7pPr marL="2971800" indent="-228600" eaLnBrk="0" fontAlgn="base" hangingPunct="0">
              <a:spcBef>
                <a:spcPct val="0"/>
              </a:spcBef>
              <a:spcAft>
                <a:spcPct val="0"/>
              </a:spcAft>
              <a:defRPr sz="2000" b="1">
                <a:solidFill>
                  <a:schemeClr val="tx1"/>
                </a:solidFill>
                <a:latin typeface="Arial Narrow" pitchFamily="34" charset="0"/>
                <a:ea typeface="SimSun" pitchFamily="2" charset="-122"/>
              </a:defRPr>
            </a:lvl7pPr>
            <a:lvl8pPr marL="3429000" indent="-228600" eaLnBrk="0" fontAlgn="base" hangingPunct="0">
              <a:spcBef>
                <a:spcPct val="0"/>
              </a:spcBef>
              <a:spcAft>
                <a:spcPct val="0"/>
              </a:spcAft>
              <a:defRPr sz="2000" b="1">
                <a:solidFill>
                  <a:schemeClr val="tx1"/>
                </a:solidFill>
                <a:latin typeface="Arial Narrow" pitchFamily="34" charset="0"/>
                <a:ea typeface="SimSun" pitchFamily="2" charset="-122"/>
              </a:defRPr>
            </a:lvl8pPr>
            <a:lvl9pPr marL="3886200" indent="-228600" eaLnBrk="0" fontAlgn="base" hangingPunct="0">
              <a:spcBef>
                <a:spcPct val="0"/>
              </a:spcBef>
              <a:spcAft>
                <a:spcPct val="0"/>
              </a:spcAft>
              <a:defRPr sz="2000" b="1">
                <a:solidFill>
                  <a:schemeClr val="tx1"/>
                </a:solidFill>
                <a:latin typeface="Arial Narrow" pitchFamily="34" charset="0"/>
                <a:ea typeface="SimSun" pitchFamily="2" charset="-122"/>
              </a:defRPr>
            </a:lvl9pPr>
          </a:lstStyle>
          <a:p>
            <a:endParaRPr lang="es-PE" altLang="es-PE" sz="1200">
              <a:latin typeface="Calibri" pitchFamily="34" charset="0"/>
              <a:cs typeface="Arial" charset="0"/>
            </a:endParaRPr>
          </a:p>
          <a:p>
            <a:endParaRPr lang="es-PE" altLang="es-PE" sz="1200">
              <a:latin typeface="Calibri" pitchFamily="34" charset="0"/>
              <a:cs typeface="Arial" charset="0"/>
            </a:endParaRPr>
          </a:p>
          <a:p>
            <a:r>
              <a:rPr lang="es-PE" altLang="es-PE" sz="1200">
                <a:latin typeface="Calibri" pitchFamily="34" charset="0"/>
                <a:cs typeface="Arial" charset="0"/>
              </a:rPr>
              <a:t>Cobertura Evaluaciones</a:t>
            </a:r>
          </a:p>
          <a:p>
            <a:r>
              <a:rPr lang="es-PE" altLang="es-PE" sz="1200">
                <a:latin typeface="Calibri" pitchFamily="34" charset="0"/>
                <a:cs typeface="Arial" charset="0"/>
              </a:rPr>
              <a:t>12%  del Presupuesto PpR 2015</a:t>
            </a:r>
          </a:p>
        </p:txBody>
      </p:sp>
      <p:pic>
        <p:nvPicPr>
          <p:cNvPr id="53259" name="Imagen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43588" y="3767138"/>
            <a:ext cx="1147762" cy="137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60" name="Rectángulo 5"/>
          <p:cNvSpPr>
            <a:spLocks noChangeArrowheads="1"/>
          </p:cNvSpPr>
          <p:nvPr/>
        </p:nvSpPr>
        <p:spPr bwMode="auto">
          <a:xfrm>
            <a:off x="7300913" y="4125913"/>
            <a:ext cx="16684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ES" altLang="es-ES" sz="1400">
                <a:latin typeface="Calibri" pitchFamily="34" charset="0"/>
                <a:cs typeface="Arial" charset="0"/>
              </a:rPr>
              <a:t>2. Evaluaciones de Impacto</a:t>
            </a:r>
          </a:p>
        </p:txBody>
      </p:sp>
      <p:pic>
        <p:nvPicPr>
          <p:cNvPr id="53261" name="Imagen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88038" y="1454150"/>
            <a:ext cx="1127125" cy="146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3"/>
          <p:cNvSpPr>
            <a:spLocks noGrp="1" noChangeArrowheads="1"/>
          </p:cNvSpPr>
          <p:nvPr>
            <p:ph type="title"/>
          </p:nvPr>
        </p:nvSpPr>
        <p:spPr>
          <a:xfrm>
            <a:off x="477838" y="323850"/>
            <a:ext cx="8620125" cy="608013"/>
          </a:xfrm>
        </p:spPr>
        <p:txBody>
          <a:bodyPr rIns="40639"/>
          <a:lstStyle/>
          <a:p>
            <a:pPr eaLnBrk="1" hangingPunct="1"/>
            <a:r>
              <a:rPr lang="es-PE" altLang="es-ES" sz="3200" smtClean="0">
                <a:sym typeface="Verdana" pitchFamily="34" charset="0"/>
              </a:rPr>
              <a:t>Estrategia de las Evaluaciones Independientes</a:t>
            </a:r>
          </a:p>
        </p:txBody>
      </p:sp>
      <p:sp>
        <p:nvSpPr>
          <p:cNvPr id="54275" name="2 CuadroTexto"/>
          <p:cNvSpPr txBox="1">
            <a:spLocks noChangeArrowheads="1"/>
          </p:cNvSpPr>
          <p:nvPr/>
        </p:nvSpPr>
        <p:spPr bwMode="auto">
          <a:xfrm>
            <a:off x="2065338" y="1695450"/>
            <a:ext cx="1560512"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itchFamily="34" charset="0"/>
                <a:ea typeface="ＭＳ Ｐゴシック" pitchFamily="34" charset="-128"/>
                <a:sym typeface="Calibri" pitchFamily="34" charset="0"/>
              </a:defRPr>
            </a:lvl1pPr>
            <a:lvl2pPr marL="742950" indent="-285750">
              <a:defRPr sz="1300">
                <a:solidFill>
                  <a:schemeClr val="tx1"/>
                </a:solidFill>
                <a:latin typeface="Calibri" pitchFamily="34" charset="0"/>
                <a:ea typeface="ＭＳ Ｐゴシック" pitchFamily="34" charset="-128"/>
                <a:sym typeface="Calibri" pitchFamily="34" charset="0"/>
              </a:defRPr>
            </a:lvl2pPr>
            <a:lvl3pPr marL="1143000" indent="-228600">
              <a:defRPr sz="1300">
                <a:solidFill>
                  <a:schemeClr val="tx1"/>
                </a:solidFill>
                <a:latin typeface="Calibri" pitchFamily="34" charset="0"/>
                <a:ea typeface="ＭＳ Ｐゴシック" pitchFamily="34" charset="-128"/>
                <a:sym typeface="Calibri" pitchFamily="34" charset="0"/>
              </a:defRPr>
            </a:lvl3pPr>
            <a:lvl4pPr marL="1600200" indent="-228600">
              <a:defRPr sz="1300">
                <a:solidFill>
                  <a:schemeClr val="tx1"/>
                </a:solidFill>
                <a:latin typeface="Calibri" pitchFamily="34" charset="0"/>
                <a:ea typeface="ＭＳ Ｐゴシック" pitchFamily="34" charset="-128"/>
                <a:sym typeface="Calibri" pitchFamily="34" charset="0"/>
              </a:defRPr>
            </a:lvl4pPr>
            <a:lvl5pPr marL="2057400" indent="-228600">
              <a:defRPr sz="1300">
                <a:solidFill>
                  <a:schemeClr val="tx1"/>
                </a:solidFill>
                <a:latin typeface="Calibri" pitchFamily="34" charset="0"/>
                <a:ea typeface="ＭＳ Ｐゴシック" pitchFamily="34" charset="-128"/>
                <a:sym typeface="Calibri" pitchFamily="34" charset="0"/>
              </a:defRPr>
            </a:lvl5pPr>
            <a:lvl6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6pPr>
            <a:lvl7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7pPr>
            <a:lvl8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8pPr>
            <a:lvl9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9pPr>
          </a:lstStyle>
          <a:p>
            <a:pPr algn="ctr" eaLnBrk="1" hangingPunct="1"/>
            <a:r>
              <a:rPr lang="es-PE" altLang="es-ES" sz="1700">
                <a:ea typeface="SimSun" pitchFamily="2" charset="-122"/>
              </a:rPr>
              <a:t>Aprender</a:t>
            </a:r>
          </a:p>
        </p:txBody>
      </p:sp>
      <p:sp>
        <p:nvSpPr>
          <p:cNvPr id="54276" name="7 CuadroTexto"/>
          <p:cNvSpPr txBox="1">
            <a:spLocks noChangeArrowheads="1"/>
          </p:cNvSpPr>
          <p:nvPr/>
        </p:nvSpPr>
        <p:spPr bwMode="auto">
          <a:xfrm>
            <a:off x="3586163" y="4518025"/>
            <a:ext cx="1949450"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itchFamily="34" charset="0"/>
                <a:ea typeface="ＭＳ Ｐゴシック" pitchFamily="34" charset="-128"/>
                <a:sym typeface="Calibri" pitchFamily="34" charset="0"/>
              </a:defRPr>
            </a:lvl1pPr>
            <a:lvl2pPr marL="742950" indent="-285750">
              <a:defRPr sz="1300">
                <a:solidFill>
                  <a:schemeClr val="tx1"/>
                </a:solidFill>
                <a:latin typeface="Calibri" pitchFamily="34" charset="0"/>
                <a:ea typeface="ＭＳ Ｐゴシック" pitchFamily="34" charset="-128"/>
                <a:sym typeface="Calibri" pitchFamily="34" charset="0"/>
              </a:defRPr>
            </a:lvl2pPr>
            <a:lvl3pPr marL="1143000" indent="-228600">
              <a:defRPr sz="1300">
                <a:solidFill>
                  <a:schemeClr val="tx1"/>
                </a:solidFill>
                <a:latin typeface="Calibri" pitchFamily="34" charset="0"/>
                <a:ea typeface="ＭＳ Ｐゴシック" pitchFamily="34" charset="-128"/>
                <a:sym typeface="Calibri" pitchFamily="34" charset="0"/>
              </a:defRPr>
            </a:lvl3pPr>
            <a:lvl4pPr marL="1600200" indent="-228600">
              <a:defRPr sz="1300">
                <a:solidFill>
                  <a:schemeClr val="tx1"/>
                </a:solidFill>
                <a:latin typeface="Calibri" pitchFamily="34" charset="0"/>
                <a:ea typeface="ＭＳ Ｐゴシック" pitchFamily="34" charset="-128"/>
                <a:sym typeface="Calibri" pitchFamily="34" charset="0"/>
              </a:defRPr>
            </a:lvl4pPr>
            <a:lvl5pPr marL="2057400" indent="-228600">
              <a:defRPr sz="1300">
                <a:solidFill>
                  <a:schemeClr val="tx1"/>
                </a:solidFill>
                <a:latin typeface="Calibri" pitchFamily="34" charset="0"/>
                <a:ea typeface="ＭＳ Ｐゴシック" pitchFamily="34" charset="-128"/>
                <a:sym typeface="Calibri" pitchFamily="34" charset="0"/>
              </a:defRPr>
            </a:lvl5pPr>
            <a:lvl6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6pPr>
            <a:lvl7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7pPr>
            <a:lvl8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8pPr>
            <a:lvl9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9pPr>
          </a:lstStyle>
          <a:p>
            <a:pPr algn="ctr" eaLnBrk="1" hangingPunct="1">
              <a:buFont typeface="Wingdings" pitchFamily="2" charset="2"/>
              <a:buNone/>
            </a:pPr>
            <a:r>
              <a:rPr lang="es-PE" altLang="es-ES" sz="1700">
                <a:ea typeface="SimSun" pitchFamily="2" charset="-122"/>
              </a:rPr>
              <a:t>Decidir</a:t>
            </a:r>
          </a:p>
        </p:txBody>
      </p:sp>
      <p:sp>
        <p:nvSpPr>
          <p:cNvPr id="54277" name="10 CuadroTexto"/>
          <p:cNvSpPr txBox="1">
            <a:spLocks noChangeArrowheads="1"/>
          </p:cNvSpPr>
          <p:nvPr/>
        </p:nvSpPr>
        <p:spPr bwMode="auto">
          <a:xfrm>
            <a:off x="477838" y="4470400"/>
            <a:ext cx="1600200"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itchFamily="34" charset="0"/>
                <a:ea typeface="ＭＳ Ｐゴシック" pitchFamily="34" charset="-128"/>
                <a:sym typeface="Calibri" pitchFamily="34" charset="0"/>
              </a:defRPr>
            </a:lvl1pPr>
            <a:lvl2pPr marL="742950" indent="-285750">
              <a:defRPr sz="1300">
                <a:solidFill>
                  <a:schemeClr val="tx1"/>
                </a:solidFill>
                <a:latin typeface="Calibri" pitchFamily="34" charset="0"/>
                <a:ea typeface="ＭＳ Ｐゴシック" pitchFamily="34" charset="-128"/>
                <a:sym typeface="Calibri" pitchFamily="34" charset="0"/>
              </a:defRPr>
            </a:lvl2pPr>
            <a:lvl3pPr marL="1143000" indent="-228600">
              <a:defRPr sz="1300">
                <a:solidFill>
                  <a:schemeClr val="tx1"/>
                </a:solidFill>
                <a:latin typeface="Calibri" pitchFamily="34" charset="0"/>
                <a:ea typeface="ＭＳ Ｐゴシック" pitchFamily="34" charset="-128"/>
                <a:sym typeface="Calibri" pitchFamily="34" charset="0"/>
              </a:defRPr>
            </a:lvl3pPr>
            <a:lvl4pPr marL="1600200" indent="-228600">
              <a:defRPr sz="1300">
                <a:solidFill>
                  <a:schemeClr val="tx1"/>
                </a:solidFill>
                <a:latin typeface="Calibri" pitchFamily="34" charset="0"/>
                <a:ea typeface="ＭＳ Ｐゴシック" pitchFamily="34" charset="-128"/>
                <a:sym typeface="Calibri" pitchFamily="34" charset="0"/>
              </a:defRPr>
            </a:lvl4pPr>
            <a:lvl5pPr marL="2057400" indent="-228600">
              <a:defRPr sz="1300">
                <a:solidFill>
                  <a:schemeClr val="tx1"/>
                </a:solidFill>
                <a:latin typeface="Calibri" pitchFamily="34" charset="0"/>
                <a:ea typeface="ＭＳ Ｐゴシック" pitchFamily="34" charset="-128"/>
                <a:sym typeface="Calibri" pitchFamily="34" charset="0"/>
              </a:defRPr>
            </a:lvl5pPr>
            <a:lvl6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6pPr>
            <a:lvl7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7pPr>
            <a:lvl8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8pPr>
            <a:lvl9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9pPr>
          </a:lstStyle>
          <a:p>
            <a:pPr algn="ctr" eaLnBrk="1" hangingPunct="1">
              <a:buFont typeface="Wingdings" pitchFamily="2" charset="2"/>
              <a:buNone/>
            </a:pPr>
            <a:r>
              <a:rPr lang="es-PE" altLang="es-ES" sz="1700">
                <a:ea typeface="SimSun" pitchFamily="2" charset="-122"/>
              </a:rPr>
              <a:t>Transparentar</a:t>
            </a:r>
          </a:p>
        </p:txBody>
      </p:sp>
      <p:sp>
        <p:nvSpPr>
          <p:cNvPr id="54278" name="3 Rectángulo"/>
          <p:cNvSpPr>
            <a:spLocks noChangeArrowheads="1"/>
          </p:cNvSpPr>
          <p:nvPr/>
        </p:nvSpPr>
        <p:spPr bwMode="auto">
          <a:xfrm>
            <a:off x="1674813" y="6099175"/>
            <a:ext cx="7097712"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endParaRPr lang="es-PE" altLang="es-ES" sz="1700" u="sng">
              <a:solidFill>
                <a:srgbClr val="FF0000"/>
              </a:solidFill>
              <a:latin typeface="Arial" charset="0"/>
            </a:endParaRPr>
          </a:p>
        </p:txBody>
      </p:sp>
      <p:sp>
        <p:nvSpPr>
          <p:cNvPr id="11" name="10 Triángulo isósceles"/>
          <p:cNvSpPr/>
          <p:nvPr/>
        </p:nvSpPr>
        <p:spPr>
          <a:xfrm>
            <a:off x="1052513" y="2087563"/>
            <a:ext cx="3432175" cy="2265362"/>
          </a:xfrm>
          <a:prstGeom prst="triangl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PE" dirty="0">
              <a:ln>
                <a:solidFill>
                  <a:schemeClr val="tx1"/>
                </a:solidFill>
              </a:ln>
            </a:endParaRPr>
          </a:p>
        </p:txBody>
      </p:sp>
      <p:sp>
        <p:nvSpPr>
          <p:cNvPr id="54280" name="Rectángulo 1"/>
          <p:cNvSpPr>
            <a:spLocks noChangeArrowheads="1"/>
          </p:cNvSpPr>
          <p:nvPr/>
        </p:nvSpPr>
        <p:spPr bwMode="auto">
          <a:xfrm>
            <a:off x="5967413" y="2135188"/>
            <a:ext cx="3436937" cy="2576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spcBef>
                <a:spcPct val="50000"/>
              </a:spcBef>
              <a:buClr>
                <a:srgbClr val="003399"/>
              </a:buClr>
              <a:buFont typeface="Wingdings" pitchFamily="2" charset="2"/>
              <a:buChar char="ü"/>
            </a:pPr>
            <a:r>
              <a:rPr lang="es-MX" altLang="es-ES" sz="1700">
                <a:latin typeface="Calibri" pitchFamily="34" charset="0"/>
                <a:cs typeface="Arial" charset="0"/>
              </a:rPr>
              <a:t>Vínculo con la asignación presupuestal </a:t>
            </a:r>
          </a:p>
          <a:p>
            <a:pPr marL="285750" indent="-285750">
              <a:spcBef>
                <a:spcPct val="50000"/>
              </a:spcBef>
              <a:buClr>
                <a:srgbClr val="003399"/>
              </a:buClr>
              <a:buFont typeface="Wingdings" pitchFamily="2" charset="2"/>
              <a:buChar char="ü"/>
            </a:pPr>
            <a:r>
              <a:rPr lang="es-MX" altLang="es-ES" sz="1700">
                <a:latin typeface="Calibri" pitchFamily="34" charset="0"/>
                <a:cs typeface="Arial" charset="0"/>
              </a:rPr>
              <a:t>Sustentar  ampliación/ continuidad de programas</a:t>
            </a:r>
          </a:p>
          <a:p>
            <a:pPr marL="285750" indent="-285750">
              <a:spcBef>
                <a:spcPct val="50000"/>
              </a:spcBef>
              <a:buClr>
                <a:srgbClr val="003399"/>
              </a:buClr>
              <a:buFont typeface="Wingdings" pitchFamily="2" charset="2"/>
              <a:buChar char="ü"/>
            </a:pPr>
            <a:r>
              <a:rPr lang="es-MX" altLang="es-ES" sz="1700">
                <a:latin typeface="Calibri" pitchFamily="34" charset="0"/>
                <a:cs typeface="Arial" charset="0"/>
              </a:rPr>
              <a:t>Evidencia para mejorar diseño de PP.</a:t>
            </a:r>
          </a:p>
          <a:p>
            <a:pPr marL="285750" indent="-285750">
              <a:spcBef>
                <a:spcPct val="50000"/>
              </a:spcBef>
              <a:buClr>
                <a:srgbClr val="003399"/>
              </a:buClr>
              <a:buFont typeface="Wingdings" pitchFamily="2" charset="2"/>
              <a:buChar char="ü"/>
            </a:pPr>
            <a:r>
              <a:rPr lang="es-MX" altLang="es-ES" sz="1700">
                <a:latin typeface="Calibri" pitchFamily="34" charset="0"/>
                <a:cs typeface="Arial" charset="0"/>
              </a:rPr>
              <a:t>Mejorar gestión de entidades para resultados</a:t>
            </a:r>
          </a:p>
        </p:txBody>
      </p:sp>
      <p:sp>
        <p:nvSpPr>
          <p:cNvPr id="3" name="Rectángulo 2"/>
          <p:cNvSpPr/>
          <p:nvPr/>
        </p:nvSpPr>
        <p:spPr>
          <a:xfrm>
            <a:off x="325438" y="5037138"/>
            <a:ext cx="1171575" cy="469900"/>
          </a:xfrm>
          <a:prstGeom prst="rect">
            <a:avLst/>
          </a:prstGeom>
          <a:solidFill>
            <a:srgbClr val="0099CC"/>
          </a:solidFill>
          <a:ln>
            <a:solidFill>
              <a:srgbClr val="0099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MX" altLang="es-ES" sz="1100" dirty="0"/>
              <a:t>Independencia</a:t>
            </a:r>
            <a:endParaRPr lang="es-ES" sz="1100" dirty="0"/>
          </a:p>
        </p:txBody>
      </p:sp>
      <p:sp>
        <p:nvSpPr>
          <p:cNvPr id="14" name="Rectángulo 13"/>
          <p:cNvSpPr/>
          <p:nvPr/>
        </p:nvSpPr>
        <p:spPr>
          <a:xfrm>
            <a:off x="1711325" y="5041900"/>
            <a:ext cx="1171575" cy="469900"/>
          </a:xfrm>
          <a:prstGeom prst="rect">
            <a:avLst/>
          </a:prstGeom>
          <a:solidFill>
            <a:srgbClr val="0099CC"/>
          </a:solidFill>
          <a:ln>
            <a:solidFill>
              <a:srgbClr val="0099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MX" altLang="es-ES" sz="1100" dirty="0"/>
              <a:t>Rigurosidad técnica</a:t>
            </a:r>
            <a:endParaRPr lang="es-ES" sz="1100" dirty="0"/>
          </a:p>
        </p:txBody>
      </p:sp>
      <p:sp>
        <p:nvSpPr>
          <p:cNvPr id="15" name="Rectángulo 14"/>
          <p:cNvSpPr/>
          <p:nvPr/>
        </p:nvSpPr>
        <p:spPr>
          <a:xfrm>
            <a:off x="3017838" y="5037138"/>
            <a:ext cx="1169987" cy="469900"/>
          </a:xfrm>
          <a:prstGeom prst="rect">
            <a:avLst/>
          </a:prstGeom>
          <a:solidFill>
            <a:srgbClr val="0099CC"/>
          </a:solidFill>
          <a:ln>
            <a:solidFill>
              <a:srgbClr val="0099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PE" altLang="es-ES" sz="1100" dirty="0"/>
              <a:t>Transparencia</a:t>
            </a:r>
            <a:endParaRPr lang="es-ES" sz="1100" dirty="0"/>
          </a:p>
        </p:txBody>
      </p:sp>
      <p:sp>
        <p:nvSpPr>
          <p:cNvPr id="16" name="Rectángulo 15"/>
          <p:cNvSpPr/>
          <p:nvPr/>
        </p:nvSpPr>
        <p:spPr>
          <a:xfrm>
            <a:off x="4368800" y="5053013"/>
            <a:ext cx="1168400" cy="469900"/>
          </a:xfrm>
          <a:prstGeom prst="rect">
            <a:avLst/>
          </a:prstGeom>
          <a:solidFill>
            <a:srgbClr val="0099CC"/>
          </a:solidFill>
          <a:ln>
            <a:solidFill>
              <a:srgbClr val="0099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PE" sz="1100" dirty="0"/>
              <a:t>Participación del sector</a:t>
            </a:r>
            <a:endParaRPr lang="es-ES" sz="1100" dirty="0"/>
          </a:p>
        </p:txBody>
      </p:sp>
    </p:spTree>
  </p:cSld>
  <p:clrMapOvr>
    <a:masterClrMapping/>
  </p:clrMapOvr>
  <p:transition spd="slow">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8" name="2 Grupo"/>
          <p:cNvGrpSpPr>
            <a:grpSpLocks/>
          </p:cNvGrpSpPr>
          <p:nvPr/>
        </p:nvGrpSpPr>
        <p:grpSpPr bwMode="auto">
          <a:xfrm>
            <a:off x="-112713" y="1773238"/>
            <a:ext cx="9732963" cy="4213225"/>
            <a:chOff x="-51358" y="1786311"/>
            <a:chExt cx="8984099" cy="4211958"/>
          </a:xfrm>
        </p:grpSpPr>
        <p:grpSp>
          <p:nvGrpSpPr>
            <p:cNvPr id="55303" name="17 Grupo"/>
            <p:cNvGrpSpPr>
              <a:grpSpLocks/>
            </p:cNvGrpSpPr>
            <p:nvPr/>
          </p:nvGrpSpPr>
          <p:grpSpPr bwMode="auto">
            <a:xfrm>
              <a:off x="971948" y="1792660"/>
              <a:ext cx="1584202" cy="2010105"/>
              <a:chOff x="931516" y="2067197"/>
              <a:chExt cx="1584202" cy="2010105"/>
            </a:xfrm>
          </p:grpSpPr>
          <p:sp>
            <p:nvSpPr>
              <p:cNvPr id="6" name="5 Rectángulo redondeado"/>
              <p:cNvSpPr/>
              <p:nvPr/>
            </p:nvSpPr>
            <p:spPr>
              <a:xfrm>
                <a:off x="1040931" y="3081303"/>
                <a:ext cx="1403811" cy="996650"/>
              </a:xfrm>
              <a:prstGeom prst="roundRect">
                <a:avLst/>
              </a:prstGeom>
              <a:solidFill>
                <a:schemeClr val="bg1"/>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Aft>
                    <a:spcPts val="0"/>
                  </a:spcAft>
                  <a:defRPr/>
                </a:pPr>
                <a:r>
                  <a:rPr lang="es-PE" sz="1000" dirty="0">
                    <a:solidFill>
                      <a:schemeClr val="tx1"/>
                    </a:solidFill>
                  </a:rPr>
                  <a:t>i) Anexo 2 del PP</a:t>
                </a:r>
              </a:p>
              <a:p>
                <a:pPr>
                  <a:spcAft>
                    <a:spcPts val="0"/>
                  </a:spcAft>
                  <a:defRPr/>
                </a:pPr>
                <a:endParaRPr lang="es-PE" sz="1000" dirty="0">
                  <a:solidFill>
                    <a:schemeClr val="tx1"/>
                  </a:solidFill>
                </a:endParaRPr>
              </a:p>
              <a:p>
                <a:pPr>
                  <a:spcAft>
                    <a:spcPts val="0"/>
                  </a:spcAft>
                  <a:defRPr/>
                </a:pPr>
                <a:r>
                  <a:rPr lang="es-PE" sz="1000" dirty="0">
                    <a:solidFill>
                      <a:schemeClr val="tx1"/>
                    </a:solidFill>
                  </a:rPr>
                  <a:t>ii) EFP</a:t>
                </a:r>
              </a:p>
            </p:txBody>
          </p:sp>
          <p:sp>
            <p:nvSpPr>
              <p:cNvPr id="5" name="4 Rectángulo redondeado"/>
              <p:cNvSpPr/>
              <p:nvPr/>
            </p:nvSpPr>
            <p:spPr>
              <a:xfrm>
                <a:off x="931030" y="2067196"/>
                <a:ext cx="1584050" cy="863340"/>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PE" sz="1200" dirty="0"/>
                  <a:t>1. Diseño programas presupuestales</a:t>
                </a:r>
              </a:p>
            </p:txBody>
          </p:sp>
        </p:grpSp>
        <p:sp>
          <p:nvSpPr>
            <p:cNvPr id="10" name="9 Rectángulo redondeado"/>
            <p:cNvSpPr/>
            <p:nvPr/>
          </p:nvSpPr>
          <p:spPr>
            <a:xfrm>
              <a:off x="1053521" y="3946248"/>
              <a:ext cx="1503455" cy="2015519"/>
            </a:xfrm>
            <a:prstGeom prst="roundRect">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PE" sz="1000" dirty="0">
                  <a:solidFill>
                    <a:schemeClr val="tx1"/>
                  </a:solidFill>
                </a:rPr>
                <a:t>Consistencia de  Diseño</a:t>
              </a:r>
            </a:p>
            <a:p>
              <a:pPr>
                <a:defRPr/>
              </a:pPr>
              <a:r>
                <a:rPr lang="es-PE" sz="1000" dirty="0">
                  <a:solidFill>
                    <a:schemeClr val="tx1"/>
                  </a:solidFill>
                </a:rPr>
                <a:t>i) Alinear resultado de intervención según impacto.</a:t>
              </a:r>
            </a:p>
            <a:p>
              <a:pPr>
                <a:defRPr/>
              </a:pPr>
              <a:r>
                <a:rPr lang="es-PE" sz="1000" dirty="0">
                  <a:solidFill>
                    <a:schemeClr val="tx1"/>
                  </a:solidFill>
                </a:rPr>
                <a:t> ii) Recomendación de priorización actividades/</a:t>
              </a:r>
              <a:r>
                <a:rPr lang="es-PE" sz="1000" dirty="0" err="1">
                  <a:solidFill>
                    <a:schemeClr val="tx1"/>
                  </a:solidFill>
                </a:rPr>
                <a:t>productossegún</a:t>
              </a:r>
              <a:r>
                <a:rPr lang="es-PE" sz="1000" dirty="0">
                  <a:solidFill>
                    <a:schemeClr val="tx1"/>
                  </a:solidFill>
                </a:rPr>
                <a:t> efectividad</a:t>
              </a:r>
              <a:endParaRPr lang="es-PE" sz="1000" dirty="0"/>
            </a:p>
          </p:txBody>
        </p:sp>
        <p:sp>
          <p:nvSpPr>
            <p:cNvPr id="11" name="10 Flecha derecha"/>
            <p:cNvSpPr/>
            <p:nvPr/>
          </p:nvSpPr>
          <p:spPr>
            <a:xfrm>
              <a:off x="2627314" y="2073562"/>
              <a:ext cx="360478" cy="360255"/>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PE"/>
            </a:p>
          </p:txBody>
        </p:sp>
        <p:sp>
          <p:nvSpPr>
            <p:cNvPr id="16" name="15 Flecha derecha"/>
            <p:cNvSpPr/>
            <p:nvPr/>
          </p:nvSpPr>
          <p:spPr>
            <a:xfrm>
              <a:off x="4788714" y="2073562"/>
              <a:ext cx="360478" cy="360255"/>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PE"/>
            </a:p>
          </p:txBody>
        </p:sp>
        <p:sp>
          <p:nvSpPr>
            <p:cNvPr id="17" name="16 Flecha derecha"/>
            <p:cNvSpPr/>
            <p:nvPr/>
          </p:nvSpPr>
          <p:spPr>
            <a:xfrm>
              <a:off x="6916411" y="2073562"/>
              <a:ext cx="360478" cy="360255"/>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PE"/>
            </a:p>
          </p:txBody>
        </p:sp>
        <p:sp>
          <p:nvSpPr>
            <p:cNvPr id="21" name="20 Rectángulo redondeado"/>
            <p:cNvSpPr/>
            <p:nvPr/>
          </p:nvSpPr>
          <p:spPr bwMode="auto">
            <a:xfrm>
              <a:off x="3059594" y="1786311"/>
              <a:ext cx="1584050" cy="864927"/>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PE" sz="1200" dirty="0"/>
            </a:p>
            <a:p>
              <a:pPr algn="ctr">
                <a:defRPr/>
              </a:pPr>
              <a:r>
                <a:rPr lang="es-PE" sz="1200" dirty="0"/>
                <a:t>2. Programación</a:t>
              </a:r>
            </a:p>
            <a:p>
              <a:pPr algn="ctr">
                <a:defRPr/>
              </a:pPr>
              <a:r>
                <a:rPr lang="es-PE" sz="1200" dirty="0"/>
                <a:t>Formulación</a:t>
              </a:r>
            </a:p>
            <a:p>
              <a:pPr algn="ctr">
                <a:defRPr/>
              </a:pPr>
              <a:endParaRPr lang="es-PE" sz="1200" dirty="0"/>
            </a:p>
          </p:txBody>
        </p:sp>
        <p:grpSp>
          <p:nvGrpSpPr>
            <p:cNvPr id="55309" name="21 Grupo"/>
            <p:cNvGrpSpPr>
              <a:grpSpLocks/>
            </p:cNvGrpSpPr>
            <p:nvPr/>
          </p:nvGrpSpPr>
          <p:grpSpPr bwMode="auto">
            <a:xfrm>
              <a:off x="5220088" y="1786311"/>
              <a:ext cx="1584202" cy="2010155"/>
              <a:chOff x="859176" y="2066703"/>
              <a:chExt cx="1584202" cy="2010155"/>
            </a:xfrm>
          </p:grpSpPr>
          <p:sp>
            <p:nvSpPr>
              <p:cNvPr id="23" name="22 Rectángulo redondeado"/>
              <p:cNvSpPr/>
              <p:nvPr/>
            </p:nvSpPr>
            <p:spPr>
              <a:xfrm>
                <a:off x="942142" y="3074462"/>
                <a:ext cx="1409673" cy="1002998"/>
              </a:xfrm>
              <a:prstGeom prst="roundRect">
                <a:avLst/>
              </a:prstGeom>
              <a:solidFill>
                <a:schemeClr val="bg1"/>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PE" sz="1000" dirty="0">
                    <a:solidFill>
                      <a:schemeClr val="tx1"/>
                    </a:solidFill>
                  </a:rPr>
                  <a:t>i) Proyecto de Ley</a:t>
                </a:r>
              </a:p>
              <a:p>
                <a:pPr>
                  <a:defRPr/>
                </a:pPr>
                <a:endParaRPr lang="es-PE" sz="1000" dirty="0">
                  <a:solidFill>
                    <a:schemeClr val="tx1"/>
                  </a:solidFill>
                </a:endParaRPr>
              </a:p>
              <a:p>
                <a:pPr>
                  <a:defRPr/>
                </a:pPr>
                <a:r>
                  <a:rPr lang="es-PE" sz="1000" dirty="0">
                    <a:solidFill>
                      <a:schemeClr val="tx1"/>
                    </a:solidFill>
                  </a:rPr>
                  <a:t>ii) Aprobación en Congreso</a:t>
                </a:r>
              </a:p>
            </p:txBody>
          </p:sp>
          <p:sp>
            <p:nvSpPr>
              <p:cNvPr id="24" name="23 Rectángulo redondeado"/>
              <p:cNvSpPr/>
              <p:nvPr/>
            </p:nvSpPr>
            <p:spPr>
              <a:xfrm>
                <a:off x="858617" y="2066703"/>
                <a:ext cx="1584051" cy="864927"/>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PE" sz="1200" dirty="0"/>
                  <a:t>3. Aprobación</a:t>
                </a:r>
              </a:p>
            </p:txBody>
          </p:sp>
        </p:grpSp>
        <p:grpSp>
          <p:nvGrpSpPr>
            <p:cNvPr id="55310" name="24 Grupo"/>
            <p:cNvGrpSpPr>
              <a:grpSpLocks/>
            </p:cNvGrpSpPr>
            <p:nvPr/>
          </p:nvGrpSpPr>
          <p:grpSpPr bwMode="auto">
            <a:xfrm>
              <a:off x="7348539" y="1786311"/>
              <a:ext cx="1584202" cy="2016454"/>
              <a:chOff x="755379" y="2066703"/>
              <a:chExt cx="1584202" cy="2016454"/>
            </a:xfrm>
          </p:grpSpPr>
          <p:sp>
            <p:nvSpPr>
              <p:cNvPr id="26" name="25 Rectángulo redondeado"/>
              <p:cNvSpPr/>
              <p:nvPr/>
            </p:nvSpPr>
            <p:spPr>
              <a:xfrm>
                <a:off x="858106" y="3080810"/>
                <a:ext cx="1409673" cy="1002998"/>
              </a:xfrm>
              <a:prstGeom prst="roundRect">
                <a:avLst/>
              </a:prstGeom>
              <a:solidFill>
                <a:schemeClr val="bg1"/>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PE" sz="1000" dirty="0">
                    <a:solidFill>
                      <a:schemeClr val="tx1"/>
                    </a:solidFill>
                  </a:rPr>
                  <a:t>i) Solicitud créditos  suplementarios</a:t>
                </a:r>
              </a:p>
            </p:txBody>
          </p:sp>
          <p:sp>
            <p:nvSpPr>
              <p:cNvPr id="27" name="26 Rectángulo redondeado"/>
              <p:cNvSpPr/>
              <p:nvPr/>
            </p:nvSpPr>
            <p:spPr>
              <a:xfrm>
                <a:off x="755531" y="2066703"/>
                <a:ext cx="1584050" cy="864927"/>
              </a:xfrm>
              <a:prstGeom prst="round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PE" sz="1200" dirty="0"/>
                  <a:t>4. Ejecución</a:t>
                </a:r>
              </a:p>
            </p:txBody>
          </p:sp>
        </p:grpSp>
        <p:sp>
          <p:nvSpPr>
            <p:cNvPr id="55311" name="27 CuadroTexto"/>
            <p:cNvSpPr txBox="1">
              <a:spLocks noChangeArrowheads="1"/>
            </p:cNvSpPr>
            <p:nvPr/>
          </p:nvSpPr>
          <p:spPr bwMode="auto">
            <a:xfrm>
              <a:off x="-51358" y="1972612"/>
              <a:ext cx="1104493" cy="492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itchFamily="34" charset="0"/>
                  <a:ea typeface="ＭＳ Ｐゴシック" pitchFamily="34" charset="-128"/>
                  <a:sym typeface="Calibri" pitchFamily="34" charset="0"/>
                </a:defRPr>
              </a:lvl1pPr>
              <a:lvl2pPr marL="742950" indent="-285750">
                <a:defRPr sz="1300">
                  <a:solidFill>
                    <a:schemeClr val="tx1"/>
                  </a:solidFill>
                  <a:latin typeface="Calibri" pitchFamily="34" charset="0"/>
                  <a:ea typeface="ＭＳ Ｐゴシック" pitchFamily="34" charset="-128"/>
                  <a:sym typeface="Calibri" pitchFamily="34" charset="0"/>
                </a:defRPr>
              </a:lvl2pPr>
              <a:lvl3pPr marL="1143000" indent="-228600">
                <a:defRPr sz="1300">
                  <a:solidFill>
                    <a:schemeClr val="tx1"/>
                  </a:solidFill>
                  <a:latin typeface="Calibri" pitchFamily="34" charset="0"/>
                  <a:ea typeface="ＭＳ Ｐゴシック" pitchFamily="34" charset="-128"/>
                  <a:sym typeface="Calibri" pitchFamily="34" charset="0"/>
                </a:defRPr>
              </a:lvl3pPr>
              <a:lvl4pPr marL="1600200" indent="-228600">
                <a:defRPr sz="1300">
                  <a:solidFill>
                    <a:schemeClr val="tx1"/>
                  </a:solidFill>
                  <a:latin typeface="Calibri" pitchFamily="34" charset="0"/>
                  <a:ea typeface="ＭＳ Ｐゴシック" pitchFamily="34" charset="-128"/>
                  <a:sym typeface="Calibri" pitchFamily="34" charset="0"/>
                </a:defRPr>
              </a:lvl4pPr>
              <a:lvl5pPr marL="2057400" indent="-228600">
                <a:defRPr sz="1300">
                  <a:solidFill>
                    <a:schemeClr val="tx1"/>
                  </a:solidFill>
                  <a:latin typeface="Calibri" pitchFamily="34" charset="0"/>
                  <a:ea typeface="ＭＳ Ｐゴシック" pitchFamily="34" charset="-128"/>
                  <a:sym typeface="Calibri" pitchFamily="34" charset="0"/>
                </a:defRPr>
              </a:lvl5pPr>
              <a:lvl6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6pPr>
              <a:lvl7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7pPr>
              <a:lvl8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8pPr>
              <a:lvl9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9pPr>
            </a:lstStyle>
            <a:p>
              <a:pPr algn="ctr" eaLnBrk="1" hangingPunct="1"/>
              <a:r>
                <a:rPr lang="es-PE" altLang="es-ES" i="1">
                  <a:solidFill>
                    <a:srgbClr val="7030A0"/>
                  </a:solidFill>
                  <a:ea typeface="SimSun" pitchFamily="2" charset="-122"/>
                </a:rPr>
                <a:t>Fases</a:t>
              </a:r>
            </a:p>
            <a:p>
              <a:pPr algn="ctr" eaLnBrk="1" hangingPunct="1"/>
              <a:r>
                <a:rPr lang="es-PE" altLang="es-ES" i="1">
                  <a:solidFill>
                    <a:srgbClr val="7030A0"/>
                  </a:solidFill>
                  <a:ea typeface="SimSun" pitchFamily="2" charset="-122"/>
                </a:rPr>
                <a:t>Presupuesto</a:t>
              </a:r>
            </a:p>
          </p:txBody>
        </p:sp>
        <p:sp>
          <p:nvSpPr>
            <p:cNvPr id="55312" name="28 CuadroTexto"/>
            <p:cNvSpPr txBox="1">
              <a:spLocks noChangeArrowheads="1"/>
            </p:cNvSpPr>
            <p:nvPr/>
          </p:nvSpPr>
          <p:spPr bwMode="auto">
            <a:xfrm>
              <a:off x="127493" y="3242301"/>
              <a:ext cx="6480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itchFamily="34" charset="0"/>
                  <a:ea typeface="ＭＳ Ｐゴシック" pitchFamily="34" charset="-128"/>
                  <a:sym typeface="Calibri" pitchFamily="34" charset="0"/>
                </a:defRPr>
              </a:lvl1pPr>
              <a:lvl2pPr marL="742950" indent="-285750">
                <a:defRPr sz="1300">
                  <a:solidFill>
                    <a:schemeClr val="tx1"/>
                  </a:solidFill>
                  <a:latin typeface="Calibri" pitchFamily="34" charset="0"/>
                  <a:ea typeface="ＭＳ Ｐゴシック" pitchFamily="34" charset="-128"/>
                  <a:sym typeface="Calibri" pitchFamily="34" charset="0"/>
                </a:defRPr>
              </a:lvl2pPr>
              <a:lvl3pPr marL="1143000" indent="-228600">
                <a:defRPr sz="1300">
                  <a:solidFill>
                    <a:schemeClr val="tx1"/>
                  </a:solidFill>
                  <a:latin typeface="Calibri" pitchFamily="34" charset="0"/>
                  <a:ea typeface="ＭＳ Ｐゴシック" pitchFamily="34" charset="-128"/>
                  <a:sym typeface="Calibri" pitchFamily="34" charset="0"/>
                </a:defRPr>
              </a:lvl3pPr>
              <a:lvl4pPr marL="1600200" indent="-228600">
                <a:defRPr sz="1300">
                  <a:solidFill>
                    <a:schemeClr val="tx1"/>
                  </a:solidFill>
                  <a:latin typeface="Calibri" pitchFamily="34" charset="0"/>
                  <a:ea typeface="ＭＳ Ｐゴシック" pitchFamily="34" charset="-128"/>
                  <a:sym typeface="Calibri" pitchFamily="34" charset="0"/>
                </a:defRPr>
              </a:lvl4pPr>
              <a:lvl5pPr marL="2057400" indent="-228600">
                <a:defRPr sz="1300">
                  <a:solidFill>
                    <a:schemeClr val="tx1"/>
                  </a:solidFill>
                  <a:latin typeface="Calibri" pitchFamily="34" charset="0"/>
                  <a:ea typeface="ＭＳ Ｐゴシック" pitchFamily="34" charset="-128"/>
                  <a:sym typeface="Calibri" pitchFamily="34" charset="0"/>
                </a:defRPr>
              </a:lvl5pPr>
              <a:lvl6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6pPr>
              <a:lvl7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7pPr>
              <a:lvl8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8pPr>
              <a:lvl9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9pPr>
            </a:lstStyle>
            <a:p>
              <a:pPr eaLnBrk="1" hangingPunct="1"/>
              <a:r>
                <a:rPr lang="es-PE" altLang="es-ES" sz="1400" i="1">
                  <a:solidFill>
                    <a:srgbClr val="7030A0"/>
                  </a:solidFill>
                  <a:ea typeface="SimSun" pitchFamily="2" charset="-122"/>
                </a:rPr>
                <a:t>Hitos</a:t>
              </a:r>
            </a:p>
          </p:txBody>
        </p:sp>
        <p:sp>
          <p:nvSpPr>
            <p:cNvPr id="55313" name="29 CuadroTexto"/>
            <p:cNvSpPr txBox="1">
              <a:spLocks noChangeArrowheads="1"/>
            </p:cNvSpPr>
            <p:nvPr/>
          </p:nvSpPr>
          <p:spPr bwMode="auto">
            <a:xfrm>
              <a:off x="14078" y="4737922"/>
              <a:ext cx="942159" cy="738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Calibri" pitchFamily="34" charset="0"/>
                  <a:ea typeface="ＭＳ Ｐゴシック" pitchFamily="34" charset="-128"/>
                  <a:sym typeface="Calibri" pitchFamily="34" charset="0"/>
                </a:defRPr>
              </a:lvl1pPr>
              <a:lvl2pPr marL="742950" indent="-285750">
                <a:defRPr sz="1300">
                  <a:solidFill>
                    <a:schemeClr val="tx1"/>
                  </a:solidFill>
                  <a:latin typeface="Calibri" pitchFamily="34" charset="0"/>
                  <a:ea typeface="ＭＳ Ｐゴシック" pitchFamily="34" charset="-128"/>
                  <a:sym typeface="Calibri" pitchFamily="34" charset="0"/>
                </a:defRPr>
              </a:lvl2pPr>
              <a:lvl3pPr marL="1143000" indent="-228600">
                <a:defRPr sz="1300">
                  <a:solidFill>
                    <a:schemeClr val="tx1"/>
                  </a:solidFill>
                  <a:latin typeface="Calibri" pitchFamily="34" charset="0"/>
                  <a:ea typeface="ＭＳ Ｐゴシック" pitchFamily="34" charset="-128"/>
                  <a:sym typeface="Calibri" pitchFamily="34" charset="0"/>
                </a:defRPr>
              </a:lvl3pPr>
              <a:lvl4pPr marL="1600200" indent="-228600">
                <a:defRPr sz="1300">
                  <a:solidFill>
                    <a:schemeClr val="tx1"/>
                  </a:solidFill>
                  <a:latin typeface="Calibri" pitchFamily="34" charset="0"/>
                  <a:ea typeface="ＭＳ Ｐゴシック" pitchFamily="34" charset="-128"/>
                  <a:sym typeface="Calibri" pitchFamily="34" charset="0"/>
                </a:defRPr>
              </a:lvl4pPr>
              <a:lvl5pPr marL="2057400" indent="-228600">
                <a:defRPr sz="1300">
                  <a:solidFill>
                    <a:schemeClr val="tx1"/>
                  </a:solidFill>
                  <a:latin typeface="Calibri" pitchFamily="34" charset="0"/>
                  <a:ea typeface="ＭＳ Ｐゴシック" pitchFamily="34" charset="-128"/>
                  <a:sym typeface="Calibri" pitchFamily="34" charset="0"/>
                </a:defRPr>
              </a:lvl5pPr>
              <a:lvl6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6pPr>
              <a:lvl7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7pPr>
              <a:lvl8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8pPr>
              <a:lvl9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9pPr>
            </a:lstStyle>
            <a:p>
              <a:pPr algn="ctr" eaLnBrk="1" hangingPunct="1"/>
              <a:r>
                <a:rPr lang="es-PE" altLang="es-ES" sz="1400" i="1">
                  <a:solidFill>
                    <a:srgbClr val="7030A0"/>
                  </a:solidFill>
                  <a:ea typeface="SimSun" pitchFamily="2" charset="-122"/>
                </a:rPr>
                <a:t>Nivel recomen dación </a:t>
              </a:r>
            </a:p>
          </p:txBody>
        </p:sp>
        <p:sp>
          <p:nvSpPr>
            <p:cNvPr id="33" name="32 Rectángulo redondeado"/>
            <p:cNvSpPr/>
            <p:nvPr/>
          </p:nvSpPr>
          <p:spPr>
            <a:xfrm>
              <a:off x="3137258" y="3946248"/>
              <a:ext cx="1537158" cy="2015519"/>
            </a:xfrm>
            <a:prstGeom prst="roundRect">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s-PE" sz="1000" dirty="0">
                <a:solidFill>
                  <a:schemeClr val="tx1"/>
                </a:solidFill>
              </a:endParaRPr>
            </a:p>
            <a:p>
              <a:pPr algn="ctr">
                <a:defRPr/>
              </a:pPr>
              <a:r>
                <a:rPr lang="es-PE" sz="1000" dirty="0">
                  <a:solidFill>
                    <a:schemeClr val="tx1"/>
                  </a:solidFill>
                </a:rPr>
                <a:t>Eficiencia y eficacia de productos</a:t>
              </a:r>
            </a:p>
            <a:p>
              <a:pPr>
                <a:defRPr/>
              </a:pPr>
              <a:r>
                <a:rPr lang="es-PE" sz="1000" dirty="0">
                  <a:solidFill>
                    <a:schemeClr val="tx1"/>
                  </a:solidFill>
                </a:rPr>
                <a:t> </a:t>
              </a:r>
            </a:p>
            <a:p>
              <a:pPr>
                <a:defRPr/>
              </a:pPr>
              <a:r>
                <a:rPr lang="es-PE" sz="1000" dirty="0">
                  <a:solidFill>
                    <a:schemeClr val="tx1"/>
                  </a:solidFill>
                </a:rPr>
                <a:t>i) Informe con recomendaciones y priorización de intervenciones y gasto según efectividad </a:t>
              </a:r>
            </a:p>
            <a:p>
              <a:pPr>
                <a:defRPr/>
              </a:pPr>
              <a:r>
                <a:rPr lang="es-PE" sz="1000" dirty="0">
                  <a:solidFill>
                    <a:schemeClr val="tx1"/>
                  </a:solidFill>
                </a:rPr>
                <a:t>ii) Reporte de seguimiento de compromisos.</a:t>
              </a:r>
            </a:p>
          </p:txBody>
        </p:sp>
        <p:sp>
          <p:nvSpPr>
            <p:cNvPr id="34" name="33 Rectángulo redondeado"/>
            <p:cNvSpPr/>
            <p:nvPr/>
          </p:nvSpPr>
          <p:spPr>
            <a:xfrm>
              <a:off x="5259094" y="3982750"/>
              <a:ext cx="1572327" cy="2015519"/>
            </a:xfrm>
            <a:prstGeom prst="roundRect">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PE" sz="1000" dirty="0">
                  <a:solidFill>
                    <a:schemeClr val="tx1"/>
                  </a:solidFill>
                </a:rPr>
                <a:t>Reporte a decisores presupuestarios</a:t>
              </a:r>
            </a:p>
            <a:p>
              <a:pPr>
                <a:defRPr/>
              </a:pPr>
              <a:endParaRPr lang="es-PE" sz="1000" dirty="0">
                <a:solidFill>
                  <a:schemeClr val="tx1"/>
                </a:solidFill>
              </a:endParaRPr>
            </a:p>
            <a:p>
              <a:pPr>
                <a:defRPr/>
              </a:pPr>
              <a:r>
                <a:rPr lang="es-PE" sz="1000" dirty="0">
                  <a:solidFill>
                    <a:schemeClr val="tx1"/>
                  </a:solidFill>
                </a:rPr>
                <a:t>i) Resumen de recomendaciones claves de evaluaciones.</a:t>
              </a:r>
            </a:p>
            <a:p>
              <a:pPr>
                <a:defRPr/>
              </a:pPr>
              <a:r>
                <a:rPr lang="es-PE" sz="1000" dirty="0">
                  <a:solidFill>
                    <a:schemeClr val="tx1"/>
                  </a:solidFill>
                </a:rPr>
                <a:t>ii) Resumen de seguimiento de compromisos</a:t>
              </a:r>
            </a:p>
          </p:txBody>
        </p:sp>
        <p:sp>
          <p:nvSpPr>
            <p:cNvPr id="35" name="34 Rectángulo redondeado"/>
            <p:cNvSpPr/>
            <p:nvPr/>
          </p:nvSpPr>
          <p:spPr>
            <a:xfrm>
              <a:off x="7457128" y="3946248"/>
              <a:ext cx="1436049" cy="2052021"/>
            </a:xfrm>
            <a:prstGeom prst="roundRect">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PE" sz="1000" dirty="0">
                  <a:solidFill>
                    <a:schemeClr val="tx1"/>
                  </a:solidFill>
                </a:rPr>
                <a:t>Reporte interno DGPP </a:t>
              </a:r>
            </a:p>
            <a:p>
              <a:pPr algn="ctr">
                <a:defRPr/>
              </a:pPr>
              <a:endParaRPr lang="es-PE" sz="1000" dirty="0">
                <a:solidFill>
                  <a:schemeClr val="tx1"/>
                </a:solidFill>
              </a:endParaRPr>
            </a:p>
            <a:p>
              <a:pPr>
                <a:defRPr/>
              </a:pPr>
              <a:r>
                <a:rPr lang="es-PE" sz="1000" dirty="0">
                  <a:solidFill>
                    <a:schemeClr val="tx1"/>
                  </a:solidFill>
                </a:rPr>
                <a:t>i) Informe de seguimiento de compromisos.</a:t>
              </a:r>
            </a:p>
            <a:p>
              <a:pPr>
                <a:defRPr/>
              </a:pPr>
              <a:r>
                <a:rPr lang="es-PE" sz="1000" dirty="0">
                  <a:solidFill>
                    <a:schemeClr val="tx1"/>
                  </a:solidFill>
                </a:rPr>
                <a:t>ii) Sustentar actividades/productos.</a:t>
              </a:r>
              <a:endParaRPr lang="es-PE" sz="1000" dirty="0"/>
            </a:p>
          </p:txBody>
        </p:sp>
      </p:grpSp>
      <p:cxnSp>
        <p:nvCxnSpPr>
          <p:cNvPr id="3" name="2 Conector recto de flecha"/>
          <p:cNvCxnSpPr/>
          <p:nvPr/>
        </p:nvCxnSpPr>
        <p:spPr>
          <a:xfrm>
            <a:off x="406400" y="2511425"/>
            <a:ext cx="6350" cy="7080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29 Conector recto de flecha"/>
          <p:cNvCxnSpPr/>
          <p:nvPr/>
        </p:nvCxnSpPr>
        <p:spPr>
          <a:xfrm>
            <a:off x="425450" y="4071938"/>
            <a:ext cx="0" cy="509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221" name="Rectángulo 1"/>
          <p:cNvSpPr>
            <a:spLocks noChangeArrowheads="1"/>
          </p:cNvSpPr>
          <p:nvPr/>
        </p:nvSpPr>
        <p:spPr bwMode="auto">
          <a:xfrm>
            <a:off x="508000" y="365125"/>
            <a:ext cx="842327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700">
                <a:solidFill>
                  <a:schemeClr val="tx1"/>
                </a:solidFill>
                <a:latin typeface="Arial" panose="020B0604020202020204" pitchFamily="34" charset="0"/>
                <a:cs typeface="Arial" panose="020B0604020202020204" pitchFamily="34" charset="0"/>
              </a:defRPr>
            </a:lvl1pPr>
            <a:lvl2pPr marL="742950" indent="-285750">
              <a:defRPr sz="1700">
                <a:solidFill>
                  <a:schemeClr val="tx1"/>
                </a:solidFill>
                <a:latin typeface="Arial" panose="020B0604020202020204" pitchFamily="34" charset="0"/>
                <a:cs typeface="Arial" panose="020B0604020202020204" pitchFamily="34" charset="0"/>
              </a:defRPr>
            </a:lvl2pPr>
            <a:lvl3pPr marL="1143000" indent="-228600">
              <a:defRPr sz="1700">
                <a:solidFill>
                  <a:schemeClr val="tx1"/>
                </a:solidFill>
                <a:latin typeface="Arial" panose="020B0604020202020204" pitchFamily="34" charset="0"/>
                <a:cs typeface="Arial" panose="020B0604020202020204" pitchFamily="34" charset="0"/>
              </a:defRPr>
            </a:lvl3pPr>
            <a:lvl4pPr marL="1600200" indent="-228600">
              <a:defRPr sz="1700">
                <a:solidFill>
                  <a:schemeClr val="tx1"/>
                </a:solidFill>
                <a:latin typeface="Arial" panose="020B0604020202020204" pitchFamily="34" charset="0"/>
                <a:cs typeface="Arial" panose="020B0604020202020204" pitchFamily="34" charset="0"/>
              </a:defRPr>
            </a:lvl4pPr>
            <a:lvl5pPr marL="2057400" indent="-228600">
              <a:defRPr sz="17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9pPr>
          </a:lstStyle>
          <a:p>
            <a:pPr>
              <a:defRPr/>
            </a:pPr>
            <a:r>
              <a:rPr lang="es-PE" altLang="es-ES" sz="3200" kern="0" dirty="0">
                <a:latin typeface="Calibri" panose="020F0502020204030204" pitchFamily="34" charset="0"/>
                <a:ea typeface="+mj-ea"/>
                <a:cs typeface="+mj-cs"/>
              </a:rPr>
              <a:t>Vínculo de las </a:t>
            </a:r>
            <a:r>
              <a:rPr lang="es-PE" altLang="es-ES" sz="3200" kern="0" dirty="0" smtClean="0">
                <a:latin typeface="Calibri" panose="020F0502020204030204" pitchFamily="34" charset="0"/>
                <a:ea typeface="+mj-ea"/>
                <a:cs typeface="+mj-cs"/>
              </a:rPr>
              <a:t>Evaluaciones Independientes </a:t>
            </a:r>
            <a:r>
              <a:rPr lang="es-PE" altLang="es-ES" sz="3200" kern="0" dirty="0">
                <a:latin typeface="Calibri" panose="020F0502020204030204" pitchFamily="34" charset="0"/>
                <a:ea typeface="+mj-ea"/>
                <a:cs typeface="+mj-cs"/>
              </a:rPr>
              <a:t>en el ciclo </a:t>
            </a:r>
            <a:r>
              <a:rPr lang="es-PE" altLang="es-ES" sz="3200" kern="0" dirty="0" smtClean="0">
                <a:latin typeface="Calibri" panose="020F0502020204030204" pitchFamily="34" charset="0"/>
                <a:ea typeface="+mj-ea"/>
                <a:cs typeface="+mj-cs"/>
              </a:rPr>
              <a:t>presupuestario</a:t>
            </a:r>
            <a:endParaRPr lang="es-PE" altLang="es-ES" sz="3200" kern="0" dirty="0">
              <a:latin typeface="Calibri" panose="020F0502020204030204" pitchFamily="34" charset="0"/>
              <a:ea typeface="+mj-ea"/>
              <a:cs typeface="+mj-cs"/>
            </a:endParaRPr>
          </a:p>
        </p:txBody>
      </p:sp>
      <p:sp>
        <p:nvSpPr>
          <p:cNvPr id="28" name="19 Rectángulo redondeado"/>
          <p:cNvSpPr/>
          <p:nvPr/>
        </p:nvSpPr>
        <p:spPr bwMode="auto">
          <a:xfrm>
            <a:off x="3341688" y="2787650"/>
            <a:ext cx="1665287" cy="1001713"/>
          </a:xfrm>
          <a:prstGeom prst="roundRect">
            <a:avLst/>
          </a:prstGeom>
          <a:solidFill>
            <a:schemeClr val="bg1"/>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Aft>
                <a:spcPts val="0"/>
              </a:spcAft>
              <a:defRPr/>
            </a:pPr>
            <a:r>
              <a:rPr lang="es-PE" sz="1000" dirty="0">
                <a:solidFill>
                  <a:schemeClr val="tx1"/>
                </a:solidFill>
              </a:rPr>
              <a:t>i) Directiva de Programación/ Formulación: sustentación </a:t>
            </a:r>
          </a:p>
          <a:p>
            <a:pPr>
              <a:spcAft>
                <a:spcPts val="0"/>
              </a:spcAft>
              <a:defRPr/>
            </a:pPr>
            <a:r>
              <a:rPr lang="es-PE" sz="1000" dirty="0">
                <a:solidFill>
                  <a:schemeClr val="tx1"/>
                </a:solidFill>
              </a:rPr>
              <a:t>ii) Ley Presupuesto: Demandas adicionales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16"/>
          <p:cNvSpPr/>
          <p:nvPr/>
        </p:nvSpPr>
        <p:spPr>
          <a:xfrm>
            <a:off x="180975" y="2276475"/>
            <a:ext cx="5764213" cy="2446338"/>
          </a:xfrm>
          <a:prstGeom prst="rect">
            <a:avLst/>
          </a:prstGeom>
          <a:ln>
            <a:solidFill>
              <a:schemeClr val="tx1">
                <a:lumMod val="50000"/>
                <a:lumOff val="50000"/>
              </a:schemeClr>
            </a:solidFill>
            <a:prstDash val="sysDash"/>
          </a:ln>
        </p:spPr>
        <p:txBody>
          <a:bodyPr>
            <a:spAutoFit/>
          </a:bodyPr>
          <a:lstStyle/>
          <a:p>
            <a:pPr algn="just" fontAlgn="auto">
              <a:spcBef>
                <a:spcPts val="0"/>
              </a:spcBef>
              <a:spcAft>
                <a:spcPts val="0"/>
              </a:spcAft>
              <a:defRPr/>
            </a:pPr>
            <a:r>
              <a:rPr lang="es-PE" sz="1400" dirty="0">
                <a:latin typeface="Calibri" panose="020F0502020204030204" pitchFamily="34" charset="0"/>
                <a:cs typeface="Arial" panose="020B0604020202020204" pitchFamily="34" charset="0"/>
              </a:rPr>
              <a:t>Los usos principales de las evaluaciones se dan en tres frentes:</a:t>
            </a:r>
          </a:p>
          <a:p>
            <a:pPr algn="just" fontAlgn="auto">
              <a:spcBef>
                <a:spcPts val="0"/>
              </a:spcBef>
              <a:spcAft>
                <a:spcPts val="0"/>
              </a:spcAft>
              <a:defRPr/>
            </a:pPr>
            <a:endParaRPr lang="es-PE" sz="1400" dirty="0">
              <a:latin typeface="Calibri" panose="020F0502020204030204" pitchFamily="34" charset="0"/>
              <a:cs typeface="Arial" panose="020B0604020202020204" pitchFamily="34" charset="0"/>
            </a:endParaRPr>
          </a:p>
          <a:p>
            <a:pPr marL="400050" indent="-400050" algn="just" fontAlgn="auto">
              <a:spcBef>
                <a:spcPts val="0"/>
              </a:spcBef>
              <a:spcAft>
                <a:spcPts val="0"/>
              </a:spcAft>
              <a:buFontTx/>
              <a:buAutoNum type="romanLcParenR"/>
              <a:defRPr/>
            </a:pPr>
            <a:r>
              <a:rPr lang="es-PE" sz="1400" dirty="0">
                <a:latin typeface="Calibri" panose="020F0502020204030204" pitchFamily="34" charset="0"/>
                <a:cs typeface="Arial" panose="020B0604020202020204" pitchFamily="34" charset="0"/>
              </a:rPr>
              <a:t>Mejorar la gestión institucional: Se realizaron 9 eventos de difusión a </a:t>
            </a:r>
            <a:r>
              <a:rPr lang="es-PE" sz="1400" dirty="0">
                <a:solidFill>
                  <a:srgbClr val="7030A0"/>
                </a:solidFill>
                <a:latin typeface="Calibri" panose="020F0502020204030204" pitchFamily="34" charset="0"/>
                <a:cs typeface="Arial" panose="020B0604020202020204" pitchFamily="34" charset="0"/>
              </a:rPr>
              <a:t>tomadores de decisión </a:t>
            </a:r>
            <a:r>
              <a:rPr lang="es-PE" sz="1400" dirty="0">
                <a:latin typeface="Calibri" panose="020F0502020204030204" pitchFamily="34" charset="0"/>
                <a:cs typeface="Arial" panose="020B0604020202020204" pitchFamily="34" charset="0"/>
              </a:rPr>
              <a:t>y se publicaron 7 resúmenes ejecutivos.</a:t>
            </a:r>
          </a:p>
          <a:p>
            <a:pPr marL="400050" indent="-400050" algn="just" fontAlgn="auto">
              <a:spcBef>
                <a:spcPts val="0"/>
              </a:spcBef>
              <a:spcAft>
                <a:spcPts val="0"/>
              </a:spcAft>
              <a:buFontTx/>
              <a:buAutoNum type="romanLcParenR"/>
              <a:defRPr/>
            </a:pPr>
            <a:endParaRPr lang="es-PE" sz="1400" dirty="0">
              <a:latin typeface="Calibri" panose="020F0502020204030204" pitchFamily="34" charset="0"/>
              <a:cs typeface="Arial" panose="020B0604020202020204" pitchFamily="34" charset="0"/>
            </a:endParaRPr>
          </a:p>
          <a:p>
            <a:pPr marL="400050" indent="-400050" algn="just" fontAlgn="auto">
              <a:spcBef>
                <a:spcPts val="0"/>
              </a:spcBef>
              <a:spcAft>
                <a:spcPts val="0"/>
              </a:spcAft>
              <a:buFontTx/>
              <a:buAutoNum type="romanLcParenR"/>
              <a:defRPr/>
            </a:pPr>
            <a:r>
              <a:rPr lang="es-PE" sz="1400" dirty="0">
                <a:latin typeface="Calibri" panose="020F0502020204030204" pitchFamily="34" charset="0"/>
                <a:cs typeface="Arial" panose="020B0604020202020204" pitchFamily="34" charset="0"/>
              </a:rPr>
              <a:t>Compromisos para mejorar las intervenciones evaluadas: A la fecha existe un </a:t>
            </a:r>
            <a:r>
              <a:rPr lang="es-PE" sz="1400" dirty="0">
                <a:solidFill>
                  <a:srgbClr val="7030A0"/>
                </a:solidFill>
                <a:latin typeface="Calibri" panose="020F0502020204030204" pitchFamily="34" charset="0"/>
                <a:cs typeface="Arial" panose="020B0604020202020204" pitchFamily="34" charset="0"/>
              </a:rPr>
              <a:t>avance del 52% en los compromisos.</a:t>
            </a:r>
          </a:p>
          <a:p>
            <a:pPr marL="400050" indent="-400050" algn="just" fontAlgn="auto">
              <a:spcBef>
                <a:spcPts val="0"/>
              </a:spcBef>
              <a:spcAft>
                <a:spcPts val="0"/>
              </a:spcAft>
              <a:buFontTx/>
              <a:buAutoNum type="romanLcParenR"/>
              <a:defRPr/>
            </a:pPr>
            <a:endParaRPr lang="es-PE" sz="1400" dirty="0">
              <a:latin typeface="Calibri" panose="020F0502020204030204" pitchFamily="34" charset="0"/>
              <a:cs typeface="Arial" panose="020B0604020202020204" pitchFamily="34" charset="0"/>
            </a:endParaRPr>
          </a:p>
          <a:p>
            <a:pPr marL="400050" indent="-400050" algn="just" fontAlgn="auto">
              <a:spcBef>
                <a:spcPts val="0"/>
              </a:spcBef>
              <a:spcAft>
                <a:spcPts val="0"/>
              </a:spcAft>
              <a:buFontTx/>
              <a:buAutoNum type="romanLcParenR"/>
              <a:defRPr/>
            </a:pPr>
            <a:r>
              <a:rPr lang="es-PE" sz="1400" dirty="0">
                <a:latin typeface="Calibri" panose="020F0502020204030204" pitchFamily="34" charset="0"/>
                <a:cs typeface="Arial" panose="020B0604020202020204" pitchFamily="34" charset="0"/>
              </a:rPr>
              <a:t>Uso de los resultados en la gestión presupuestaria:  Avances en la </a:t>
            </a:r>
            <a:r>
              <a:rPr lang="es-PE" sz="1400" dirty="0">
                <a:solidFill>
                  <a:srgbClr val="7030A0"/>
                </a:solidFill>
                <a:latin typeface="Calibri" panose="020F0502020204030204" pitchFamily="34" charset="0"/>
                <a:cs typeface="Arial" panose="020B0604020202020204" pitchFamily="34" charset="0"/>
              </a:rPr>
              <a:t>normatividad del Sistema Nacional de Presupuesto</a:t>
            </a:r>
          </a:p>
          <a:p>
            <a:pPr algn="just">
              <a:defRPr/>
            </a:pPr>
            <a:endParaRPr lang="es-PE" sz="1300" dirty="0">
              <a:solidFill>
                <a:schemeClr val="accent1">
                  <a:lumMod val="75000"/>
                </a:schemeClr>
              </a:solidFill>
              <a:latin typeface="Arial" panose="020B0604020202020204" pitchFamily="34" charset="0"/>
              <a:cs typeface="Arial" panose="020B0604020202020204" pitchFamily="34" charset="0"/>
            </a:endParaRPr>
          </a:p>
        </p:txBody>
      </p:sp>
      <p:pic>
        <p:nvPicPr>
          <p:cNvPr id="13317" name="7 Imagen"/>
          <p:cNvPicPr>
            <a:picLocks noChangeAspect="1" noChangeArrowheads="1"/>
          </p:cNvPicPr>
          <p:nvPr/>
        </p:nvPicPr>
        <p:blipFill>
          <a:blip r:embed="rId3"/>
          <a:srcRect l="28365" t="12090" r="28560" b="14365"/>
          <a:stretch>
            <a:fillRect/>
          </a:stretch>
        </p:blipFill>
        <p:spPr bwMode="auto">
          <a:xfrm>
            <a:off x="6248400" y="1203325"/>
            <a:ext cx="3292475" cy="32385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5"/>
          <p:cNvPicPr>
            <a:picLocks noChangeAspect="1" noChangeArrowheads="1"/>
          </p:cNvPicPr>
          <p:nvPr/>
        </p:nvPicPr>
        <p:blipFill>
          <a:blip r:embed="rId4"/>
          <a:srcRect/>
          <a:stretch>
            <a:fillRect/>
          </a:stretch>
        </p:blipFill>
        <p:spPr bwMode="auto">
          <a:xfrm>
            <a:off x="6513513" y="5297488"/>
            <a:ext cx="855662" cy="10017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6325" name="CuadroTexto 2"/>
          <p:cNvSpPr txBox="1">
            <a:spLocks noChangeArrowheads="1"/>
          </p:cNvSpPr>
          <p:nvPr/>
        </p:nvSpPr>
        <p:spPr bwMode="auto">
          <a:xfrm>
            <a:off x="6513513" y="4652963"/>
            <a:ext cx="2651125" cy="7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300">
                <a:solidFill>
                  <a:schemeClr val="tx1"/>
                </a:solidFill>
                <a:latin typeface="Calibri" pitchFamily="34" charset="0"/>
                <a:ea typeface="ＭＳ Ｐゴシック" pitchFamily="34" charset="-128"/>
                <a:sym typeface="Calibri" pitchFamily="34" charset="0"/>
              </a:defRPr>
            </a:lvl1pPr>
            <a:lvl2pPr marL="742950" indent="-285750">
              <a:defRPr sz="1300">
                <a:solidFill>
                  <a:schemeClr val="tx1"/>
                </a:solidFill>
                <a:latin typeface="Calibri" pitchFamily="34" charset="0"/>
                <a:ea typeface="ＭＳ Ｐゴシック" pitchFamily="34" charset="-128"/>
                <a:sym typeface="Calibri" pitchFamily="34" charset="0"/>
              </a:defRPr>
            </a:lvl2pPr>
            <a:lvl3pPr marL="1143000" indent="-228600">
              <a:defRPr sz="1300">
                <a:solidFill>
                  <a:schemeClr val="tx1"/>
                </a:solidFill>
                <a:latin typeface="Calibri" pitchFamily="34" charset="0"/>
                <a:ea typeface="ＭＳ Ｐゴシック" pitchFamily="34" charset="-128"/>
                <a:sym typeface="Calibri" pitchFamily="34" charset="0"/>
              </a:defRPr>
            </a:lvl3pPr>
            <a:lvl4pPr marL="1600200" indent="-228600">
              <a:defRPr sz="1300">
                <a:solidFill>
                  <a:schemeClr val="tx1"/>
                </a:solidFill>
                <a:latin typeface="Calibri" pitchFamily="34" charset="0"/>
                <a:ea typeface="ＭＳ Ｐゴシック" pitchFamily="34" charset="-128"/>
                <a:sym typeface="Calibri" pitchFamily="34" charset="0"/>
              </a:defRPr>
            </a:lvl4pPr>
            <a:lvl5pPr marL="2057400" indent="-228600">
              <a:defRPr sz="1300">
                <a:solidFill>
                  <a:schemeClr val="tx1"/>
                </a:solidFill>
                <a:latin typeface="Calibri" pitchFamily="34" charset="0"/>
                <a:ea typeface="ＭＳ Ｐゴシック" pitchFamily="34" charset="-128"/>
                <a:sym typeface="Calibri" pitchFamily="34" charset="0"/>
              </a:defRPr>
            </a:lvl5pPr>
            <a:lvl6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6pPr>
            <a:lvl7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7pPr>
            <a:lvl8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8pPr>
            <a:lvl9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9pPr>
          </a:lstStyle>
          <a:p>
            <a:pPr>
              <a:spcBef>
                <a:spcPct val="50000"/>
              </a:spcBef>
            </a:pPr>
            <a:r>
              <a:rPr lang="es-ES" altLang="es-ES" sz="600">
                <a:latin typeface="Book Antiqua" pitchFamily="18" charset="0"/>
                <a:ea typeface="SimSun" pitchFamily="2" charset="-122"/>
                <a:hlinkClick r:id="rId5"/>
              </a:rPr>
              <a:t>http://www.mef.gob.pe/index.php?option=com_content&amp;view=article&amp;id=3332&amp;Itemid=101532&amp;lang=es</a:t>
            </a:r>
            <a:r>
              <a:rPr lang="es-ES" altLang="es-ES" sz="600">
                <a:latin typeface="Book Antiqua" pitchFamily="18" charset="0"/>
                <a:ea typeface="SimSun" pitchFamily="2" charset="-122"/>
              </a:rPr>
              <a:t> </a:t>
            </a:r>
          </a:p>
        </p:txBody>
      </p:sp>
      <p:sp>
        <p:nvSpPr>
          <p:cNvPr id="56326" name="Rectángulo 3"/>
          <p:cNvSpPr>
            <a:spLocks noChangeArrowheads="1"/>
          </p:cNvSpPr>
          <p:nvPr/>
        </p:nvSpPr>
        <p:spPr bwMode="auto">
          <a:xfrm>
            <a:off x="211138" y="1916113"/>
            <a:ext cx="5757862" cy="277812"/>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es-ES" altLang="es-ES" sz="1200">
                <a:solidFill>
                  <a:schemeClr val="bg1"/>
                </a:solidFill>
                <a:latin typeface="Arial" charset="0"/>
                <a:cs typeface="Arial" charset="0"/>
              </a:rPr>
              <a:t>TRES FRENTES:</a:t>
            </a:r>
            <a:endParaRPr lang="es-PE" altLang="es-ES" sz="1200">
              <a:solidFill>
                <a:schemeClr val="bg1"/>
              </a:solidFill>
              <a:latin typeface="Arial" charset="0"/>
              <a:cs typeface="Arial" charset="0"/>
            </a:endParaRPr>
          </a:p>
        </p:txBody>
      </p:sp>
      <p:pic>
        <p:nvPicPr>
          <p:cNvPr id="14" name="Imagen 9"/>
          <p:cNvPicPr>
            <a:picLocks noChangeAspect="1"/>
          </p:cNvPicPr>
          <p:nvPr/>
        </p:nvPicPr>
        <p:blipFill>
          <a:blip r:embed="rId6"/>
          <a:srcRect/>
          <a:stretch>
            <a:fillRect/>
          </a:stretch>
        </p:blipFill>
        <p:spPr bwMode="auto">
          <a:xfrm>
            <a:off x="7683500" y="5292725"/>
            <a:ext cx="857250" cy="10064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Imagen 6"/>
          <p:cNvPicPr>
            <a:picLocks noChangeAspect="1"/>
          </p:cNvPicPr>
          <p:nvPr/>
        </p:nvPicPr>
        <p:blipFill>
          <a:blip r:embed="rId7"/>
          <a:srcRect/>
          <a:stretch>
            <a:fillRect/>
          </a:stretch>
        </p:blipFill>
        <p:spPr bwMode="auto">
          <a:xfrm>
            <a:off x="8775700" y="5292725"/>
            <a:ext cx="863600" cy="10128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1 Título"/>
          <p:cNvSpPr txBox="1">
            <a:spLocks/>
          </p:cNvSpPr>
          <p:nvPr/>
        </p:nvSpPr>
        <p:spPr bwMode="auto">
          <a:xfrm>
            <a:off x="428625" y="257175"/>
            <a:ext cx="9210675"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rtl="0" eaLnBrk="0" fontAlgn="base" hangingPunct="0">
              <a:spcBef>
                <a:spcPct val="0"/>
              </a:spcBef>
              <a:spcAft>
                <a:spcPct val="0"/>
              </a:spcAft>
              <a:defRPr sz="4200">
                <a:solidFill>
                  <a:schemeClr val="bg2"/>
                </a:solidFill>
                <a:latin typeface="+mj-lt"/>
                <a:ea typeface="+mj-ea"/>
                <a:cs typeface="+mj-cs"/>
              </a:defRPr>
            </a:lvl1pPr>
            <a:lvl2pPr algn="l" rtl="0" eaLnBrk="0" fontAlgn="base" hangingPunct="0">
              <a:spcBef>
                <a:spcPct val="0"/>
              </a:spcBef>
              <a:spcAft>
                <a:spcPct val="0"/>
              </a:spcAft>
              <a:defRPr sz="4200">
                <a:solidFill>
                  <a:schemeClr val="bg2"/>
                </a:solidFill>
                <a:latin typeface="Arial" pitchFamily="34" charset="0"/>
              </a:defRPr>
            </a:lvl2pPr>
            <a:lvl3pPr algn="l" rtl="0" eaLnBrk="0" fontAlgn="base" hangingPunct="0">
              <a:spcBef>
                <a:spcPct val="0"/>
              </a:spcBef>
              <a:spcAft>
                <a:spcPct val="0"/>
              </a:spcAft>
              <a:defRPr sz="4200">
                <a:solidFill>
                  <a:schemeClr val="bg2"/>
                </a:solidFill>
                <a:latin typeface="Arial" pitchFamily="34" charset="0"/>
              </a:defRPr>
            </a:lvl3pPr>
            <a:lvl4pPr algn="l" rtl="0" eaLnBrk="0" fontAlgn="base" hangingPunct="0">
              <a:spcBef>
                <a:spcPct val="0"/>
              </a:spcBef>
              <a:spcAft>
                <a:spcPct val="0"/>
              </a:spcAft>
              <a:defRPr sz="4200">
                <a:solidFill>
                  <a:schemeClr val="bg2"/>
                </a:solidFill>
                <a:latin typeface="Arial" pitchFamily="34" charset="0"/>
              </a:defRPr>
            </a:lvl4pPr>
            <a:lvl5pPr algn="l" rtl="0" eaLnBrk="0" fontAlgn="base" hangingPunct="0">
              <a:spcBef>
                <a:spcPct val="0"/>
              </a:spcBef>
              <a:spcAft>
                <a:spcPct val="0"/>
              </a:spcAft>
              <a:defRPr sz="4200">
                <a:solidFill>
                  <a:schemeClr val="bg2"/>
                </a:solidFill>
                <a:latin typeface="Arial" pitchFamily="34" charset="0"/>
              </a:defRPr>
            </a:lvl5pPr>
            <a:lvl6pPr marL="457200" algn="l" rtl="0" fontAlgn="base">
              <a:spcBef>
                <a:spcPct val="0"/>
              </a:spcBef>
              <a:spcAft>
                <a:spcPct val="0"/>
              </a:spcAft>
              <a:defRPr sz="4200">
                <a:solidFill>
                  <a:schemeClr val="bg2"/>
                </a:solidFill>
                <a:latin typeface="Arial" pitchFamily="34" charset="0"/>
              </a:defRPr>
            </a:lvl6pPr>
            <a:lvl7pPr marL="914400" algn="l" rtl="0" fontAlgn="base">
              <a:spcBef>
                <a:spcPct val="0"/>
              </a:spcBef>
              <a:spcAft>
                <a:spcPct val="0"/>
              </a:spcAft>
              <a:defRPr sz="4200">
                <a:solidFill>
                  <a:schemeClr val="bg2"/>
                </a:solidFill>
                <a:latin typeface="Arial" pitchFamily="34" charset="0"/>
              </a:defRPr>
            </a:lvl7pPr>
            <a:lvl8pPr marL="1371600" algn="l" rtl="0" fontAlgn="base">
              <a:spcBef>
                <a:spcPct val="0"/>
              </a:spcBef>
              <a:spcAft>
                <a:spcPct val="0"/>
              </a:spcAft>
              <a:defRPr sz="4200">
                <a:solidFill>
                  <a:schemeClr val="bg2"/>
                </a:solidFill>
                <a:latin typeface="Arial" pitchFamily="34" charset="0"/>
              </a:defRPr>
            </a:lvl8pPr>
            <a:lvl9pPr marL="1828800" algn="l" rtl="0" fontAlgn="base">
              <a:spcBef>
                <a:spcPct val="0"/>
              </a:spcBef>
              <a:spcAft>
                <a:spcPct val="0"/>
              </a:spcAft>
              <a:defRPr sz="4200">
                <a:solidFill>
                  <a:schemeClr val="bg2"/>
                </a:solidFill>
                <a:latin typeface="Arial" pitchFamily="34" charset="0"/>
              </a:defRPr>
            </a:lvl9pPr>
          </a:lstStyle>
          <a:p>
            <a:pPr>
              <a:defRPr/>
            </a:pPr>
            <a:r>
              <a:rPr lang="es-ES" altLang="es-ES" sz="3200" kern="0" dirty="0" smtClean="0">
                <a:solidFill>
                  <a:schemeClr val="tx1"/>
                </a:solidFill>
              </a:rPr>
              <a:t>Evaluaciones de Diseño y Ejecución Presupuestal (EDEP)</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ítulo 1"/>
          <p:cNvSpPr>
            <a:spLocks noGrp="1"/>
          </p:cNvSpPr>
          <p:nvPr>
            <p:ph type="title"/>
          </p:nvPr>
        </p:nvSpPr>
        <p:spPr/>
        <p:txBody>
          <a:bodyPr/>
          <a:lstStyle/>
          <a:p>
            <a:r>
              <a:rPr lang="es-ES" altLang="es-ES" sz="3200" smtClean="0"/>
              <a:t>Uso de las EDEP</a:t>
            </a:r>
          </a:p>
        </p:txBody>
      </p:sp>
      <p:sp>
        <p:nvSpPr>
          <p:cNvPr id="57347" name="Marcador de número de diapositiva 4"/>
          <p:cNvSpPr>
            <a:spLocks noGrp="1"/>
          </p:cNvSpPr>
          <p:nvPr>
            <p:ph type="sldNum" sz="quarter" idx="4294967295"/>
          </p:nvPr>
        </p:nvSpPr>
        <p:spPr bwMode="auto">
          <a:xfrm>
            <a:off x="3384550" y="6248400"/>
            <a:ext cx="31369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Arial Narrow" pitchFamily="34" charset="0"/>
                <a:ea typeface="SimSun" pitchFamily="2" charset="-122"/>
              </a:defRPr>
            </a:lvl1pPr>
            <a:lvl2pPr marL="742950" indent="-285750">
              <a:defRPr sz="2000" b="1">
                <a:solidFill>
                  <a:schemeClr val="tx1"/>
                </a:solidFill>
                <a:latin typeface="Arial Narrow" pitchFamily="34" charset="0"/>
                <a:ea typeface="SimSun" pitchFamily="2" charset="-122"/>
              </a:defRPr>
            </a:lvl2pPr>
            <a:lvl3pPr marL="1143000" indent="-228600">
              <a:defRPr sz="2000" b="1">
                <a:solidFill>
                  <a:schemeClr val="tx1"/>
                </a:solidFill>
                <a:latin typeface="Arial Narrow" pitchFamily="34" charset="0"/>
                <a:ea typeface="SimSun" pitchFamily="2" charset="-122"/>
              </a:defRPr>
            </a:lvl3pPr>
            <a:lvl4pPr marL="1600200" indent="-228600">
              <a:defRPr sz="2000" b="1">
                <a:solidFill>
                  <a:schemeClr val="tx1"/>
                </a:solidFill>
                <a:latin typeface="Arial Narrow" pitchFamily="34" charset="0"/>
                <a:ea typeface="SimSun" pitchFamily="2" charset="-122"/>
              </a:defRPr>
            </a:lvl4pPr>
            <a:lvl5pPr marL="2057400" indent="-228600">
              <a:defRPr sz="2000" b="1">
                <a:solidFill>
                  <a:schemeClr val="tx1"/>
                </a:solidFill>
                <a:latin typeface="Arial Narrow" pitchFamily="34" charset="0"/>
                <a:ea typeface="SimSun" pitchFamily="2" charset="-122"/>
              </a:defRPr>
            </a:lvl5pPr>
            <a:lvl6pPr marL="2514600" indent="-228600" eaLnBrk="0" fontAlgn="base" hangingPunct="0">
              <a:spcBef>
                <a:spcPct val="0"/>
              </a:spcBef>
              <a:spcAft>
                <a:spcPct val="0"/>
              </a:spcAft>
              <a:defRPr sz="2000" b="1">
                <a:solidFill>
                  <a:schemeClr val="tx1"/>
                </a:solidFill>
                <a:latin typeface="Arial Narrow" pitchFamily="34" charset="0"/>
                <a:ea typeface="SimSun" pitchFamily="2" charset="-122"/>
              </a:defRPr>
            </a:lvl6pPr>
            <a:lvl7pPr marL="2971800" indent="-228600" eaLnBrk="0" fontAlgn="base" hangingPunct="0">
              <a:spcBef>
                <a:spcPct val="0"/>
              </a:spcBef>
              <a:spcAft>
                <a:spcPct val="0"/>
              </a:spcAft>
              <a:defRPr sz="2000" b="1">
                <a:solidFill>
                  <a:schemeClr val="tx1"/>
                </a:solidFill>
                <a:latin typeface="Arial Narrow" pitchFamily="34" charset="0"/>
                <a:ea typeface="SimSun" pitchFamily="2" charset="-122"/>
              </a:defRPr>
            </a:lvl7pPr>
            <a:lvl8pPr marL="3429000" indent="-228600" eaLnBrk="0" fontAlgn="base" hangingPunct="0">
              <a:spcBef>
                <a:spcPct val="0"/>
              </a:spcBef>
              <a:spcAft>
                <a:spcPct val="0"/>
              </a:spcAft>
              <a:defRPr sz="2000" b="1">
                <a:solidFill>
                  <a:schemeClr val="tx1"/>
                </a:solidFill>
                <a:latin typeface="Arial Narrow" pitchFamily="34" charset="0"/>
                <a:ea typeface="SimSun" pitchFamily="2" charset="-122"/>
              </a:defRPr>
            </a:lvl8pPr>
            <a:lvl9pPr marL="3886200" indent="-228600" eaLnBrk="0" fontAlgn="base" hangingPunct="0">
              <a:spcBef>
                <a:spcPct val="0"/>
              </a:spcBef>
              <a:spcAft>
                <a:spcPct val="0"/>
              </a:spcAft>
              <a:defRPr sz="2000" b="1">
                <a:solidFill>
                  <a:schemeClr val="tx1"/>
                </a:solidFill>
                <a:latin typeface="Arial Narrow" pitchFamily="34" charset="0"/>
                <a:ea typeface="SimSun" pitchFamily="2" charset="-122"/>
              </a:defRPr>
            </a:lvl9pPr>
          </a:lstStyle>
          <a:p>
            <a:pPr algn="ctr"/>
            <a:fld id="{841E5483-30AD-415E-89B1-7C501F4B1759}" type="slidenum">
              <a:rPr lang="es-PE" altLang="es-PE" sz="1600">
                <a:solidFill>
                  <a:schemeClr val="bg1"/>
                </a:solidFill>
                <a:latin typeface="Arial" charset="0"/>
                <a:cs typeface="Arial" charset="0"/>
              </a:rPr>
              <a:pPr algn="ctr"/>
              <a:t>18</a:t>
            </a:fld>
            <a:endParaRPr lang="es-PE" altLang="es-PE" sz="1600">
              <a:solidFill>
                <a:schemeClr val="bg1"/>
              </a:solidFill>
              <a:latin typeface="Arial" charset="0"/>
              <a:cs typeface="Arial" charset="0"/>
            </a:endParaRPr>
          </a:p>
        </p:txBody>
      </p:sp>
      <p:graphicFrame>
        <p:nvGraphicFramePr>
          <p:cNvPr id="6" name="Diagrama 5"/>
          <p:cNvGraphicFramePr/>
          <p:nvPr/>
        </p:nvGraphicFramePr>
        <p:xfrm>
          <a:off x="740533" y="1124744"/>
          <a:ext cx="8129629" cy="48965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 name="31 CuadroTexto"/>
          <p:cNvSpPr txBox="1"/>
          <p:nvPr/>
        </p:nvSpPr>
        <p:spPr>
          <a:xfrm>
            <a:off x="354487" y="2627968"/>
            <a:ext cx="2574072" cy="1200329"/>
          </a:xfrm>
          <a:prstGeom prst="rect">
            <a:avLst/>
          </a:prstGeom>
          <a:noFill/>
        </p:spPr>
        <p:txBody>
          <a:bodyPr wrap="square">
            <a:spAutoFit/>
          </a:bodyPr>
          <a:lstStyle/>
          <a:p>
            <a:pPr fontAlgn="base">
              <a:spcBef>
                <a:spcPct val="0"/>
              </a:spcBef>
              <a:spcAft>
                <a:spcPct val="0"/>
              </a:spcAft>
              <a:defRPr/>
            </a:pPr>
            <a:r>
              <a:rPr lang="es-PE" sz="2400" dirty="0">
                <a:solidFill>
                  <a:srgbClr val="000000"/>
                </a:solidFill>
                <a:effectLst>
                  <a:outerShdw blurRad="38100" dist="38100" dir="2700000" algn="tl">
                    <a:srgbClr val="000000">
                      <a:alpha val="43137"/>
                    </a:srgbClr>
                  </a:outerShdw>
                </a:effectLst>
                <a:latin typeface="Calibri" pitchFamily="34" charset="0"/>
                <a:cs typeface="Arial" pitchFamily="34" charset="0"/>
              </a:rPr>
              <a:t>POLÍTICAS SECTORIALES DE DESARROLLO</a:t>
            </a:r>
            <a:endParaRPr lang="es-ES" sz="2400" dirty="0">
              <a:solidFill>
                <a:srgbClr val="000000"/>
              </a:solidFill>
              <a:effectLst>
                <a:outerShdw blurRad="38100" dist="38100" dir="2700000" algn="tl">
                  <a:srgbClr val="000000">
                    <a:alpha val="43137"/>
                  </a:srgbClr>
                </a:outerShdw>
              </a:effectLst>
              <a:latin typeface="Calibri" pitchFamily="34" charset="0"/>
              <a:cs typeface="Arial" pitchFamily="34" charset="0"/>
            </a:endParaRPr>
          </a:p>
        </p:txBody>
      </p:sp>
      <p:sp>
        <p:nvSpPr>
          <p:cNvPr id="33" name="32 CuadroTexto"/>
          <p:cNvSpPr txBox="1"/>
          <p:nvPr/>
        </p:nvSpPr>
        <p:spPr>
          <a:xfrm>
            <a:off x="7584281" y="4060800"/>
            <a:ext cx="2244329" cy="1015663"/>
          </a:xfrm>
          <a:prstGeom prst="rect">
            <a:avLst/>
          </a:prstGeom>
          <a:noFill/>
        </p:spPr>
        <p:txBody>
          <a:bodyPr>
            <a:spAutoFit/>
          </a:bodyPr>
          <a:lstStyle/>
          <a:p>
            <a:pPr fontAlgn="base">
              <a:spcBef>
                <a:spcPct val="0"/>
              </a:spcBef>
              <a:spcAft>
                <a:spcPct val="0"/>
              </a:spcAft>
              <a:defRPr/>
            </a:pPr>
            <a:r>
              <a:rPr lang="es-PE" sz="2000" dirty="0">
                <a:solidFill>
                  <a:srgbClr val="000000"/>
                </a:solidFill>
                <a:effectLst>
                  <a:outerShdw blurRad="38100" dist="38100" dir="2700000" algn="tl">
                    <a:srgbClr val="000000">
                      <a:alpha val="43137"/>
                    </a:srgbClr>
                  </a:outerShdw>
                </a:effectLst>
                <a:latin typeface="Calibri" pitchFamily="34" charset="0"/>
                <a:cs typeface="Arial" pitchFamily="34" charset="0"/>
              </a:rPr>
              <a:t>POLÍTICAS REGIONALES DE DESARROLLO</a:t>
            </a:r>
            <a:endParaRPr lang="es-ES" sz="2000" dirty="0">
              <a:solidFill>
                <a:srgbClr val="000000"/>
              </a:solidFill>
              <a:effectLst>
                <a:outerShdw blurRad="38100" dist="38100" dir="2700000" algn="tl">
                  <a:srgbClr val="000000">
                    <a:alpha val="43137"/>
                  </a:srgbClr>
                </a:outerShdw>
              </a:effectLst>
              <a:latin typeface="Calibri" pitchFamily="34" charset="0"/>
              <a:cs typeface="Arial" pitchFamily="34" charset="0"/>
            </a:endParaRPr>
          </a:p>
        </p:txBody>
      </p:sp>
      <p:sp>
        <p:nvSpPr>
          <p:cNvPr id="34" name="33 CuadroTexto"/>
          <p:cNvSpPr txBox="1"/>
          <p:nvPr/>
        </p:nvSpPr>
        <p:spPr>
          <a:xfrm>
            <a:off x="8059457" y="5483449"/>
            <a:ext cx="1817685" cy="1015663"/>
          </a:xfrm>
          <a:prstGeom prst="rect">
            <a:avLst/>
          </a:prstGeom>
          <a:noFill/>
        </p:spPr>
        <p:txBody>
          <a:bodyPr wrap="square">
            <a:spAutoFit/>
          </a:bodyPr>
          <a:lstStyle/>
          <a:p>
            <a:pPr fontAlgn="base">
              <a:spcBef>
                <a:spcPct val="0"/>
              </a:spcBef>
              <a:spcAft>
                <a:spcPct val="0"/>
              </a:spcAft>
              <a:defRPr/>
            </a:pPr>
            <a:r>
              <a:rPr lang="es-PE" sz="2000" dirty="0">
                <a:solidFill>
                  <a:srgbClr val="000000"/>
                </a:solidFill>
                <a:effectLst>
                  <a:outerShdw blurRad="38100" dist="38100" dir="2700000" algn="tl">
                    <a:srgbClr val="000000">
                      <a:alpha val="43137"/>
                    </a:srgbClr>
                  </a:outerShdw>
                </a:effectLst>
                <a:latin typeface="Calibri" pitchFamily="34" charset="0"/>
                <a:cs typeface="Arial" pitchFamily="34" charset="0"/>
              </a:rPr>
              <a:t>POLÍTICAS LOCALES DE DESARROLLO</a:t>
            </a:r>
            <a:endParaRPr lang="es-ES" sz="2000" dirty="0">
              <a:solidFill>
                <a:srgbClr val="000000"/>
              </a:solidFill>
              <a:effectLst>
                <a:outerShdw blurRad="38100" dist="38100" dir="2700000" algn="tl">
                  <a:srgbClr val="000000">
                    <a:alpha val="43137"/>
                  </a:srgbClr>
                </a:outerShdw>
              </a:effectLst>
              <a:latin typeface="Calibri" pitchFamily="34" charset="0"/>
              <a:cs typeface="Arial" pitchFamily="34" charset="0"/>
            </a:endParaRPr>
          </a:p>
        </p:txBody>
      </p:sp>
      <p:sp>
        <p:nvSpPr>
          <p:cNvPr id="36" name="35 CuadroTexto"/>
          <p:cNvSpPr txBox="1"/>
          <p:nvPr/>
        </p:nvSpPr>
        <p:spPr>
          <a:xfrm>
            <a:off x="301062" y="1588386"/>
            <a:ext cx="2158338" cy="830997"/>
          </a:xfrm>
          <a:prstGeom prst="rect">
            <a:avLst/>
          </a:prstGeom>
          <a:noFill/>
        </p:spPr>
        <p:txBody>
          <a:bodyPr>
            <a:spAutoFit/>
          </a:bodyPr>
          <a:lstStyle/>
          <a:p>
            <a:pPr fontAlgn="base">
              <a:spcBef>
                <a:spcPct val="0"/>
              </a:spcBef>
              <a:spcAft>
                <a:spcPct val="0"/>
              </a:spcAft>
              <a:defRPr/>
            </a:pPr>
            <a:r>
              <a:rPr lang="es-PE" sz="2400" dirty="0">
                <a:solidFill>
                  <a:srgbClr val="000000"/>
                </a:solidFill>
                <a:effectLst>
                  <a:outerShdw blurRad="38100" dist="38100" dir="2700000" algn="tl">
                    <a:srgbClr val="000000">
                      <a:alpha val="43137"/>
                    </a:srgbClr>
                  </a:outerShdw>
                </a:effectLst>
                <a:latin typeface="Calibri" pitchFamily="34" charset="0"/>
                <a:cs typeface="Arial" pitchFamily="34" charset="0"/>
              </a:rPr>
              <a:t>GOBIERNO NACIONAL</a:t>
            </a:r>
            <a:endParaRPr lang="es-ES" sz="2400" dirty="0">
              <a:solidFill>
                <a:srgbClr val="000000"/>
              </a:solidFill>
              <a:effectLst>
                <a:outerShdw blurRad="38100" dist="38100" dir="2700000" algn="tl">
                  <a:srgbClr val="000000">
                    <a:alpha val="43137"/>
                  </a:srgbClr>
                </a:outerShdw>
              </a:effectLst>
              <a:latin typeface="Calibri" pitchFamily="34" charset="0"/>
              <a:cs typeface="Arial" pitchFamily="34" charset="0"/>
            </a:endParaRPr>
          </a:p>
        </p:txBody>
      </p:sp>
      <p:sp>
        <p:nvSpPr>
          <p:cNvPr id="37" name="36 CuadroTexto"/>
          <p:cNvSpPr txBox="1"/>
          <p:nvPr/>
        </p:nvSpPr>
        <p:spPr>
          <a:xfrm>
            <a:off x="377496" y="4245466"/>
            <a:ext cx="1702594" cy="830997"/>
          </a:xfrm>
          <a:prstGeom prst="rect">
            <a:avLst/>
          </a:prstGeom>
          <a:noFill/>
        </p:spPr>
        <p:txBody>
          <a:bodyPr>
            <a:spAutoFit/>
          </a:bodyPr>
          <a:lstStyle/>
          <a:p>
            <a:pPr fontAlgn="base">
              <a:spcBef>
                <a:spcPct val="0"/>
              </a:spcBef>
              <a:spcAft>
                <a:spcPct val="0"/>
              </a:spcAft>
              <a:defRPr/>
            </a:pPr>
            <a:r>
              <a:rPr lang="es-PE" sz="2400" dirty="0">
                <a:solidFill>
                  <a:srgbClr val="000000"/>
                </a:solidFill>
                <a:effectLst>
                  <a:outerShdw blurRad="38100" dist="38100" dir="2700000" algn="tl">
                    <a:srgbClr val="000000">
                      <a:alpha val="43137"/>
                    </a:srgbClr>
                  </a:outerShdw>
                </a:effectLst>
                <a:latin typeface="Calibri" pitchFamily="34" charset="0"/>
                <a:cs typeface="Arial" pitchFamily="34" charset="0"/>
              </a:rPr>
              <a:t>GOBIERNO REGIONAL</a:t>
            </a:r>
            <a:endParaRPr lang="es-ES" sz="2400" dirty="0">
              <a:solidFill>
                <a:srgbClr val="000000"/>
              </a:solidFill>
              <a:effectLst>
                <a:outerShdw blurRad="38100" dist="38100" dir="2700000" algn="tl">
                  <a:srgbClr val="000000">
                    <a:alpha val="43137"/>
                  </a:srgbClr>
                </a:outerShdw>
              </a:effectLst>
              <a:latin typeface="Calibri" pitchFamily="34" charset="0"/>
              <a:cs typeface="Arial" pitchFamily="34" charset="0"/>
            </a:endParaRPr>
          </a:p>
        </p:txBody>
      </p:sp>
      <p:sp>
        <p:nvSpPr>
          <p:cNvPr id="38" name="37 CuadroTexto"/>
          <p:cNvSpPr txBox="1"/>
          <p:nvPr/>
        </p:nvSpPr>
        <p:spPr>
          <a:xfrm>
            <a:off x="428497" y="5627464"/>
            <a:ext cx="1716191" cy="1138773"/>
          </a:xfrm>
          <a:prstGeom prst="rect">
            <a:avLst/>
          </a:prstGeom>
          <a:noFill/>
        </p:spPr>
        <p:txBody>
          <a:bodyPr wrap="square">
            <a:spAutoFit/>
          </a:bodyPr>
          <a:lstStyle/>
          <a:p>
            <a:pPr fontAlgn="base">
              <a:spcBef>
                <a:spcPct val="0"/>
              </a:spcBef>
              <a:spcAft>
                <a:spcPct val="0"/>
              </a:spcAft>
              <a:defRPr/>
            </a:pPr>
            <a:r>
              <a:rPr lang="es-PE" sz="2400" dirty="0">
                <a:solidFill>
                  <a:srgbClr val="000000"/>
                </a:solidFill>
                <a:effectLst>
                  <a:outerShdw blurRad="38100" dist="38100" dir="2700000" algn="tl">
                    <a:srgbClr val="000000">
                      <a:alpha val="43137"/>
                    </a:srgbClr>
                  </a:outerShdw>
                </a:effectLst>
                <a:latin typeface="Calibri" pitchFamily="34" charset="0"/>
                <a:cs typeface="Arial" pitchFamily="34" charset="0"/>
              </a:rPr>
              <a:t>GOBIERNO LOCAL</a:t>
            </a:r>
          </a:p>
          <a:p>
            <a:pPr fontAlgn="base">
              <a:spcBef>
                <a:spcPct val="0"/>
              </a:spcBef>
              <a:spcAft>
                <a:spcPct val="0"/>
              </a:spcAft>
              <a:defRPr/>
            </a:pPr>
            <a:endParaRPr lang="es-ES" dirty="0">
              <a:solidFill>
                <a:srgbClr val="000000"/>
              </a:solidFill>
              <a:effectLst>
                <a:outerShdw blurRad="38100" dist="38100" dir="2700000" algn="tl">
                  <a:srgbClr val="000000">
                    <a:alpha val="43137"/>
                  </a:srgbClr>
                </a:outerShdw>
              </a:effectLst>
              <a:latin typeface="Calibri" pitchFamily="34" charset="0"/>
              <a:cs typeface="Arial" pitchFamily="34" charset="0"/>
            </a:endParaRPr>
          </a:p>
        </p:txBody>
      </p:sp>
      <p:sp>
        <p:nvSpPr>
          <p:cNvPr id="39" name="38 CuadroTexto"/>
          <p:cNvSpPr txBox="1"/>
          <p:nvPr/>
        </p:nvSpPr>
        <p:spPr>
          <a:xfrm>
            <a:off x="6669353" y="1955801"/>
            <a:ext cx="2321719" cy="1015663"/>
          </a:xfrm>
          <a:prstGeom prst="rect">
            <a:avLst/>
          </a:prstGeom>
          <a:noFill/>
        </p:spPr>
        <p:txBody>
          <a:bodyPr>
            <a:spAutoFit/>
          </a:bodyPr>
          <a:lstStyle/>
          <a:p>
            <a:pPr fontAlgn="base">
              <a:spcBef>
                <a:spcPct val="0"/>
              </a:spcBef>
              <a:spcAft>
                <a:spcPct val="0"/>
              </a:spcAft>
              <a:defRPr/>
            </a:pPr>
            <a:r>
              <a:rPr lang="es-PE" sz="2000" dirty="0">
                <a:solidFill>
                  <a:srgbClr val="000000"/>
                </a:solidFill>
                <a:effectLst>
                  <a:outerShdw blurRad="38100" dist="38100" dir="2700000" algn="tl">
                    <a:srgbClr val="000000">
                      <a:alpha val="43137"/>
                    </a:srgbClr>
                  </a:outerShdw>
                </a:effectLst>
                <a:latin typeface="Calibri" pitchFamily="34" charset="0"/>
                <a:cs typeface="Arial" pitchFamily="34" charset="0"/>
              </a:rPr>
              <a:t>POLÍTICAS NACIONALES DE DESARROLLO</a:t>
            </a:r>
            <a:endParaRPr lang="es-ES" sz="2000" dirty="0">
              <a:solidFill>
                <a:srgbClr val="000000"/>
              </a:solidFill>
              <a:effectLst>
                <a:outerShdw blurRad="38100" dist="38100" dir="2700000" algn="tl">
                  <a:srgbClr val="000000">
                    <a:alpha val="43137"/>
                  </a:srgbClr>
                </a:outerShdw>
              </a:effectLst>
              <a:latin typeface="Calibri" pitchFamily="34" charset="0"/>
              <a:cs typeface="Arial" pitchFamily="34" charset="0"/>
            </a:endParaRPr>
          </a:p>
        </p:txBody>
      </p:sp>
      <p:graphicFrame>
        <p:nvGraphicFramePr>
          <p:cNvPr id="17" name="16 Diagrama"/>
          <p:cNvGraphicFramePr/>
          <p:nvPr>
            <p:extLst>
              <p:ext uri="{D42A27DB-BD31-4B8C-83A1-F6EECF244321}">
                <p14:modId xmlns:p14="http://schemas.microsoft.com/office/powerpoint/2010/main" val="2932805973"/>
              </p:ext>
            </p:extLst>
          </p:nvPr>
        </p:nvGraphicFramePr>
        <p:xfrm>
          <a:off x="1651000" y="1608126"/>
          <a:ext cx="6604000" cy="50720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8" name="17 Cerrar llave"/>
          <p:cNvSpPr/>
          <p:nvPr/>
        </p:nvSpPr>
        <p:spPr>
          <a:xfrm>
            <a:off x="6113860" y="1893888"/>
            <a:ext cx="541734" cy="1143000"/>
          </a:xfrm>
          <a:prstGeom prst="righ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fontAlgn="base">
              <a:spcBef>
                <a:spcPct val="0"/>
              </a:spcBef>
              <a:spcAft>
                <a:spcPct val="0"/>
              </a:spcAft>
              <a:defRPr/>
            </a:pPr>
            <a:endParaRPr lang="es-ES" dirty="0">
              <a:solidFill>
                <a:srgbClr val="000000"/>
              </a:solidFill>
            </a:endParaRPr>
          </a:p>
        </p:txBody>
      </p:sp>
      <p:sp>
        <p:nvSpPr>
          <p:cNvPr id="19" name="18 Cerrar llave"/>
          <p:cNvSpPr/>
          <p:nvPr/>
        </p:nvSpPr>
        <p:spPr>
          <a:xfrm>
            <a:off x="7042547" y="3965575"/>
            <a:ext cx="541734" cy="1143000"/>
          </a:xfrm>
          <a:prstGeom prst="righ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fontAlgn="base">
              <a:spcBef>
                <a:spcPct val="0"/>
              </a:spcBef>
              <a:spcAft>
                <a:spcPct val="0"/>
              </a:spcAft>
              <a:defRPr/>
            </a:pPr>
            <a:endParaRPr lang="es-ES" dirty="0">
              <a:solidFill>
                <a:srgbClr val="000000"/>
              </a:solidFill>
            </a:endParaRPr>
          </a:p>
        </p:txBody>
      </p:sp>
      <p:sp>
        <p:nvSpPr>
          <p:cNvPr id="13" name="1 Título"/>
          <p:cNvSpPr txBox="1">
            <a:spLocks/>
          </p:cNvSpPr>
          <p:nvPr/>
        </p:nvSpPr>
        <p:spPr bwMode="auto">
          <a:xfrm>
            <a:off x="2089527" y="1036622"/>
            <a:ext cx="5959120" cy="584200"/>
          </a:xfrm>
          <a:prstGeom prst="rect">
            <a:avLst/>
          </a:prstGeom>
          <a:solidFill>
            <a:schemeClr val="bg1"/>
          </a:solidFill>
          <a:ln w="9525">
            <a:noFill/>
            <a:miter lim="800000"/>
            <a:headEnd/>
            <a:tailEnd/>
          </a:ln>
        </p:spPr>
        <p:txBody>
          <a:bodyPr anchor="ctr">
            <a:normAutofit fontScale="97500"/>
          </a:bodyPr>
          <a:lstStyle/>
          <a:p>
            <a:pPr algn="ctr" eaLnBrk="0" fontAlgn="base" hangingPunct="0">
              <a:spcBef>
                <a:spcPct val="0"/>
              </a:spcBef>
              <a:spcAft>
                <a:spcPct val="0"/>
              </a:spcAft>
              <a:defRPr/>
            </a:pPr>
            <a:r>
              <a:rPr lang="es-PE" sz="2800" dirty="0">
                <a:solidFill>
                  <a:srgbClr val="000000"/>
                </a:solidFill>
                <a:effectLst>
                  <a:glow rad="101600">
                    <a:schemeClr val="accent1">
                      <a:satMod val="175000"/>
                      <a:alpha val="40000"/>
                    </a:schemeClr>
                  </a:glow>
                  <a:outerShdw blurRad="38100" dist="38100" dir="2700000" algn="tl">
                    <a:srgbClr val="000000">
                      <a:alpha val="43137"/>
                    </a:srgbClr>
                  </a:outerShdw>
                </a:effectLst>
                <a:latin typeface="Calibri" pitchFamily="34" charset="0"/>
              </a:rPr>
              <a:t>Niveles de planeamiento</a:t>
            </a:r>
            <a:endParaRPr lang="es-ES" sz="2800" dirty="0">
              <a:solidFill>
                <a:srgbClr val="000000"/>
              </a:solidFill>
              <a:effectLst>
                <a:glow rad="101600">
                  <a:schemeClr val="accent1">
                    <a:satMod val="175000"/>
                    <a:alpha val="40000"/>
                  </a:schemeClr>
                </a:glow>
                <a:outerShdw blurRad="38100" dist="38100" dir="2700000" algn="tl">
                  <a:srgbClr val="000000">
                    <a:alpha val="43137"/>
                  </a:srgbClr>
                </a:outerShdw>
              </a:effectLst>
              <a:latin typeface="Calibri" pitchFamily="34" charset="0"/>
            </a:endParaRPr>
          </a:p>
        </p:txBody>
      </p:sp>
      <p:sp>
        <p:nvSpPr>
          <p:cNvPr id="22" name="21 CuadroTexto"/>
          <p:cNvSpPr txBox="1"/>
          <p:nvPr/>
        </p:nvSpPr>
        <p:spPr>
          <a:xfrm>
            <a:off x="450594" y="223814"/>
            <a:ext cx="8125429" cy="461665"/>
          </a:xfrm>
          <a:prstGeom prst="rect">
            <a:avLst/>
          </a:prstGeom>
          <a:noFill/>
        </p:spPr>
        <p:txBody>
          <a:bodyPr wrap="none" rtlCol="0">
            <a:spAutoFit/>
          </a:bodyPr>
          <a:lstStyle/>
          <a:p>
            <a:pPr fontAlgn="base">
              <a:spcBef>
                <a:spcPct val="0"/>
              </a:spcBef>
              <a:spcAft>
                <a:spcPct val="0"/>
              </a:spcAft>
            </a:pPr>
            <a:r>
              <a:rPr lang="es-ES" sz="2400" b="1" dirty="0" smtClean="0">
                <a:solidFill>
                  <a:srgbClr val="0070C0"/>
                </a:solidFill>
                <a:latin typeface="Calibri" pitchFamily="34" charset="0"/>
              </a:rPr>
              <a:t>  </a:t>
            </a:r>
            <a:r>
              <a:rPr lang="es-ES" sz="2400" b="1" dirty="0">
                <a:solidFill>
                  <a:srgbClr val="0070C0"/>
                </a:solidFill>
                <a:latin typeface="Calibri" pitchFamily="34" charset="0"/>
              </a:rPr>
              <a:t>Objetivos y Escala de Prioridades, de corto y mediano plazo</a:t>
            </a:r>
          </a:p>
        </p:txBody>
      </p:sp>
      <p:sp>
        <p:nvSpPr>
          <p:cNvPr id="21" name="20 Marcador de número de diapositiva"/>
          <p:cNvSpPr>
            <a:spLocks noGrp="1"/>
          </p:cNvSpPr>
          <p:nvPr>
            <p:ph type="sldNum" sz="quarter" idx="4294967295"/>
          </p:nvPr>
        </p:nvSpPr>
        <p:spPr>
          <a:xfrm>
            <a:off x="7439852" y="6346850"/>
            <a:ext cx="2311400" cy="476250"/>
          </a:xfrm>
          <a:prstGeom prst="rect">
            <a:avLst/>
          </a:prstGeom>
        </p:spPr>
        <p:txBody>
          <a:bodyPr/>
          <a:lstStyle/>
          <a:p>
            <a:pPr>
              <a:defRPr/>
            </a:pPr>
            <a:fld id="{0B42EB8A-6585-49B6-B959-061205E209AB}" type="slidenum">
              <a:rPr lang="es-ES" smtClean="0">
                <a:solidFill>
                  <a:srgbClr val="000000"/>
                </a:solidFill>
              </a:rPr>
              <a:pPr>
                <a:defRPr/>
              </a:pPr>
              <a:t>1</a:t>
            </a:fld>
            <a:endParaRPr lang="es-ES">
              <a:solidFill>
                <a:srgbClr val="000000"/>
              </a:solidFill>
            </a:endParaRPr>
          </a:p>
        </p:txBody>
      </p:sp>
    </p:spTree>
    <p:extLst>
      <p:ext uri="{BB962C8B-B14F-4D97-AF65-F5344CB8AC3E}">
        <p14:creationId xmlns:p14="http://schemas.microsoft.com/office/powerpoint/2010/main" val="24952619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heckerboard(across)">
                                      <p:cBhvr>
                                        <p:cTn id="7" dur="500"/>
                                        <p:tgtEl>
                                          <p:spTgt spid="36"/>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checkerboard(across)">
                                      <p:cBhvr>
                                        <p:cTn id="11" dur="500"/>
                                        <p:tgtEl>
                                          <p:spTgt spid="39"/>
                                        </p:tgtEl>
                                      </p:cBhvr>
                                    </p:animEffect>
                                  </p:childTnLst>
                                </p:cTn>
                              </p:par>
                            </p:childTnLst>
                          </p:cTn>
                        </p:par>
                        <p:par>
                          <p:cTn id="12" fill="hold">
                            <p:stCondLst>
                              <p:cond delay="1000"/>
                            </p:stCondLst>
                            <p:childTnLst>
                              <p:par>
                                <p:cTn id="13" presetID="1" presetClass="entr" presetSubtype="0"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par>
                                <p:cTn id="15" presetID="5" presetClass="entr" presetSubtype="1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checkerboard(across)">
                                      <p:cBhvr>
                                        <p:cTn id="17" dur="500"/>
                                        <p:tgtEl>
                                          <p:spTgt spid="37"/>
                                        </p:tgtEl>
                                      </p:cBhvr>
                                    </p:animEffect>
                                  </p:childTnLst>
                                </p:cTn>
                              </p:par>
                            </p:childTnLst>
                          </p:cTn>
                        </p:par>
                        <p:par>
                          <p:cTn id="18" fill="hold">
                            <p:stCondLst>
                              <p:cond delay="1500"/>
                            </p:stCondLst>
                            <p:childTnLst>
                              <p:par>
                                <p:cTn id="19" presetID="5" presetClass="entr" presetSubtype="10"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checkerboard(across)">
                                      <p:cBhvr>
                                        <p:cTn id="21" dur="500"/>
                                        <p:tgtEl>
                                          <p:spTgt spid="33"/>
                                        </p:tgtEl>
                                      </p:cBhvr>
                                    </p:animEffect>
                                  </p:childTnLst>
                                </p:cTn>
                              </p:par>
                              <p:par>
                                <p:cTn id="22" presetID="5" presetClass="entr" presetSubtype="10"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checkerboard(across)">
                                      <p:cBhvr>
                                        <p:cTn id="24" dur="500"/>
                                        <p:tgtEl>
                                          <p:spTgt spid="38"/>
                                        </p:tgtEl>
                                      </p:cBhvr>
                                    </p:animEffect>
                                  </p:childTnLst>
                                </p:cTn>
                              </p:par>
                            </p:childTnLst>
                          </p:cTn>
                        </p:par>
                        <p:par>
                          <p:cTn id="25" fill="hold">
                            <p:stCondLst>
                              <p:cond delay="2000"/>
                            </p:stCondLst>
                            <p:childTnLst>
                              <p:par>
                                <p:cTn id="26" presetID="5" presetClass="entr" presetSubtype="10"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checkerboard(across)">
                                      <p:cBhvr>
                                        <p:cTn id="2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6" grpId="0"/>
      <p:bldP spid="37" grpId="0"/>
      <p:bldP spid="38" grpId="0"/>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ángulo 1"/>
          <p:cNvSpPr>
            <a:spLocks noChangeArrowheads="1"/>
          </p:cNvSpPr>
          <p:nvPr/>
        </p:nvSpPr>
        <p:spPr bwMode="auto">
          <a:xfrm>
            <a:off x="584200" y="381000"/>
            <a:ext cx="71802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PE" altLang="es-ES" sz="3200">
                <a:latin typeface="Calibri" pitchFamily="34" charset="0"/>
                <a:cs typeface="Arial" charset="0"/>
              </a:rPr>
              <a:t>Retos de las EDEP</a:t>
            </a:r>
          </a:p>
        </p:txBody>
      </p:sp>
      <p:pic>
        <p:nvPicPr>
          <p:cNvPr id="58371" name="Picture 4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625" y="2133600"/>
            <a:ext cx="9047163"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uadroTexto 2"/>
          <p:cNvSpPr txBox="1">
            <a:spLocks noChangeArrowheads="1"/>
          </p:cNvSpPr>
          <p:nvPr/>
        </p:nvSpPr>
        <p:spPr bwMode="auto">
          <a:xfrm>
            <a:off x="271463" y="4652963"/>
            <a:ext cx="2184400" cy="1370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285750" indent="-285750">
              <a:spcBef>
                <a:spcPct val="0"/>
              </a:spcBef>
              <a:defRPr/>
            </a:pPr>
            <a:r>
              <a:rPr lang="es-ES" altLang="es-ES" sz="1300" dirty="0" smtClean="0">
                <a:latin typeface="Calibri" panose="020F0502020204030204" pitchFamily="34" charset="0"/>
                <a:cs typeface="Arial" panose="020B0604020202020204" pitchFamily="34" charset="0"/>
                <a:sym typeface="Wingdings" panose="05000000000000000000" pitchFamily="2" charset="2"/>
              </a:rPr>
              <a:t>Fortalecer </a:t>
            </a:r>
            <a:r>
              <a:rPr lang="es-ES" altLang="es-ES" sz="1300" u="sng" dirty="0" smtClean="0">
                <a:latin typeface="Calibri" panose="020F0502020204030204" pitchFamily="34" charset="0"/>
                <a:cs typeface="Arial" panose="020B0604020202020204" pitchFamily="34" charset="0"/>
                <a:sym typeface="Wingdings" panose="05000000000000000000" pitchFamily="2" charset="2"/>
              </a:rPr>
              <a:t>capacidad de evaluación</a:t>
            </a:r>
            <a:r>
              <a:rPr lang="es-ES" altLang="es-ES" sz="1300" dirty="0" smtClean="0">
                <a:latin typeface="Calibri" panose="020F0502020204030204" pitchFamily="34" charset="0"/>
                <a:cs typeface="Arial" panose="020B0604020202020204" pitchFamily="34" charset="0"/>
                <a:sym typeface="Wingdings" panose="05000000000000000000" pitchFamily="2" charset="2"/>
              </a:rPr>
              <a:t>: firmas consultoras, equipos en entidades públicas, cultura evaluación. </a:t>
            </a:r>
          </a:p>
          <a:p>
            <a:pPr algn="ctr">
              <a:spcBef>
                <a:spcPct val="0"/>
              </a:spcBef>
              <a:buFontTx/>
              <a:buNone/>
              <a:defRPr/>
            </a:pPr>
            <a:endParaRPr lang="es-ES" altLang="es-ES" sz="1800" dirty="0" smtClean="0">
              <a:solidFill>
                <a:srgbClr val="FF0000"/>
              </a:solidFill>
              <a:cs typeface="Arial" panose="020B0604020202020204" pitchFamily="34" charset="0"/>
            </a:endParaRPr>
          </a:p>
        </p:txBody>
      </p:sp>
      <p:sp>
        <p:nvSpPr>
          <p:cNvPr id="6" name="CuadroTexto 2"/>
          <p:cNvSpPr txBox="1">
            <a:spLocks noChangeArrowheads="1"/>
          </p:cNvSpPr>
          <p:nvPr/>
        </p:nvSpPr>
        <p:spPr bwMode="auto">
          <a:xfrm>
            <a:off x="2728913" y="4581525"/>
            <a:ext cx="2465387" cy="177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285750" indent="-285750">
              <a:spcBef>
                <a:spcPct val="0"/>
              </a:spcBef>
              <a:defRPr/>
            </a:pPr>
            <a:r>
              <a:rPr lang="es-ES" altLang="es-ES" sz="1300" dirty="0" smtClean="0">
                <a:latin typeface="Calibri" panose="020F0502020204030204" pitchFamily="34" charset="0"/>
                <a:cs typeface="Arial" panose="020B0604020202020204" pitchFamily="34" charset="0"/>
                <a:sym typeface="Wingdings" panose="05000000000000000000" pitchFamily="2" charset="2"/>
              </a:rPr>
              <a:t>Recomendaciones vinculadas a </a:t>
            </a:r>
            <a:r>
              <a:rPr lang="es-ES" altLang="es-ES" sz="1300" u="sng" dirty="0" smtClean="0">
                <a:latin typeface="Calibri" panose="020F0502020204030204" pitchFamily="34" charset="0"/>
                <a:cs typeface="Arial" panose="020B0604020202020204" pitchFamily="34" charset="0"/>
                <a:sym typeface="Wingdings" panose="05000000000000000000" pitchFamily="2" charset="2"/>
              </a:rPr>
              <a:t>acciones específicas</a:t>
            </a:r>
            <a:r>
              <a:rPr lang="es-ES" altLang="es-ES" sz="1300" dirty="0" smtClean="0">
                <a:latin typeface="Calibri" panose="020F0502020204030204" pitchFamily="34" charset="0"/>
                <a:cs typeface="Arial" panose="020B0604020202020204" pitchFamily="34" charset="0"/>
                <a:sym typeface="Wingdings" panose="05000000000000000000" pitchFamily="2" charset="2"/>
              </a:rPr>
              <a:t>.</a:t>
            </a:r>
          </a:p>
          <a:p>
            <a:pPr marL="285750" indent="-285750">
              <a:spcBef>
                <a:spcPct val="0"/>
              </a:spcBef>
              <a:defRPr/>
            </a:pPr>
            <a:r>
              <a:rPr lang="es-ES" altLang="es-ES" sz="1300" u="sng" dirty="0" smtClean="0">
                <a:latin typeface="Calibri" panose="020F0502020204030204" pitchFamily="34" charset="0"/>
                <a:cs typeface="Arial" panose="020B0604020202020204" pitchFamily="34" charset="0"/>
                <a:sym typeface="Wingdings" panose="05000000000000000000" pitchFamily="2" charset="2"/>
              </a:rPr>
              <a:t>Difusión de recomendaciones </a:t>
            </a:r>
            <a:r>
              <a:rPr lang="es-ES" altLang="es-ES" sz="1300" dirty="0" smtClean="0">
                <a:latin typeface="Calibri" panose="020F0502020204030204" pitchFamily="34" charset="0"/>
                <a:cs typeface="Arial" panose="020B0604020202020204" pitchFamily="34" charset="0"/>
                <a:sym typeface="Wingdings" panose="05000000000000000000" pitchFamily="2" charset="2"/>
              </a:rPr>
              <a:t>para autoridades, </a:t>
            </a:r>
            <a:r>
              <a:rPr lang="es-ES" altLang="es-ES" sz="1300" i="1" dirty="0" err="1" smtClean="0">
                <a:latin typeface="Calibri" panose="020F0502020204030204" pitchFamily="34" charset="0"/>
                <a:cs typeface="Arial" panose="020B0604020202020204" pitchFamily="34" charset="0"/>
                <a:sym typeface="Wingdings" panose="05000000000000000000" pitchFamily="2" charset="2"/>
              </a:rPr>
              <a:t>policymakers</a:t>
            </a:r>
            <a:r>
              <a:rPr lang="es-ES" altLang="es-ES" sz="1300" dirty="0" smtClean="0">
                <a:latin typeface="Calibri" panose="020F0502020204030204" pitchFamily="34" charset="0"/>
                <a:cs typeface="Arial" panose="020B0604020202020204" pitchFamily="34" charset="0"/>
                <a:sym typeface="Wingdings" panose="05000000000000000000" pitchFamily="2" charset="2"/>
              </a:rPr>
              <a:t> y academia.</a:t>
            </a:r>
          </a:p>
          <a:p>
            <a:pPr algn="ctr">
              <a:spcBef>
                <a:spcPct val="0"/>
              </a:spcBef>
              <a:buFontTx/>
              <a:buNone/>
              <a:defRPr/>
            </a:pPr>
            <a:endParaRPr lang="es-ES" altLang="es-ES" sz="1800" dirty="0" smtClean="0">
              <a:solidFill>
                <a:srgbClr val="FF0000"/>
              </a:solidFill>
              <a:cs typeface="Arial" panose="020B0604020202020204" pitchFamily="34" charset="0"/>
            </a:endParaRPr>
          </a:p>
        </p:txBody>
      </p:sp>
      <p:sp>
        <p:nvSpPr>
          <p:cNvPr id="7" name="CuadroTexto 2"/>
          <p:cNvSpPr txBox="1">
            <a:spLocks noChangeArrowheads="1"/>
          </p:cNvSpPr>
          <p:nvPr/>
        </p:nvSpPr>
        <p:spPr bwMode="auto">
          <a:xfrm>
            <a:off x="5230813" y="4652963"/>
            <a:ext cx="18161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sz="1300">
                <a:solidFill>
                  <a:schemeClr val="tx1"/>
                </a:solidFill>
                <a:latin typeface="Calibri" pitchFamily="34" charset="0"/>
                <a:ea typeface="ＭＳ Ｐゴシック" pitchFamily="34" charset="-128"/>
                <a:sym typeface="Calibri" pitchFamily="34" charset="0"/>
              </a:defRPr>
            </a:lvl1pPr>
            <a:lvl2pPr marL="742950" indent="-285750">
              <a:defRPr sz="1300">
                <a:solidFill>
                  <a:schemeClr val="tx1"/>
                </a:solidFill>
                <a:latin typeface="Calibri" pitchFamily="34" charset="0"/>
                <a:ea typeface="ＭＳ Ｐゴシック" pitchFamily="34" charset="-128"/>
                <a:sym typeface="Calibri" pitchFamily="34" charset="0"/>
              </a:defRPr>
            </a:lvl2pPr>
            <a:lvl3pPr marL="1143000" indent="-228600">
              <a:defRPr sz="1300">
                <a:solidFill>
                  <a:schemeClr val="tx1"/>
                </a:solidFill>
                <a:latin typeface="Calibri" pitchFamily="34" charset="0"/>
                <a:ea typeface="ＭＳ Ｐゴシック" pitchFamily="34" charset="-128"/>
                <a:sym typeface="Calibri" pitchFamily="34" charset="0"/>
              </a:defRPr>
            </a:lvl3pPr>
            <a:lvl4pPr marL="1600200" indent="-228600">
              <a:defRPr sz="1300">
                <a:solidFill>
                  <a:schemeClr val="tx1"/>
                </a:solidFill>
                <a:latin typeface="Calibri" pitchFamily="34" charset="0"/>
                <a:ea typeface="ＭＳ Ｐゴシック" pitchFamily="34" charset="-128"/>
                <a:sym typeface="Calibri" pitchFamily="34" charset="0"/>
              </a:defRPr>
            </a:lvl4pPr>
            <a:lvl5pPr marL="2057400" indent="-228600">
              <a:defRPr sz="1300">
                <a:solidFill>
                  <a:schemeClr val="tx1"/>
                </a:solidFill>
                <a:latin typeface="Calibri" pitchFamily="34" charset="0"/>
                <a:ea typeface="ＭＳ Ｐゴシック" pitchFamily="34" charset="-128"/>
                <a:sym typeface="Calibri" pitchFamily="34" charset="0"/>
              </a:defRPr>
            </a:lvl5pPr>
            <a:lvl6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6pPr>
            <a:lvl7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7pPr>
            <a:lvl8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8pPr>
            <a:lvl9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9pPr>
          </a:lstStyle>
          <a:p>
            <a:pPr>
              <a:buFontTx/>
              <a:buChar char="•"/>
            </a:pPr>
            <a:r>
              <a:rPr lang="es-ES" altLang="es-ES" u="sng">
                <a:ea typeface="SimSun" pitchFamily="2" charset="-122"/>
                <a:sym typeface="Wingdings" pitchFamily="2" charset="2"/>
              </a:rPr>
              <a:t>Comprometer a autoridades </a:t>
            </a:r>
            <a:r>
              <a:rPr lang="es-ES" altLang="es-ES">
                <a:ea typeface="SimSun" pitchFamily="2" charset="-122"/>
                <a:sym typeface="Wingdings" pitchFamily="2" charset="2"/>
              </a:rPr>
              <a:t>para firma de cumplimiento.</a:t>
            </a:r>
            <a:endParaRPr lang="es-ES" altLang="es-ES">
              <a:ea typeface="SimSun" pitchFamily="2" charset="-122"/>
            </a:endParaRPr>
          </a:p>
        </p:txBody>
      </p:sp>
      <p:sp>
        <p:nvSpPr>
          <p:cNvPr id="8" name="CuadroTexto 2"/>
          <p:cNvSpPr txBox="1">
            <a:spLocks noChangeArrowheads="1"/>
          </p:cNvSpPr>
          <p:nvPr/>
        </p:nvSpPr>
        <p:spPr bwMode="auto">
          <a:xfrm>
            <a:off x="7331075" y="4652963"/>
            <a:ext cx="2303463"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sz="1300">
                <a:solidFill>
                  <a:schemeClr val="tx1"/>
                </a:solidFill>
                <a:latin typeface="Calibri" pitchFamily="34" charset="0"/>
                <a:ea typeface="ＭＳ Ｐゴシック" pitchFamily="34" charset="-128"/>
                <a:sym typeface="Calibri" pitchFamily="34" charset="0"/>
              </a:defRPr>
            </a:lvl1pPr>
            <a:lvl2pPr marL="742950" indent="-285750">
              <a:defRPr sz="1300">
                <a:solidFill>
                  <a:schemeClr val="tx1"/>
                </a:solidFill>
                <a:latin typeface="Calibri" pitchFamily="34" charset="0"/>
                <a:ea typeface="ＭＳ Ｐゴシック" pitchFamily="34" charset="-128"/>
                <a:sym typeface="Calibri" pitchFamily="34" charset="0"/>
              </a:defRPr>
            </a:lvl2pPr>
            <a:lvl3pPr marL="1143000" indent="-228600">
              <a:defRPr sz="1300">
                <a:solidFill>
                  <a:schemeClr val="tx1"/>
                </a:solidFill>
                <a:latin typeface="Calibri" pitchFamily="34" charset="0"/>
                <a:ea typeface="ＭＳ Ｐゴシック" pitchFamily="34" charset="-128"/>
                <a:sym typeface="Calibri" pitchFamily="34" charset="0"/>
              </a:defRPr>
            </a:lvl3pPr>
            <a:lvl4pPr marL="1600200" indent="-228600">
              <a:defRPr sz="1300">
                <a:solidFill>
                  <a:schemeClr val="tx1"/>
                </a:solidFill>
                <a:latin typeface="Calibri" pitchFamily="34" charset="0"/>
                <a:ea typeface="ＭＳ Ｐゴシック" pitchFamily="34" charset="-128"/>
                <a:sym typeface="Calibri" pitchFamily="34" charset="0"/>
              </a:defRPr>
            </a:lvl4pPr>
            <a:lvl5pPr marL="2057400" indent="-228600">
              <a:defRPr sz="1300">
                <a:solidFill>
                  <a:schemeClr val="tx1"/>
                </a:solidFill>
                <a:latin typeface="Calibri" pitchFamily="34" charset="0"/>
                <a:ea typeface="ＭＳ Ｐゴシック" pitchFamily="34" charset="-128"/>
                <a:sym typeface="Calibri" pitchFamily="34" charset="0"/>
              </a:defRPr>
            </a:lvl5pPr>
            <a:lvl6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6pPr>
            <a:lvl7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7pPr>
            <a:lvl8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8pPr>
            <a:lvl9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9pPr>
          </a:lstStyle>
          <a:p>
            <a:pPr>
              <a:buFontTx/>
              <a:buChar char="•"/>
            </a:pPr>
            <a:r>
              <a:rPr lang="es-ES" altLang="es-ES">
                <a:ea typeface="SimSun" pitchFamily="2" charset="-122"/>
                <a:sym typeface="Wingdings" pitchFamily="2" charset="2"/>
              </a:rPr>
              <a:t>Generar </a:t>
            </a:r>
            <a:r>
              <a:rPr lang="es-ES" altLang="es-ES" u="sng">
                <a:ea typeface="SimSun" pitchFamily="2" charset="-122"/>
                <a:sym typeface="Wingdings" pitchFamily="2" charset="2"/>
              </a:rPr>
              <a:t>mecanismos para facilitar </a:t>
            </a:r>
            <a:r>
              <a:rPr lang="es-ES" altLang="es-ES">
                <a:ea typeface="SimSun" pitchFamily="2" charset="-122"/>
                <a:sym typeface="Wingdings" pitchFamily="2" charset="2"/>
              </a:rPr>
              <a:t>cumplimiento de compromisos.</a:t>
            </a:r>
          </a:p>
          <a:p>
            <a:pPr>
              <a:buFontTx/>
              <a:buChar char="•"/>
            </a:pPr>
            <a:r>
              <a:rPr lang="es-ES" altLang="es-ES">
                <a:ea typeface="SimSun" pitchFamily="2" charset="-122"/>
                <a:sym typeface="Wingdings" pitchFamily="2" charset="2"/>
              </a:rPr>
              <a:t>Reportar cumplimiento ante </a:t>
            </a:r>
            <a:r>
              <a:rPr lang="es-ES" altLang="es-ES" u="sng">
                <a:ea typeface="SimSun" pitchFamily="2" charset="-122"/>
                <a:sym typeface="Wingdings" pitchFamily="2" charset="2"/>
              </a:rPr>
              <a:t>espacios de </a:t>
            </a:r>
            <a:r>
              <a:rPr lang="es-ES" altLang="es-ES" i="1" u="sng">
                <a:ea typeface="SimSun" pitchFamily="2" charset="-122"/>
                <a:sym typeface="Wingdings" pitchFamily="2" charset="2"/>
              </a:rPr>
              <a:t>accontability</a:t>
            </a:r>
            <a:r>
              <a:rPr lang="es-ES" altLang="es-ES" i="1">
                <a:ea typeface="SimSun" pitchFamily="2" charset="-122"/>
                <a:sym typeface="Wingdings" pitchFamily="2" charset="2"/>
              </a:rPr>
              <a:t>.</a:t>
            </a:r>
            <a:endParaRPr lang="es-ES" altLang="es-ES">
              <a:ea typeface="SimSun" pitchFamily="2" charset="-122"/>
            </a:endParaRPr>
          </a:p>
        </p:txBody>
      </p:sp>
      <p:sp>
        <p:nvSpPr>
          <p:cNvPr id="58376" name="CuadroTexto 2"/>
          <p:cNvSpPr txBox="1">
            <a:spLocks noChangeArrowheads="1"/>
          </p:cNvSpPr>
          <p:nvPr/>
        </p:nvSpPr>
        <p:spPr bwMode="auto">
          <a:xfrm>
            <a:off x="350838" y="1484313"/>
            <a:ext cx="60055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000" b="1">
                <a:solidFill>
                  <a:schemeClr val="tx1"/>
                </a:solidFill>
                <a:latin typeface="Arial Narrow" pitchFamily="34" charset="0"/>
                <a:ea typeface="SimSun" pitchFamily="2" charset="-122"/>
              </a:defRPr>
            </a:lvl1pPr>
            <a:lvl2pPr marL="742950" indent="-285750">
              <a:defRPr sz="2000" b="1">
                <a:solidFill>
                  <a:schemeClr val="tx1"/>
                </a:solidFill>
                <a:latin typeface="Arial Narrow" pitchFamily="34" charset="0"/>
                <a:ea typeface="SimSun" pitchFamily="2" charset="-122"/>
              </a:defRPr>
            </a:lvl2pPr>
            <a:lvl3pPr marL="1143000" indent="-228600">
              <a:defRPr sz="2000" b="1">
                <a:solidFill>
                  <a:schemeClr val="tx1"/>
                </a:solidFill>
                <a:latin typeface="Arial Narrow" pitchFamily="34" charset="0"/>
                <a:ea typeface="SimSun" pitchFamily="2" charset="-122"/>
              </a:defRPr>
            </a:lvl3pPr>
            <a:lvl4pPr marL="1600200" indent="-228600">
              <a:defRPr sz="2000" b="1">
                <a:solidFill>
                  <a:schemeClr val="tx1"/>
                </a:solidFill>
                <a:latin typeface="Arial Narrow" pitchFamily="34" charset="0"/>
                <a:ea typeface="SimSun" pitchFamily="2" charset="-122"/>
              </a:defRPr>
            </a:lvl4pPr>
            <a:lvl5pPr marL="2057400" indent="-228600">
              <a:defRPr sz="2000" b="1">
                <a:solidFill>
                  <a:schemeClr val="tx1"/>
                </a:solidFill>
                <a:latin typeface="Arial Narrow" pitchFamily="34" charset="0"/>
                <a:ea typeface="SimSun" pitchFamily="2" charset="-122"/>
              </a:defRPr>
            </a:lvl5pPr>
            <a:lvl6pPr marL="2514600" indent="-228600" eaLnBrk="0" fontAlgn="base" hangingPunct="0">
              <a:spcBef>
                <a:spcPct val="0"/>
              </a:spcBef>
              <a:spcAft>
                <a:spcPct val="0"/>
              </a:spcAft>
              <a:defRPr sz="2000" b="1">
                <a:solidFill>
                  <a:schemeClr val="tx1"/>
                </a:solidFill>
                <a:latin typeface="Arial Narrow" pitchFamily="34" charset="0"/>
                <a:ea typeface="SimSun" pitchFamily="2" charset="-122"/>
              </a:defRPr>
            </a:lvl6pPr>
            <a:lvl7pPr marL="2971800" indent="-228600" eaLnBrk="0" fontAlgn="base" hangingPunct="0">
              <a:spcBef>
                <a:spcPct val="0"/>
              </a:spcBef>
              <a:spcAft>
                <a:spcPct val="0"/>
              </a:spcAft>
              <a:defRPr sz="2000" b="1">
                <a:solidFill>
                  <a:schemeClr val="tx1"/>
                </a:solidFill>
                <a:latin typeface="Arial Narrow" pitchFamily="34" charset="0"/>
                <a:ea typeface="SimSun" pitchFamily="2" charset="-122"/>
              </a:defRPr>
            </a:lvl7pPr>
            <a:lvl8pPr marL="3429000" indent="-228600" eaLnBrk="0" fontAlgn="base" hangingPunct="0">
              <a:spcBef>
                <a:spcPct val="0"/>
              </a:spcBef>
              <a:spcAft>
                <a:spcPct val="0"/>
              </a:spcAft>
              <a:defRPr sz="2000" b="1">
                <a:solidFill>
                  <a:schemeClr val="tx1"/>
                </a:solidFill>
                <a:latin typeface="Arial Narrow" pitchFamily="34" charset="0"/>
                <a:ea typeface="SimSun" pitchFamily="2" charset="-122"/>
              </a:defRPr>
            </a:lvl8pPr>
            <a:lvl9pPr marL="3886200" indent="-228600" eaLnBrk="0" fontAlgn="base" hangingPunct="0">
              <a:spcBef>
                <a:spcPct val="0"/>
              </a:spcBef>
              <a:spcAft>
                <a:spcPct val="0"/>
              </a:spcAft>
              <a:defRPr sz="2000" b="1">
                <a:solidFill>
                  <a:schemeClr val="tx1"/>
                </a:solidFill>
                <a:latin typeface="Arial Narrow" pitchFamily="34" charset="0"/>
                <a:ea typeface="SimSun" pitchFamily="2" charset="-122"/>
              </a:defRPr>
            </a:lvl9pPr>
          </a:lstStyle>
          <a:p>
            <a:pPr>
              <a:spcBef>
                <a:spcPct val="50000"/>
              </a:spcBef>
            </a:pPr>
            <a:r>
              <a:rPr lang="es-ES" altLang="es-ES">
                <a:latin typeface="Calibri" pitchFamily="34" charset="0"/>
                <a:cs typeface="Arial" charset="0"/>
              </a:rPr>
              <a:t>En las 4 tapas del proceso de las EDEP…</a:t>
            </a:r>
          </a:p>
        </p:txBody>
      </p:sp>
      <p:cxnSp>
        <p:nvCxnSpPr>
          <p:cNvPr id="10" name="Conector recto 9"/>
          <p:cNvCxnSpPr/>
          <p:nvPr/>
        </p:nvCxnSpPr>
        <p:spPr>
          <a:xfrm>
            <a:off x="428625" y="1916113"/>
            <a:ext cx="5072063" cy="0"/>
          </a:xfrm>
          <a:prstGeom prst="line">
            <a:avLst/>
          </a:prstGeom>
          <a:ln w="22225" cmpd="sng">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14" descr="https://encrypted-tbn1.gstatic.com/images?q=tbn:ANd9GcStNErz3ACf0uofpeSMxbqcPWdFjrImxrQw21iyDMJDMLqGTYJX"/>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67413" y="5421313"/>
            <a:ext cx="128587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5" name="Picture 2" descr="http://www.universidad.continental.edu.pe/Portal/wp-content/uploads/2013/11/beca1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43488" y="2044700"/>
            <a:ext cx="1190625" cy="96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6" name="Título 1"/>
          <p:cNvSpPr>
            <a:spLocks noGrp="1"/>
          </p:cNvSpPr>
          <p:nvPr>
            <p:ph type="title"/>
          </p:nvPr>
        </p:nvSpPr>
        <p:spPr/>
        <p:txBody>
          <a:bodyPr/>
          <a:lstStyle/>
          <a:p>
            <a:r>
              <a:rPr lang="es-ES" altLang="es-ES" sz="3200" smtClean="0"/>
              <a:t>Evaluaciones de impacto PpR</a:t>
            </a:r>
          </a:p>
        </p:txBody>
      </p:sp>
      <p:sp>
        <p:nvSpPr>
          <p:cNvPr id="59397" name="Marcador de número de diapositiva 3"/>
          <p:cNvSpPr>
            <a:spLocks noGrp="1"/>
          </p:cNvSpPr>
          <p:nvPr>
            <p:ph type="sldNum" sz="quarter" idx="4294967295"/>
          </p:nvPr>
        </p:nvSpPr>
        <p:spPr bwMode="auto">
          <a:xfrm>
            <a:off x="7099300" y="6243638"/>
            <a:ext cx="23114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Arial Narrow" pitchFamily="34" charset="0"/>
                <a:ea typeface="SimSun" pitchFamily="2" charset="-122"/>
              </a:defRPr>
            </a:lvl1pPr>
            <a:lvl2pPr marL="742950" indent="-285750">
              <a:defRPr sz="2000" b="1">
                <a:solidFill>
                  <a:schemeClr val="tx1"/>
                </a:solidFill>
                <a:latin typeface="Arial Narrow" pitchFamily="34" charset="0"/>
                <a:ea typeface="SimSun" pitchFamily="2" charset="-122"/>
              </a:defRPr>
            </a:lvl2pPr>
            <a:lvl3pPr marL="1143000" indent="-228600">
              <a:defRPr sz="2000" b="1">
                <a:solidFill>
                  <a:schemeClr val="tx1"/>
                </a:solidFill>
                <a:latin typeface="Arial Narrow" pitchFamily="34" charset="0"/>
                <a:ea typeface="SimSun" pitchFamily="2" charset="-122"/>
              </a:defRPr>
            </a:lvl3pPr>
            <a:lvl4pPr marL="1600200" indent="-228600">
              <a:defRPr sz="2000" b="1">
                <a:solidFill>
                  <a:schemeClr val="tx1"/>
                </a:solidFill>
                <a:latin typeface="Arial Narrow" pitchFamily="34" charset="0"/>
                <a:ea typeface="SimSun" pitchFamily="2" charset="-122"/>
              </a:defRPr>
            </a:lvl4pPr>
            <a:lvl5pPr marL="2057400" indent="-228600">
              <a:defRPr sz="2000" b="1">
                <a:solidFill>
                  <a:schemeClr val="tx1"/>
                </a:solidFill>
                <a:latin typeface="Arial Narrow" pitchFamily="34" charset="0"/>
                <a:ea typeface="SimSun" pitchFamily="2" charset="-122"/>
              </a:defRPr>
            </a:lvl5pPr>
            <a:lvl6pPr marL="2514600" indent="-228600" eaLnBrk="0" fontAlgn="base" hangingPunct="0">
              <a:spcBef>
                <a:spcPct val="0"/>
              </a:spcBef>
              <a:spcAft>
                <a:spcPct val="0"/>
              </a:spcAft>
              <a:defRPr sz="2000" b="1">
                <a:solidFill>
                  <a:schemeClr val="tx1"/>
                </a:solidFill>
                <a:latin typeface="Arial Narrow" pitchFamily="34" charset="0"/>
                <a:ea typeface="SimSun" pitchFamily="2" charset="-122"/>
              </a:defRPr>
            </a:lvl6pPr>
            <a:lvl7pPr marL="2971800" indent="-228600" eaLnBrk="0" fontAlgn="base" hangingPunct="0">
              <a:spcBef>
                <a:spcPct val="0"/>
              </a:spcBef>
              <a:spcAft>
                <a:spcPct val="0"/>
              </a:spcAft>
              <a:defRPr sz="2000" b="1">
                <a:solidFill>
                  <a:schemeClr val="tx1"/>
                </a:solidFill>
                <a:latin typeface="Arial Narrow" pitchFamily="34" charset="0"/>
                <a:ea typeface="SimSun" pitchFamily="2" charset="-122"/>
              </a:defRPr>
            </a:lvl7pPr>
            <a:lvl8pPr marL="3429000" indent="-228600" eaLnBrk="0" fontAlgn="base" hangingPunct="0">
              <a:spcBef>
                <a:spcPct val="0"/>
              </a:spcBef>
              <a:spcAft>
                <a:spcPct val="0"/>
              </a:spcAft>
              <a:defRPr sz="2000" b="1">
                <a:solidFill>
                  <a:schemeClr val="tx1"/>
                </a:solidFill>
                <a:latin typeface="Arial Narrow" pitchFamily="34" charset="0"/>
                <a:ea typeface="SimSun" pitchFamily="2" charset="-122"/>
              </a:defRPr>
            </a:lvl8pPr>
            <a:lvl9pPr marL="3886200" indent="-228600" eaLnBrk="0" fontAlgn="base" hangingPunct="0">
              <a:spcBef>
                <a:spcPct val="0"/>
              </a:spcBef>
              <a:spcAft>
                <a:spcPct val="0"/>
              </a:spcAft>
              <a:defRPr sz="2000" b="1">
                <a:solidFill>
                  <a:schemeClr val="tx1"/>
                </a:solidFill>
                <a:latin typeface="Arial Narrow" pitchFamily="34" charset="0"/>
                <a:ea typeface="SimSun" pitchFamily="2" charset="-122"/>
              </a:defRPr>
            </a:lvl9pPr>
          </a:lstStyle>
          <a:p>
            <a:fld id="{AD1DFBB3-6AB6-4421-BBB6-1A37053F6BDF}" type="slidenum">
              <a:rPr lang="es-ES" altLang="en-US" sz="1400">
                <a:solidFill>
                  <a:schemeClr val="bg1"/>
                </a:solidFill>
                <a:latin typeface="Arial" charset="0"/>
                <a:cs typeface="Arial" charset="0"/>
              </a:rPr>
              <a:pPr/>
              <a:t>20</a:t>
            </a:fld>
            <a:endParaRPr lang="es-ES" altLang="en-US" sz="1400">
              <a:solidFill>
                <a:schemeClr val="bg1"/>
              </a:solidFill>
              <a:latin typeface="Arial" charset="0"/>
              <a:cs typeface="Arial" charset="0"/>
            </a:endParaRPr>
          </a:p>
        </p:txBody>
      </p:sp>
      <p:grpSp>
        <p:nvGrpSpPr>
          <p:cNvPr id="59398" name="Group 21"/>
          <p:cNvGrpSpPr>
            <a:grpSpLocks/>
          </p:cNvGrpSpPr>
          <p:nvPr/>
        </p:nvGrpSpPr>
        <p:grpSpPr bwMode="auto">
          <a:xfrm>
            <a:off x="676275" y="4167188"/>
            <a:ext cx="3692525" cy="1709737"/>
            <a:chOff x="166" y="2614"/>
            <a:chExt cx="2147" cy="1077"/>
          </a:xfrm>
        </p:grpSpPr>
        <p:sp>
          <p:nvSpPr>
            <p:cNvPr id="59418" name="Freeform 22"/>
            <p:cNvSpPr>
              <a:spLocks/>
            </p:cNvSpPr>
            <p:nvPr/>
          </p:nvSpPr>
          <p:spPr bwMode="auto">
            <a:xfrm>
              <a:off x="172" y="2624"/>
              <a:ext cx="2141" cy="1067"/>
            </a:xfrm>
            <a:custGeom>
              <a:avLst/>
              <a:gdLst>
                <a:gd name="T0" fmla="*/ 0 w 3559"/>
                <a:gd name="T1" fmla="*/ 6527 h 896"/>
                <a:gd name="T2" fmla="*/ 1 w 3559"/>
                <a:gd name="T3" fmla="*/ 6527 h 896"/>
                <a:gd name="T4" fmla="*/ 1 w 3559"/>
                <a:gd name="T5" fmla="*/ 14630 h 896"/>
                <a:gd name="T6" fmla="*/ 1 w 3559"/>
                <a:gd name="T7" fmla="*/ 14630 h 896"/>
                <a:gd name="T8" fmla="*/ 1 w 3559"/>
                <a:gd name="T9" fmla="*/ 0 h 896"/>
                <a:gd name="T10" fmla="*/ 0 w 3559"/>
                <a:gd name="T11" fmla="*/ 0 h 896"/>
                <a:gd name="T12" fmla="*/ 0 60000 65536"/>
                <a:gd name="T13" fmla="*/ 0 60000 65536"/>
                <a:gd name="T14" fmla="*/ 0 60000 65536"/>
                <a:gd name="T15" fmla="*/ 0 60000 65536"/>
                <a:gd name="T16" fmla="*/ 0 60000 65536"/>
                <a:gd name="T17" fmla="*/ 0 60000 65536"/>
                <a:gd name="T18" fmla="*/ 0 w 3559"/>
                <a:gd name="T19" fmla="*/ 0 h 896"/>
                <a:gd name="T20" fmla="*/ 3559 w 3559"/>
                <a:gd name="T21" fmla="*/ 896 h 896"/>
              </a:gdLst>
              <a:ahLst/>
              <a:cxnLst>
                <a:cxn ang="T12">
                  <a:pos x="T0" y="T1"/>
                </a:cxn>
                <a:cxn ang="T13">
                  <a:pos x="T2" y="T3"/>
                </a:cxn>
                <a:cxn ang="T14">
                  <a:pos x="T4" y="T5"/>
                </a:cxn>
                <a:cxn ang="T15">
                  <a:pos x="T6" y="T7"/>
                </a:cxn>
                <a:cxn ang="T16">
                  <a:pos x="T8" y="T9"/>
                </a:cxn>
                <a:cxn ang="T17">
                  <a:pos x="T10" y="T11"/>
                </a:cxn>
              </a:cxnLst>
              <a:rect l="T18" t="T19" r="T20" b="T21"/>
              <a:pathLst>
                <a:path w="3559" h="896">
                  <a:moveTo>
                    <a:pt x="0" y="399"/>
                  </a:moveTo>
                  <a:lnTo>
                    <a:pt x="2943" y="399"/>
                  </a:lnTo>
                  <a:lnTo>
                    <a:pt x="2687" y="895"/>
                  </a:lnTo>
                  <a:lnTo>
                    <a:pt x="3087" y="895"/>
                  </a:lnTo>
                  <a:lnTo>
                    <a:pt x="3558" y="0"/>
                  </a:lnTo>
                  <a:lnTo>
                    <a:pt x="0" y="0"/>
                  </a:lnTo>
                </a:path>
              </a:pathLst>
            </a:custGeom>
            <a:solidFill>
              <a:schemeClr val="bg1"/>
            </a:solidFill>
            <a:ln w="28575" cap="rnd">
              <a:solidFill>
                <a:srgbClr val="003399"/>
              </a:solidFill>
              <a:round/>
              <a:headEnd/>
              <a:tailEnd/>
            </a:ln>
            <a:effectLst>
              <a:outerShdw dist="35921" dir="2700000" algn="ctr" rotWithShape="0">
                <a:srgbClr val="DDDDDD"/>
              </a:outerShdw>
            </a:effectLst>
          </p:spPr>
          <p:txBody>
            <a:bodyPr/>
            <a:lstStyle/>
            <a:p>
              <a:endParaRPr lang="es-PE"/>
            </a:p>
          </p:txBody>
        </p:sp>
        <p:sp>
          <p:nvSpPr>
            <p:cNvPr id="59419" name="Rectangle 23"/>
            <p:cNvSpPr>
              <a:spLocks noChangeArrowheads="1"/>
            </p:cNvSpPr>
            <p:nvPr/>
          </p:nvSpPr>
          <p:spPr bwMode="auto">
            <a:xfrm>
              <a:off x="612" y="2725"/>
              <a:ext cx="1601" cy="271"/>
            </a:xfrm>
            <a:prstGeom prst="rect">
              <a:avLst/>
            </a:prstGeom>
            <a:noFill/>
            <a:ln>
              <a:noFill/>
            </a:ln>
            <a:effectLst>
              <a:outerShdw dist="17961" dir="2700000" algn="ctr" rotWithShape="0">
                <a:srgbClr val="DDDDDD"/>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spcBef>
                  <a:spcPct val="20000"/>
                </a:spcBef>
                <a:buClr>
                  <a:srgbClr val="D10F17"/>
                </a:buClr>
                <a:buFont typeface="Arial" charset="0"/>
                <a:buNone/>
              </a:pPr>
              <a:r>
                <a:rPr lang="es-ES_tradnl" altLang="es-ES" sz="1400">
                  <a:latin typeface="Calibri" pitchFamily="34" charset="0"/>
                  <a:cs typeface="Arial" charset="0"/>
                </a:rPr>
                <a:t>Pilotos de intervenciones que vayan a expandirse</a:t>
              </a:r>
            </a:p>
          </p:txBody>
        </p:sp>
        <p:sp>
          <p:nvSpPr>
            <p:cNvPr id="59420" name="Line 24"/>
            <p:cNvSpPr>
              <a:spLocks noChangeShapeType="1"/>
            </p:cNvSpPr>
            <p:nvPr/>
          </p:nvSpPr>
          <p:spPr bwMode="auto">
            <a:xfrm>
              <a:off x="166" y="2614"/>
              <a:ext cx="0" cy="486"/>
            </a:xfrm>
            <a:prstGeom prst="line">
              <a:avLst/>
            </a:prstGeom>
            <a:noFill/>
            <a:ln w="28575">
              <a:solidFill>
                <a:srgbClr val="003399"/>
              </a:solidFill>
              <a:round/>
              <a:headEnd/>
              <a:tailEnd/>
            </a:ln>
            <a:effectLst>
              <a:outerShdw dist="35921" dir="2700000" algn="ctr" rotWithShape="0">
                <a:srgbClr val="DDDDDD"/>
              </a:outerShdw>
            </a:effectLst>
            <a:extLst>
              <a:ext uri="{909E8E84-426E-40DD-AFC4-6F175D3DCCD1}">
                <a14:hiddenFill xmlns:a14="http://schemas.microsoft.com/office/drawing/2010/main">
                  <a:noFill/>
                </a14:hiddenFill>
              </a:ext>
            </a:extLst>
          </p:spPr>
          <p:txBody>
            <a:bodyPr>
              <a:spAutoFit/>
            </a:bodyPr>
            <a:lstStyle/>
            <a:p>
              <a:endParaRPr lang="es-PE"/>
            </a:p>
          </p:txBody>
        </p:sp>
      </p:grpSp>
      <p:grpSp>
        <p:nvGrpSpPr>
          <p:cNvPr id="59399" name="Group 26"/>
          <p:cNvGrpSpPr>
            <a:grpSpLocks/>
          </p:cNvGrpSpPr>
          <p:nvPr/>
        </p:nvGrpSpPr>
        <p:grpSpPr bwMode="auto">
          <a:xfrm>
            <a:off x="676275" y="1646238"/>
            <a:ext cx="4421188" cy="4176712"/>
            <a:chOff x="166" y="1026"/>
            <a:chExt cx="2571" cy="2631"/>
          </a:xfrm>
        </p:grpSpPr>
        <p:sp>
          <p:nvSpPr>
            <p:cNvPr id="59415" name="Freeform 27"/>
            <p:cNvSpPr>
              <a:spLocks/>
            </p:cNvSpPr>
            <p:nvPr/>
          </p:nvSpPr>
          <p:spPr bwMode="auto">
            <a:xfrm>
              <a:off x="172" y="1026"/>
              <a:ext cx="2565" cy="2631"/>
            </a:xfrm>
            <a:custGeom>
              <a:avLst/>
              <a:gdLst>
                <a:gd name="T0" fmla="*/ 0 w 4263"/>
                <a:gd name="T1" fmla="*/ 4830 h 2383"/>
                <a:gd name="T2" fmla="*/ 1 w 4263"/>
                <a:gd name="T3" fmla="*/ 4830 h 2383"/>
                <a:gd name="T4" fmla="*/ 1 w 4263"/>
                <a:gd name="T5" fmla="*/ 0 h 2383"/>
                <a:gd name="T6" fmla="*/ 1 w 4263"/>
                <a:gd name="T7" fmla="*/ 0 h 2383"/>
                <a:gd name="T8" fmla="*/ 1 w 4263"/>
                <a:gd name="T9" fmla="*/ 5884 h 2383"/>
                <a:gd name="T10" fmla="*/ 1 w 4263"/>
                <a:gd name="T11" fmla="*/ 11612 h 2383"/>
                <a:gd name="T12" fmla="*/ 1 w 4263"/>
                <a:gd name="T13" fmla="*/ 11612 h 2383"/>
                <a:gd name="T14" fmla="*/ 1 w 4263"/>
                <a:gd name="T15" fmla="*/ 6785 h 2383"/>
                <a:gd name="T16" fmla="*/ 0 w 4263"/>
                <a:gd name="T17" fmla="*/ 6785 h 23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63"/>
                <a:gd name="T28" fmla="*/ 0 h 2383"/>
                <a:gd name="T29" fmla="*/ 4263 w 4263"/>
                <a:gd name="T30" fmla="*/ 2383 h 23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63" h="2383">
                  <a:moveTo>
                    <a:pt x="0" y="991"/>
                  </a:moveTo>
                  <a:lnTo>
                    <a:pt x="3750" y="991"/>
                  </a:lnTo>
                  <a:lnTo>
                    <a:pt x="3207" y="0"/>
                  </a:lnTo>
                  <a:lnTo>
                    <a:pt x="3630" y="0"/>
                  </a:lnTo>
                  <a:lnTo>
                    <a:pt x="4262" y="1207"/>
                  </a:lnTo>
                  <a:lnTo>
                    <a:pt x="3630" y="2382"/>
                  </a:lnTo>
                  <a:lnTo>
                    <a:pt x="3254" y="2382"/>
                  </a:lnTo>
                  <a:lnTo>
                    <a:pt x="3774" y="1391"/>
                  </a:lnTo>
                  <a:lnTo>
                    <a:pt x="0" y="1391"/>
                  </a:lnTo>
                </a:path>
              </a:pathLst>
            </a:custGeom>
            <a:solidFill>
              <a:schemeClr val="bg1"/>
            </a:solidFill>
            <a:ln w="28575" cap="rnd">
              <a:solidFill>
                <a:srgbClr val="003399"/>
              </a:solidFill>
              <a:round/>
              <a:headEnd/>
              <a:tailEnd/>
            </a:ln>
            <a:effectLst>
              <a:outerShdw dist="35921" dir="2700000" algn="ctr" rotWithShape="0">
                <a:srgbClr val="DDDDDD"/>
              </a:outerShdw>
            </a:effectLst>
          </p:spPr>
          <p:txBody>
            <a:bodyPr/>
            <a:lstStyle/>
            <a:p>
              <a:endParaRPr lang="es-PE"/>
            </a:p>
          </p:txBody>
        </p:sp>
        <p:sp>
          <p:nvSpPr>
            <p:cNvPr id="59416" name="Rectangle 28"/>
            <p:cNvSpPr>
              <a:spLocks noChangeArrowheads="1"/>
            </p:cNvSpPr>
            <p:nvPr/>
          </p:nvSpPr>
          <p:spPr bwMode="auto">
            <a:xfrm>
              <a:off x="612" y="2205"/>
              <a:ext cx="1908" cy="271"/>
            </a:xfrm>
            <a:prstGeom prst="rect">
              <a:avLst/>
            </a:prstGeom>
            <a:noFill/>
            <a:ln>
              <a:noFill/>
            </a:ln>
            <a:effectLst>
              <a:outerShdw dist="17961" dir="2700000" algn="ctr" rotWithShape="0">
                <a:srgbClr val="DDDDDD"/>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spcBef>
                  <a:spcPct val="20000"/>
                </a:spcBef>
                <a:buClr>
                  <a:srgbClr val="D10F17"/>
                </a:buClr>
                <a:buFont typeface="Arial" charset="0"/>
                <a:buNone/>
              </a:pPr>
              <a:r>
                <a:rPr lang="es-ES_tradnl" altLang="es-ES" sz="1400">
                  <a:latin typeface="Calibri" pitchFamily="34" charset="0"/>
                  <a:cs typeface="Arial" charset="0"/>
                </a:rPr>
                <a:t>Intervenciones relevantes presupuestalmente</a:t>
              </a:r>
            </a:p>
          </p:txBody>
        </p:sp>
        <p:sp>
          <p:nvSpPr>
            <p:cNvPr id="59417" name="Line 29"/>
            <p:cNvSpPr>
              <a:spLocks noChangeShapeType="1"/>
            </p:cNvSpPr>
            <p:nvPr/>
          </p:nvSpPr>
          <p:spPr bwMode="auto">
            <a:xfrm>
              <a:off x="166" y="2115"/>
              <a:ext cx="0" cy="450"/>
            </a:xfrm>
            <a:prstGeom prst="line">
              <a:avLst/>
            </a:prstGeom>
            <a:noFill/>
            <a:ln w="28575">
              <a:solidFill>
                <a:srgbClr val="003399"/>
              </a:solidFill>
              <a:round/>
              <a:headEnd/>
              <a:tailEnd/>
            </a:ln>
            <a:effectLst>
              <a:outerShdw dist="35921" dir="2700000" algn="ctr" rotWithShape="0">
                <a:srgbClr val="DDDDDD"/>
              </a:outerShdw>
            </a:effectLst>
            <a:extLst>
              <a:ext uri="{909E8E84-426E-40DD-AFC4-6F175D3DCCD1}">
                <a14:hiddenFill xmlns:a14="http://schemas.microsoft.com/office/drawing/2010/main">
                  <a:noFill/>
                </a14:hiddenFill>
              </a:ext>
            </a:extLst>
          </p:spPr>
          <p:txBody>
            <a:bodyPr>
              <a:spAutoFit/>
            </a:bodyPr>
            <a:lstStyle/>
            <a:p>
              <a:endParaRPr lang="es-PE"/>
            </a:p>
          </p:txBody>
        </p:sp>
      </p:grpSp>
      <p:grpSp>
        <p:nvGrpSpPr>
          <p:cNvPr id="59400" name="Group 31"/>
          <p:cNvGrpSpPr>
            <a:grpSpLocks/>
          </p:cNvGrpSpPr>
          <p:nvPr/>
        </p:nvGrpSpPr>
        <p:grpSpPr bwMode="auto">
          <a:xfrm>
            <a:off x="676275" y="1598613"/>
            <a:ext cx="3692525" cy="1703387"/>
            <a:chOff x="166" y="996"/>
            <a:chExt cx="2147" cy="1073"/>
          </a:xfrm>
        </p:grpSpPr>
        <p:sp>
          <p:nvSpPr>
            <p:cNvPr id="59412" name="Freeform 32"/>
            <p:cNvSpPr>
              <a:spLocks/>
            </p:cNvSpPr>
            <p:nvPr/>
          </p:nvSpPr>
          <p:spPr bwMode="auto">
            <a:xfrm>
              <a:off x="172" y="996"/>
              <a:ext cx="2141" cy="1067"/>
            </a:xfrm>
            <a:custGeom>
              <a:avLst/>
              <a:gdLst>
                <a:gd name="T0" fmla="*/ 0 w 3559"/>
                <a:gd name="T1" fmla="*/ 8116 h 896"/>
                <a:gd name="T2" fmla="*/ 1 w 3559"/>
                <a:gd name="T3" fmla="*/ 8116 h 896"/>
                <a:gd name="T4" fmla="*/ 1 w 3559"/>
                <a:gd name="T5" fmla="*/ 0 h 896"/>
                <a:gd name="T6" fmla="*/ 1 w 3559"/>
                <a:gd name="T7" fmla="*/ 0 h 896"/>
                <a:gd name="T8" fmla="*/ 1 w 3559"/>
                <a:gd name="T9" fmla="*/ 14630 h 896"/>
                <a:gd name="T10" fmla="*/ 0 w 3559"/>
                <a:gd name="T11" fmla="*/ 14630 h 896"/>
                <a:gd name="T12" fmla="*/ 0 60000 65536"/>
                <a:gd name="T13" fmla="*/ 0 60000 65536"/>
                <a:gd name="T14" fmla="*/ 0 60000 65536"/>
                <a:gd name="T15" fmla="*/ 0 60000 65536"/>
                <a:gd name="T16" fmla="*/ 0 60000 65536"/>
                <a:gd name="T17" fmla="*/ 0 60000 65536"/>
                <a:gd name="T18" fmla="*/ 0 w 3559"/>
                <a:gd name="T19" fmla="*/ 0 h 896"/>
                <a:gd name="T20" fmla="*/ 3559 w 3559"/>
                <a:gd name="T21" fmla="*/ 896 h 896"/>
              </a:gdLst>
              <a:ahLst/>
              <a:cxnLst>
                <a:cxn ang="T12">
                  <a:pos x="T0" y="T1"/>
                </a:cxn>
                <a:cxn ang="T13">
                  <a:pos x="T2" y="T3"/>
                </a:cxn>
                <a:cxn ang="T14">
                  <a:pos x="T4" y="T5"/>
                </a:cxn>
                <a:cxn ang="T15">
                  <a:pos x="T6" y="T7"/>
                </a:cxn>
                <a:cxn ang="T16">
                  <a:pos x="T8" y="T9"/>
                </a:cxn>
                <a:cxn ang="T17">
                  <a:pos x="T10" y="T11"/>
                </a:cxn>
              </a:cxnLst>
              <a:rect l="T18" t="T19" r="T20" b="T21"/>
              <a:pathLst>
                <a:path w="3559" h="896">
                  <a:moveTo>
                    <a:pt x="0" y="496"/>
                  </a:moveTo>
                  <a:lnTo>
                    <a:pt x="2943" y="496"/>
                  </a:lnTo>
                  <a:lnTo>
                    <a:pt x="2663" y="0"/>
                  </a:lnTo>
                  <a:lnTo>
                    <a:pt x="3063" y="0"/>
                  </a:lnTo>
                  <a:lnTo>
                    <a:pt x="3558" y="895"/>
                  </a:lnTo>
                  <a:lnTo>
                    <a:pt x="0" y="895"/>
                  </a:lnTo>
                </a:path>
              </a:pathLst>
            </a:custGeom>
            <a:solidFill>
              <a:schemeClr val="bg1"/>
            </a:solidFill>
            <a:ln w="28575" cap="rnd">
              <a:solidFill>
                <a:srgbClr val="003399"/>
              </a:solidFill>
              <a:round/>
              <a:headEnd/>
              <a:tailEnd/>
            </a:ln>
            <a:effectLst>
              <a:outerShdw dist="35921" dir="2700000" algn="ctr" rotWithShape="0">
                <a:srgbClr val="DDDDDD"/>
              </a:outerShdw>
            </a:effectLst>
          </p:spPr>
          <p:txBody>
            <a:bodyPr/>
            <a:lstStyle/>
            <a:p>
              <a:endParaRPr lang="es-PE"/>
            </a:p>
          </p:txBody>
        </p:sp>
        <p:sp>
          <p:nvSpPr>
            <p:cNvPr id="59413" name="Rectangle 33"/>
            <p:cNvSpPr>
              <a:spLocks noChangeArrowheads="1"/>
            </p:cNvSpPr>
            <p:nvPr/>
          </p:nvSpPr>
          <p:spPr bwMode="auto">
            <a:xfrm>
              <a:off x="612" y="1689"/>
              <a:ext cx="1459" cy="271"/>
            </a:xfrm>
            <a:prstGeom prst="rect">
              <a:avLst/>
            </a:prstGeom>
            <a:noFill/>
            <a:ln>
              <a:noFill/>
            </a:ln>
            <a:effectLst>
              <a:outerShdw dist="17961" dir="2700000" algn="ctr" rotWithShape="0">
                <a:srgbClr val="DDDDDD"/>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spcBef>
                  <a:spcPct val="20000"/>
                </a:spcBef>
                <a:buClr>
                  <a:srgbClr val="D10F17"/>
                </a:buClr>
                <a:buFont typeface="Arial" charset="0"/>
                <a:buNone/>
              </a:pPr>
              <a:r>
                <a:rPr lang="es-ES_tradnl" altLang="es-ES" sz="1400">
                  <a:latin typeface="Calibri" pitchFamily="34" charset="0"/>
                  <a:cs typeface="Arial" charset="0"/>
                </a:rPr>
                <a:t>Programas públicos nuevos y prioritarios del gobierno</a:t>
              </a:r>
            </a:p>
          </p:txBody>
        </p:sp>
        <p:sp>
          <p:nvSpPr>
            <p:cNvPr id="59414" name="Line 34"/>
            <p:cNvSpPr>
              <a:spLocks noChangeShapeType="1"/>
            </p:cNvSpPr>
            <p:nvPr/>
          </p:nvSpPr>
          <p:spPr bwMode="auto">
            <a:xfrm>
              <a:off x="166" y="1583"/>
              <a:ext cx="0" cy="486"/>
            </a:xfrm>
            <a:prstGeom prst="line">
              <a:avLst/>
            </a:prstGeom>
            <a:noFill/>
            <a:ln w="28575">
              <a:solidFill>
                <a:srgbClr val="003399"/>
              </a:solidFill>
              <a:round/>
              <a:headEnd/>
              <a:tailEnd/>
            </a:ln>
            <a:effectLst>
              <a:outerShdw dist="35921" dir="2700000" algn="ctr" rotWithShape="0">
                <a:srgbClr val="DDDDDD"/>
              </a:outerShdw>
            </a:effectLst>
            <a:extLst>
              <a:ext uri="{909E8E84-426E-40DD-AFC4-6F175D3DCCD1}">
                <a14:hiddenFill xmlns:a14="http://schemas.microsoft.com/office/drawing/2010/main">
                  <a:noFill/>
                </a14:hiddenFill>
              </a:ext>
            </a:extLst>
          </p:spPr>
          <p:txBody>
            <a:bodyPr>
              <a:spAutoFit/>
            </a:bodyPr>
            <a:lstStyle/>
            <a:p>
              <a:endParaRPr lang="es-PE"/>
            </a:p>
          </p:txBody>
        </p:sp>
      </p:grpSp>
      <p:sp>
        <p:nvSpPr>
          <p:cNvPr id="59401" name="Oval 7"/>
          <p:cNvSpPr>
            <a:spLocks noChangeArrowheads="1"/>
          </p:cNvSpPr>
          <p:nvPr/>
        </p:nvSpPr>
        <p:spPr bwMode="auto">
          <a:xfrm>
            <a:off x="5356225" y="2935288"/>
            <a:ext cx="3965575" cy="1668462"/>
          </a:xfrm>
          <a:prstGeom prst="ellipse">
            <a:avLst/>
          </a:prstGeom>
          <a:solidFill>
            <a:srgbClr val="FFFFFF"/>
          </a:solidFill>
          <a:ln w="19050" algn="ctr">
            <a:solidFill>
              <a:srgbClr val="CC0000"/>
            </a:solidFill>
            <a:round/>
            <a:headEnd/>
            <a:tailEnd/>
          </a:ln>
          <a:effectLst>
            <a:outerShdw dist="35921" dir="2700000" algn="ctr" rotWithShape="0">
              <a:srgbClr val="DDDDDD"/>
            </a:outerShdw>
          </a:effectLst>
        </p:spPr>
        <p:txBody>
          <a:bodyPr wrap="none" anchor="ctr"/>
          <a:lstStyle/>
          <a:p>
            <a:pPr algn="ctr"/>
            <a:r>
              <a:rPr lang="es-PE" altLang="es-ES">
                <a:latin typeface="Calibri" pitchFamily="34" charset="0"/>
                <a:cs typeface="Arial" charset="0"/>
              </a:rPr>
              <a:t>Mayor escala de </a:t>
            </a:r>
          </a:p>
          <a:p>
            <a:pPr algn="ctr"/>
            <a:r>
              <a:rPr lang="es-PE" altLang="es-ES">
                <a:latin typeface="Calibri" pitchFamily="34" charset="0"/>
                <a:cs typeface="Arial" charset="0"/>
              </a:rPr>
              <a:t>programas evaluados</a:t>
            </a:r>
          </a:p>
        </p:txBody>
      </p:sp>
      <p:sp>
        <p:nvSpPr>
          <p:cNvPr id="59402" name="6 Marcador de contenido"/>
          <p:cNvSpPr>
            <a:spLocks noGrp="1"/>
          </p:cNvSpPr>
          <p:nvPr>
            <p:ph idx="1"/>
          </p:nvPr>
        </p:nvSpPr>
        <p:spPr>
          <a:xfrm>
            <a:off x="488950" y="1087438"/>
            <a:ext cx="3216275" cy="427037"/>
          </a:xfrm>
        </p:spPr>
        <p:txBody>
          <a:bodyPr/>
          <a:lstStyle/>
          <a:p>
            <a:pPr marL="0" indent="0">
              <a:buFont typeface="Wingdings" pitchFamily="2" charset="2"/>
              <a:buNone/>
            </a:pPr>
            <a:r>
              <a:rPr lang="es-PE" altLang="es-ES" sz="2400" b="1" smtClean="0"/>
              <a:t>  ¿Qué evaluar?</a:t>
            </a:r>
          </a:p>
        </p:txBody>
      </p:sp>
      <p:pic>
        <p:nvPicPr>
          <p:cNvPr id="59403" name="Picture 4" descr="http://www.educaciontacna.edu.pe/web/media/articulo/resize/news1ba442178a.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40450" y="1697038"/>
            <a:ext cx="1152525" cy="108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4" name="Picture 6" descr="http://miriego.agrorural.gob.pe/miriego/imagenes/logo.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32675" y="1720850"/>
            <a:ext cx="108902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5" name="Imagen 2"/>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605713" y="2335213"/>
            <a:ext cx="1763712"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6" name="Imagen 13"/>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781800" y="4616450"/>
            <a:ext cx="151447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7" name="Picture 12" descr="http://1.bp.blogspot.com/-h2ojTmjv5nY/UBvwUd2sbbI/AAAAAAAACSg/XUIKE3vGSrM/s1600/cunamas+logo.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83188" y="4676775"/>
            <a:ext cx="1427162"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8" name="Picture 16" descr="http://2.bp.blogspot.com/-wSR1ulNEKa8/TVRQbMk3uNI/AAAAAAAABPk/mKz-Ont-Bxs/s1600/Construyendo_Peru.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324850" y="4772025"/>
            <a:ext cx="1190625"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409" name="Oval 38"/>
          <p:cNvSpPr>
            <a:spLocks noChangeArrowheads="1"/>
          </p:cNvSpPr>
          <p:nvPr/>
        </p:nvSpPr>
        <p:spPr bwMode="gray">
          <a:xfrm>
            <a:off x="792163" y="2719388"/>
            <a:ext cx="468312" cy="431800"/>
          </a:xfrm>
          <a:prstGeom prst="ellipse">
            <a:avLst/>
          </a:prstGeom>
          <a:solidFill>
            <a:srgbClr val="003399"/>
          </a:solidFill>
          <a:ln w="19050" algn="ctr">
            <a:solidFill>
              <a:schemeClr val="bg1"/>
            </a:solidFill>
            <a:round/>
            <a:headEnd/>
            <a:tailEnd/>
          </a:ln>
          <a:effectLst>
            <a:outerShdw dist="35921" dir="2700000" algn="ctr" rotWithShape="0">
              <a:srgbClr val="DDDDDD"/>
            </a:outerShdw>
          </a:effectLst>
        </p:spPr>
        <p:txBody>
          <a:bodyPr anchor="ctr"/>
          <a:lstStyle/>
          <a:p>
            <a:pPr algn="ctr"/>
            <a:r>
              <a:rPr lang="es-PE" altLang="es-ES" sz="1400">
                <a:solidFill>
                  <a:schemeClr val="bg1"/>
                </a:solidFill>
                <a:latin typeface="Arial" charset="0"/>
                <a:cs typeface="Arial" charset="0"/>
              </a:rPr>
              <a:t>1</a:t>
            </a:r>
            <a:endParaRPr lang="es-MX" altLang="es-ES" sz="1400">
              <a:solidFill>
                <a:schemeClr val="bg1"/>
              </a:solidFill>
              <a:latin typeface="Arial" charset="0"/>
              <a:cs typeface="Arial" charset="0"/>
            </a:endParaRPr>
          </a:p>
        </p:txBody>
      </p:sp>
      <p:sp>
        <p:nvSpPr>
          <p:cNvPr id="59410" name="Oval 38"/>
          <p:cNvSpPr>
            <a:spLocks noChangeArrowheads="1"/>
          </p:cNvSpPr>
          <p:nvPr/>
        </p:nvSpPr>
        <p:spPr bwMode="gray">
          <a:xfrm>
            <a:off x="792163" y="3517900"/>
            <a:ext cx="468312" cy="431800"/>
          </a:xfrm>
          <a:prstGeom prst="ellipse">
            <a:avLst/>
          </a:prstGeom>
          <a:solidFill>
            <a:srgbClr val="003399"/>
          </a:solidFill>
          <a:ln w="19050" algn="ctr">
            <a:solidFill>
              <a:schemeClr val="bg1"/>
            </a:solidFill>
            <a:round/>
            <a:headEnd/>
            <a:tailEnd/>
          </a:ln>
          <a:effectLst>
            <a:outerShdw dist="35921" dir="2700000" algn="ctr" rotWithShape="0">
              <a:srgbClr val="DDDDDD"/>
            </a:outerShdw>
          </a:effectLst>
        </p:spPr>
        <p:txBody>
          <a:bodyPr anchor="ctr"/>
          <a:lstStyle/>
          <a:p>
            <a:pPr algn="ctr"/>
            <a:r>
              <a:rPr lang="es-PE" altLang="es-ES" sz="1400">
                <a:solidFill>
                  <a:schemeClr val="bg1"/>
                </a:solidFill>
                <a:latin typeface="Arial" charset="0"/>
                <a:cs typeface="Arial" charset="0"/>
              </a:rPr>
              <a:t>2</a:t>
            </a:r>
            <a:endParaRPr lang="es-MX" altLang="es-ES" sz="1400">
              <a:solidFill>
                <a:schemeClr val="bg1"/>
              </a:solidFill>
              <a:latin typeface="Arial" charset="0"/>
              <a:cs typeface="Arial" charset="0"/>
            </a:endParaRPr>
          </a:p>
        </p:txBody>
      </p:sp>
      <p:sp>
        <p:nvSpPr>
          <p:cNvPr id="59411" name="Oval 38"/>
          <p:cNvSpPr>
            <a:spLocks noChangeArrowheads="1"/>
          </p:cNvSpPr>
          <p:nvPr/>
        </p:nvSpPr>
        <p:spPr bwMode="gray">
          <a:xfrm>
            <a:off x="792163" y="4297363"/>
            <a:ext cx="468312" cy="431800"/>
          </a:xfrm>
          <a:prstGeom prst="ellipse">
            <a:avLst/>
          </a:prstGeom>
          <a:solidFill>
            <a:srgbClr val="003399"/>
          </a:solidFill>
          <a:ln w="19050" algn="ctr">
            <a:solidFill>
              <a:schemeClr val="bg1"/>
            </a:solidFill>
            <a:round/>
            <a:headEnd/>
            <a:tailEnd/>
          </a:ln>
          <a:effectLst>
            <a:outerShdw dist="35921" dir="2700000" algn="ctr" rotWithShape="0">
              <a:srgbClr val="DDDDDD"/>
            </a:outerShdw>
          </a:effectLst>
        </p:spPr>
        <p:txBody>
          <a:bodyPr anchor="ctr"/>
          <a:lstStyle/>
          <a:p>
            <a:pPr algn="ctr"/>
            <a:r>
              <a:rPr lang="es-PE" altLang="es-ES" sz="1400">
                <a:solidFill>
                  <a:schemeClr val="bg1"/>
                </a:solidFill>
                <a:latin typeface="Arial" charset="0"/>
                <a:cs typeface="Arial" charset="0"/>
              </a:rPr>
              <a:t>3</a:t>
            </a:r>
            <a:endParaRPr lang="es-MX" altLang="es-ES" sz="1400">
              <a:solidFill>
                <a:schemeClr val="bg1"/>
              </a:solidFill>
              <a:latin typeface="Arial" charset="0"/>
              <a:cs typeface="Arial"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ítulo 1"/>
          <p:cNvSpPr>
            <a:spLocks noGrp="1"/>
          </p:cNvSpPr>
          <p:nvPr>
            <p:ph type="title"/>
          </p:nvPr>
        </p:nvSpPr>
        <p:spPr>
          <a:xfrm>
            <a:off x="428625" y="249238"/>
            <a:ext cx="8915400" cy="512762"/>
          </a:xfrm>
        </p:spPr>
        <p:txBody>
          <a:bodyPr/>
          <a:lstStyle/>
          <a:p>
            <a:r>
              <a:rPr lang="es-ES" altLang="es-ES" sz="3200" smtClean="0"/>
              <a:t>Evaluaciones de impacto PpR</a:t>
            </a:r>
          </a:p>
        </p:txBody>
      </p:sp>
      <p:sp>
        <p:nvSpPr>
          <p:cNvPr id="60419" name="Marcador de número de diapositiva 3"/>
          <p:cNvSpPr>
            <a:spLocks noGrp="1"/>
          </p:cNvSpPr>
          <p:nvPr>
            <p:ph type="sldNum" sz="quarter" idx="4294967295"/>
          </p:nvPr>
        </p:nvSpPr>
        <p:spPr bwMode="auto">
          <a:xfrm>
            <a:off x="7099300" y="6243638"/>
            <a:ext cx="23114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Arial Narrow" pitchFamily="34" charset="0"/>
                <a:ea typeface="SimSun" pitchFamily="2" charset="-122"/>
              </a:defRPr>
            </a:lvl1pPr>
            <a:lvl2pPr marL="742950" indent="-285750">
              <a:defRPr sz="2000" b="1">
                <a:solidFill>
                  <a:schemeClr val="tx1"/>
                </a:solidFill>
                <a:latin typeface="Arial Narrow" pitchFamily="34" charset="0"/>
                <a:ea typeface="SimSun" pitchFamily="2" charset="-122"/>
              </a:defRPr>
            </a:lvl2pPr>
            <a:lvl3pPr marL="1143000" indent="-228600">
              <a:defRPr sz="2000" b="1">
                <a:solidFill>
                  <a:schemeClr val="tx1"/>
                </a:solidFill>
                <a:latin typeface="Arial Narrow" pitchFamily="34" charset="0"/>
                <a:ea typeface="SimSun" pitchFamily="2" charset="-122"/>
              </a:defRPr>
            </a:lvl3pPr>
            <a:lvl4pPr marL="1600200" indent="-228600">
              <a:defRPr sz="2000" b="1">
                <a:solidFill>
                  <a:schemeClr val="tx1"/>
                </a:solidFill>
                <a:latin typeface="Arial Narrow" pitchFamily="34" charset="0"/>
                <a:ea typeface="SimSun" pitchFamily="2" charset="-122"/>
              </a:defRPr>
            </a:lvl4pPr>
            <a:lvl5pPr marL="2057400" indent="-228600">
              <a:defRPr sz="2000" b="1">
                <a:solidFill>
                  <a:schemeClr val="tx1"/>
                </a:solidFill>
                <a:latin typeface="Arial Narrow" pitchFamily="34" charset="0"/>
                <a:ea typeface="SimSun" pitchFamily="2" charset="-122"/>
              </a:defRPr>
            </a:lvl5pPr>
            <a:lvl6pPr marL="2514600" indent="-228600" eaLnBrk="0" fontAlgn="base" hangingPunct="0">
              <a:spcBef>
                <a:spcPct val="0"/>
              </a:spcBef>
              <a:spcAft>
                <a:spcPct val="0"/>
              </a:spcAft>
              <a:defRPr sz="2000" b="1">
                <a:solidFill>
                  <a:schemeClr val="tx1"/>
                </a:solidFill>
                <a:latin typeface="Arial Narrow" pitchFamily="34" charset="0"/>
                <a:ea typeface="SimSun" pitchFamily="2" charset="-122"/>
              </a:defRPr>
            </a:lvl6pPr>
            <a:lvl7pPr marL="2971800" indent="-228600" eaLnBrk="0" fontAlgn="base" hangingPunct="0">
              <a:spcBef>
                <a:spcPct val="0"/>
              </a:spcBef>
              <a:spcAft>
                <a:spcPct val="0"/>
              </a:spcAft>
              <a:defRPr sz="2000" b="1">
                <a:solidFill>
                  <a:schemeClr val="tx1"/>
                </a:solidFill>
                <a:latin typeface="Arial Narrow" pitchFamily="34" charset="0"/>
                <a:ea typeface="SimSun" pitchFamily="2" charset="-122"/>
              </a:defRPr>
            </a:lvl7pPr>
            <a:lvl8pPr marL="3429000" indent="-228600" eaLnBrk="0" fontAlgn="base" hangingPunct="0">
              <a:spcBef>
                <a:spcPct val="0"/>
              </a:spcBef>
              <a:spcAft>
                <a:spcPct val="0"/>
              </a:spcAft>
              <a:defRPr sz="2000" b="1">
                <a:solidFill>
                  <a:schemeClr val="tx1"/>
                </a:solidFill>
                <a:latin typeface="Arial Narrow" pitchFamily="34" charset="0"/>
                <a:ea typeface="SimSun" pitchFamily="2" charset="-122"/>
              </a:defRPr>
            </a:lvl8pPr>
            <a:lvl9pPr marL="3886200" indent="-228600" eaLnBrk="0" fontAlgn="base" hangingPunct="0">
              <a:spcBef>
                <a:spcPct val="0"/>
              </a:spcBef>
              <a:spcAft>
                <a:spcPct val="0"/>
              </a:spcAft>
              <a:defRPr sz="2000" b="1">
                <a:solidFill>
                  <a:schemeClr val="tx1"/>
                </a:solidFill>
                <a:latin typeface="Arial Narrow" pitchFamily="34" charset="0"/>
                <a:ea typeface="SimSun" pitchFamily="2" charset="-122"/>
              </a:defRPr>
            </a:lvl9pPr>
          </a:lstStyle>
          <a:p>
            <a:fld id="{71199EA1-720E-4A30-9507-B94FCBA59CD9}" type="slidenum">
              <a:rPr lang="es-ES" altLang="en-US" sz="1400">
                <a:solidFill>
                  <a:schemeClr val="bg1"/>
                </a:solidFill>
                <a:latin typeface="Arial" charset="0"/>
                <a:cs typeface="Arial" charset="0"/>
              </a:rPr>
              <a:pPr/>
              <a:t>21</a:t>
            </a:fld>
            <a:endParaRPr lang="es-ES" altLang="en-US" sz="1400">
              <a:solidFill>
                <a:schemeClr val="bg1"/>
              </a:solidFill>
              <a:latin typeface="Arial" charset="0"/>
              <a:cs typeface="Arial" charset="0"/>
            </a:endParaRPr>
          </a:p>
        </p:txBody>
      </p:sp>
      <p:sp>
        <p:nvSpPr>
          <p:cNvPr id="60420" name="AutoShape 25"/>
          <p:cNvSpPr>
            <a:spLocks noChangeArrowheads="1"/>
          </p:cNvSpPr>
          <p:nvPr/>
        </p:nvSpPr>
        <p:spPr bwMode="auto">
          <a:xfrm>
            <a:off x="584200" y="2874963"/>
            <a:ext cx="1990725" cy="971550"/>
          </a:xfrm>
          <a:prstGeom prst="homePlate">
            <a:avLst>
              <a:gd name="adj" fmla="val 12674"/>
            </a:avLst>
          </a:prstGeom>
          <a:solidFill>
            <a:schemeClr val="bg1"/>
          </a:solidFill>
          <a:ln w="19050">
            <a:solidFill>
              <a:srgbClr val="808080"/>
            </a:solidFill>
            <a:miter lim="800000"/>
            <a:headEnd/>
            <a:tailEnd/>
          </a:ln>
          <a:effectLst>
            <a:outerShdw dist="35921" dir="2700000" algn="ctr" rotWithShape="0">
              <a:srgbClr val="DDDDDD"/>
            </a:outerShdw>
          </a:effectLst>
        </p:spPr>
        <p:txBody>
          <a:bodyPr anchor="ctr"/>
          <a:lstStyle/>
          <a:p>
            <a:pPr algn="ctr"/>
            <a:endParaRPr lang="es-ES_tradnl" altLang="es-ES" sz="1200">
              <a:latin typeface="Calibri" pitchFamily="34" charset="0"/>
              <a:cs typeface="Arial" charset="0"/>
            </a:endParaRPr>
          </a:p>
          <a:p>
            <a:pPr algn="ctr"/>
            <a:r>
              <a:rPr lang="es-ES_tradnl" altLang="es-ES" sz="1200">
                <a:latin typeface="Calibri" pitchFamily="34" charset="0"/>
                <a:cs typeface="Arial" charset="0"/>
              </a:rPr>
              <a:t>Piloto Retén Franco</a:t>
            </a:r>
          </a:p>
          <a:p>
            <a:pPr algn="ctr"/>
            <a:endParaRPr lang="es-ES_tradnl" altLang="es-ES" sz="1200">
              <a:latin typeface="Calibri" pitchFamily="34" charset="0"/>
              <a:cs typeface="Arial" charset="0"/>
            </a:endParaRPr>
          </a:p>
          <a:p>
            <a:pPr algn="ctr"/>
            <a:r>
              <a:rPr lang="es-ES_tradnl" altLang="es-ES" sz="1200" i="1">
                <a:latin typeface="Calibri" pitchFamily="34" charset="0"/>
                <a:cs typeface="Arial" charset="0"/>
              </a:rPr>
              <a:t>Sector: Interior</a:t>
            </a:r>
            <a:endParaRPr lang="es-ES_tradnl" altLang="es-ES" sz="1400" i="1">
              <a:latin typeface="Calibri" pitchFamily="34" charset="0"/>
              <a:cs typeface="Arial" charset="0"/>
            </a:endParaRPr>
          </a:p>
          <a:p>
            <a:pPr algn="ctr"/>
            <a:endParaRPr lang="es-ES_tradnl" altLang="es-ES" sz="1200">
              <a:latin typeface="Arial" charset="0"/>
              <a:cs typeface="Arial" charset="0"/>
            </a:endParaRPr>
          </a:p>
        </p:txBody>
      </p:sp>
      <p:sp>
        <p:nvSpPr>
          <p:cNvPr id="10246" name="Rectangle 33"/>
          <p:cNvSpPr>
            <a:spLocks noChangeArrowheads="1"/>
          </p:cNvSpPr>
          <p:nvPr/>
        </p:nvSpPr>
        <p:spPr bwMode="gray">
          <a:xfrm>
            <a:off x="584200" y="1125538"/>
            <a:ext cx="3892550" cy="563562"/>
          </a:xfrm>
          <a:prstGeom prst="rect">
            <a:avLst/>
          </a:prstGeom>
          <a:solidFill>
            <a:schemeClr val="bg1">
              <a:lumMod val="50000"/>
            </a:schemeClr>
          </a:solidFill>
          <a:ln w="19050" algn="ctr">
            <a:solidFill>
              <a:schemeClr val="bg1"/>
            </a:solidFill>
            <a:miter lim="800000"/>
            <a:headEnd/>
            <a:tailEnd/>
          </a:ln>
          <a:effectLst>
            <a:outerShdw dist="35921" dir="2700000" algn="ctr" rotWithShape="0">
              <a:srgbClr val="DDDDDD"/>
            </a:outerShdw>
          </a:effectLst>
        </p:spPr>
        <p:txBody>
          <a:bodyPr anchor="ctr"/>
          <a:lstStyle>
            <a:lvl1pPr>
              <a:defRPr sz="1700">
                <a:solidFill>
                  <a:schemeClr val="tx1"/>
                </a:solidFill>
                <a:latin typeface="Arial" panose="020B0604020202020204" pitchFamily="34" charset="0"/>
                <a:cs typeface="Arial" panose="020B0604020202020204" pitchFamily="34" charset="0"/>
              </a:defRPr>
            </a:lvl1pPr>
            <a:lvl2pPr marL="742950" indent="-285750">
              <a:defRPr sz="1700">
                <a:solidFill>
                  <a:schemeClr val="tx1"/>
                </a:solidFill>
                <a:latin typeface="Arial" panose="020B0604020202020204" pitchFamily="34" charset="0"/>
                <a:cs typeface="Arial" panose="020B0604020202020204" pitchFamily="34" charset="0"/>
              </a:defRPr>
            </a:lvl2pPr>
            <a:lvl3pPr marL="1143000" indent="-228600">
              <a:defRPr sz="1700">
                <a:solidFill>
                  <a:schemeClr val="tx1"/>
                </a:solidFill>
                <a:latin typeface="Arial" panose="020B0604020202020204" pitchFamily="34" charset="0"/>
                <a:cs typeface="Arial" panose="020B0604020202020204" pitchFamily="34" charset="0"/>
              </a:defRPr>
            </a:lvl3pPr>
            <a:lvl4pPr marL="1600200" indent="-228600">
              <a:defRPr sz="1700">
                <a:solidFill>
                  <a:schemeClr val="tx1"/>
                </a:solidFill>
                <a:latin typeface="Arial" panose="020B0604020202020204" pitchFamily="34" charset="0"/>
                <a:cs typeface="Arial" panose="020B0604020202020204" pitchFamily="34" charset="0"/>
              </a:defRPr>
            </a:lvl4pPr>
            <a:lvl5pPr marL="2057400" indent="-228600">
              <a:defRPr sz="17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9pPr>
          </a:lstStyle>
          <a:p>
            <a:pPr algn="ctr">
              <a:defRPr/>
            </a:pPr>
            <a:r>
              <a:rPr lang="es-ES_tradnl" altLang="es-ES" sz="1400" dirty="0" smtClean="0">
                <a:solidFill>
                  <a:schemeClr val="bg1"/>
                </a:solidFill>
                <a:latin typeface="Calibri" panose="020F0502020204030204" pitchFamily="34" charset="0"/>
              </a:rPr>
              <a:t>Intervención evaluada</a:t>
            </a:r>
            <a:endParaRPr lang="es-ES_tradnl" altLang="es-ES" sz="1200" dirty="0" smtClean="0">
              <a:solidFill>
                <a:schemeClr val="bg1"/>
              </a:solidFill>
              <a:latin typeface="Calibri" panose="020F0502020204030204" pitchFamily="34" charset="0"/>
            </a:endParaRPr>
          </a:p>
        </p:txBody>
      </p:sp>
      <p:sp>
        <p:nvSpPr>
          <p:cNvPr id="60422" name="AutoShape 45"/>
          <p:cNvSpPr>
            <a:spLocks noChangeArrowheads="1"/>
          </p:cNvSpPr>
          <p:nvPr/>
        </p:nvSpPr>
        <p:spPr bwMode="auto">
          <a:xfrm>
            <a:off x="584200" y="1804988"/>
            <a:ext cx="1990725" cy="971550"/>
          </a:xfrm>
          <a:prstGeom prst="homePlate">
            <a:avLst>
              <a:gd name="adj" fmla="val 14410"/>
            </a:avLst>
          </a:prstGeom>
          <a:solidFill>
            <a:schemeClr val="bg1"/>
          </a:solidFill>
          <a:ln w="19050">
            <a:solidFill>
              <a:srgbClr val="808080"/>
            </a:solidFill>
            <a:miter lim="800000"/>
            <a:headEnd/>
            <a:tailEnd/>
          </a:ln>
          <a:effectLst>
            <a:outerShdw dist="35921" dir="2700000" algn="ctr" rotWithShape="0">
              <a:srgbClr val="DDDDDD"/>
            </a:outerShdw>
          </a:effectLst>
        </p:spPr>
        <p:txBody>
          <a:bodyPr anchor="ctr"/>
          <a:lstStyle/>
          <a:p>
            <a:pPr algn="ctr"/>
            <a:r>
              <a:rPr lang="es-ES_tradnl" altLang="es-ES" sz="1200">
                <a:latin typeface="Calibri" pitchFamily="34" charset="0"/>
                <a:cs typeface="Arial" charset="0"/>
              </a:rPr>
              <a:t>Programa Articulado Nutricional</a:t>
            </a:r>
          </a:p>
          <a:p>
            <a:pPr algn="ctr"/>
            <a:r>
              <a:rPr lang="es-ES_tradnl" altLang="es-ES" sz="1200">
                <a:latin typeface="Calibri" pitchFamily="34" charset="0"/>
                <a:cs typeface="Arial" charset="0"/>
              </a:rPr>
              <a:t/>
            </a:r>
            <a:br>
              <a:rPr lang="es-ES_tradnl" altLang="es-ES" sz="1200">
                <a:latin typeface="Calibri" pitchFamily="34" charset="0"/>
                <a:cs typeface="Arial" charset="0"/>
              </a:rPr>
            </a:br>
            <a:r>
              <a:rPr lang="es-ES_tradnl" altLang="es-ES" sz="1100" i="1">
                <a:latin typeface="Calibri" pitchFamily="34" charset="0"/>
                <a:cs typeface="Arial" charset="0"/>
              </a:rPr>
              <a:t>Sector: Salud</a:t>
            </a:r>
            <a:endParaRPr lang="es-ES_tradnl" altLang="es-ES" sz="1200" i="1">
              <a:latin typeface="Calibri" pitchFamily="34" charset="0"/>
              <a:cs typeface="Arial" charset="0"/>
            </a:endParaRPr>
          </a:p>
        </p:txBody>
      </p:sp>
      <p:sp>
        <p:nvSpPr>
          <p:cNvPr id="60423" name="AutoShape 25"/>
          <p:cNvSpPr>
            <a:spLocks noChangeArrowheads="1"/>
          </p:cNvSpPr>
          <p:nvPr/>
        </p:nvSpPr>
        <p:spPr bwMode="auto">
          <a:xfrm>
            <a:off x="584200" y="3943350"/>
            <a:ext cx="1990725" cy="973138"/>
          </a:xfrm>
          <a:prstGeom prst="homePlate">
            <a:avLst>
              <a:gd name="adj" fmla="val 14140"/>
            </a:avLst>
          </a:prstGeom>
          <a:solidFill>
            <a:schemeClr val="bg1"/>
          </a:solidFill>
          <a:ln w="19050">
            <a:solidFill>
              <a:srgbClr val="808080"/>
            </a:solidFill>
            <a:miter lim="800000"/>
            <a:headEnd/>
            <a:tailEnd/>
          </a:ln>
          <a:effectLst>
            <a:outerShdw dist="35921" dir="2700000" algn="ctr" rotWithShape="0">
              <a:srgbClr val="DDDDDD"/>
            </a:outerShdw>
          </a:effectLst>
        </p:spPr>
        <p:txBody>
          <a:bodyPr anchor="ctr"/>
          <a:lstStyle/>
          <a:p>
            <a:pPr algn="ctr"/>
            <a:r>
              <a:rPr lang="es-ES_tradnl" altLang="es-ES" sz="1200">
                <a:latin typeface="Calibri" pitchFamily="34" charset="0"/>
                <a:cs typeface="Arial" charset="0"/>
              </a:rPr>
              <a:t>Construyendo Perú</a:t>
            </a:r>
          </a:p>
          <a:p>
            <a:pPr algn="ctr"/>
            <a:endParaRPr lang="es-ES_tradnl" altLang="es-ES" sz="1200">
              <a:latin typeface="Calibri" pitchFamily="34" charset="0"/>
              <a:cs typeface="Arial" charset="0"/>
            </a:endParaRPr>
          </a:p>
          <a:p>
            <a:pPr algn="ctr"/>
            <a:r>
              <a:rPr lang="es-ES_tradnl" altLang="es-ES" sz="1100" i="1">
                <a:latin typeface="Calibri" pitchFamily="34" charset="0"/>
                <a:cs typeface="Arial" charset="0"/>
              </a:rPr>
              <a:t>Sector: Trabajo</a:t>
            </a:r>
          </a:p>
        </p:txBody>
      </p:sp>
      <p:sp>
        <p:nvSpPr>
          <p:cNvPr id="60424" name="AutoShape 25"/>
          <p:cNvSpPr>
            <a:spLocks noChangeArrowheads="1"/>
          </p:cNvSpPr>
          <p:nvPr/>
        </p:nvSpPr>
        <p:spPr bwMode="auto">
          <a:xfrm>
            <a:off x="584200" y="5013325"/>
            <a:ext cx="1990725" cy="973138"/>
          </a:xfrm>
          <a:prstGeom prst="homePlate">
            <a:avLst>
              <a:gd name="adj" fmla="val 12662"/>
            </a:avLst>
          </a:prstGeom>
          <a:solidFill>
            <a:schemeClr val="bg1"/>
          </a:solidFill>
          <a:ln w="19050">
            <a:solidFill>
              <a:srgbClr val="808080"/>
            </a:solidFill>
            <a:miter lim="800000"/>
            <a:headEnd/>
            <a:tailEnd/>
          </a:ln>
          <a:effectLst>
            <a:outerShdw dist="35921" dir="2700000" algn="ctr" rotWithShape="0">
              <a:srgbClr val="DDDDDD"/>
            </a:outerShdw>
          </a:effectLst>
        </p:spPr>
        <p:txBody>
          <a:bodyPr anchor="ctr"/>
          <a:lstStyle/>
          <a:p>
            <a:pPr algn="ctr"/>
            <a:r>
              <a:rPr lang="es-ES_tradnl" altLang="es-ES" sz="1200">
                <a:latin typeface="Calibri" pitchFamily="34" charset="0"/>
                <a:cs typeface="Arial" charset="0"/>
              </a:rPr>
              <a:t>Acompañamiento Pedagógico</a:t>
            </a:r>
          </a:p>
          <a:p>
            <a:pPr algn="ctr"/>
            <a:endParaRPr lang="es-ES_tradnl" altLang="es-ES" sz="1200">
              <a:latin typeface="Calibri" pitchFamily="34" charset="0"/>
              <a:cs typeface="Arial" charset="0"/>
            </a:endParaRPr>
          </a:p>
          <a:p>
            <a:pPr algn="ctr"/>
            <a:r>
              <a:rPr lang="es-ES_tradnl" altLang="es-ES" sz="1100" i="1">
                <a:latin typeface="Calibri" pitchFamily="34" charset="0"/>
                <a:cs typeface="Arial" charset="0"/>
              </a:rPr>
              <a:t>Sector: Educación</a:t>
            </a:r>
          </a:p>
        </p:txBody>
      </p:sp>
      <p:sp>
        <p:nvSpPr>
          <p:cNvPr id="15369" name="Rectangle 51"/>
          <p:cNvSpPr>
            <a:spLocks noChangeArrowheads="1"/>
          </p:cNvSpPr>
          <p:nvPr/>
        </p:nvSpPr>
        <p:spPr bwMode="auto">
          <a:xfrm>
            <a:off x="7251700" y="2882900"/>
            <a:ext cx="2263775" cy="942975"/>
          </a:xfrm>
          <a:prstGeom prst="rect">
            <a:avLst/>
          </a:prstGeom>
          <a:solidFill>
            <a:schemeClr val="bg1">
              <a:lumMod val="95000"/>
            </a:schemeClr>
          </a:solidFill>
          <a:ln w="12700">
            <a:solidFill>
              <a:schemeClr val="bg1">
                <a:lumMod val="65000"/>
              </a:schemeClr>
            </a:solidFill>
            <a:prstDash val="sysDot"/>
            <a:miter lim="800000"/>
            <a:headEnd/>
            <a:tailEnd/>
          </a:ln>
          <a:effectLst>
            <a:outerShdw dist="35921" dir="2700000" algn="ctr" rotWithShape="0">
              <a:srgbClr val="DDDDDD"/>
            </a:outerShdw>
          </a:effectLst>
        </p:spPr>
        <p:txBody>
          <a:bodyPr tIns="10800" rIns="72000" bIns="10800" anchor="ctr"/>
          <a:lstStyle>
            <a:lvl1pPr marL="88900" indent="-88900">
              <a:defRPr sz="1700">
                <a:solidFill>
                  <a:schemeClr val="tx1"/>
                </a:solidFill>
                <a:latin typeface="Arial" panose="020B0604020202020204" pitchFamily="34" charset="0"/>
                <a:cs typeface="Arial" panose="020B0604020202020204" pitchFamily="34" charset="0"/>
              </a:defRPr>
            </a:lvl1pPr>
            <a:lvl2pPr marL="742950" indent="-285750">
              <a:defRPr sz="1700">
                <a:solidFill>
                  <a:schemeClr val="tx1"/>
                </a:solidFill>
                <a:latin typeface="Arial" panose="020B0604020202020204" pitchFamily="34" charset="0"/>
                <a:cs typeface="Arial" panose="020B0604020202020204" pitchFamily="34" charset="0"/>
              </a:defRPr>
            </a:lvl2pPr>
            <a:lvl3pPr marL="1143000" indent="-228600">
              <a:defRPr sz="1700">
                <a:solidFill>
                  <a:schemeClr val="tx1"/>
                </a:solidFill>
                <a:latin typeface="Arial" panose="020B0604020202020204" pitchFamily="34" charset="0"/>
                <a:cs typeface="Arial" panose="020B0604020202020204" pitchFamily="34" charset="0"/>
              </a:defRPr>
            </a:lvl3pPr>
            <a:lvl4pPr marL="1600200" indent="-228600">
              <a:defRPr sz="1700">
                <a:solidFill>
                  <a:schemeClr val="tx1"/>
                </a:solidFill>
                <a:latin typeface="Arial" panose="020B0604020202020204" pitchFamily="34" charset="0"/>
                <a:cs typeface="Arial" panose="020B0604020202020204" pitchFamily="34" charset="0"/>
              </a:defRPr>
            </a:lvl4pPr>
            <a:lvl5pPr marL="2057400" indent="-228600">
              <a:defRPr sz="17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9pPr>
          </a:lstStyle>
          <a:p>
            <a:pPr marL="0" indent="0" algn="just">
              <a:lnSpc>
                <a:spcPct val="95000"/>
              </a:lnSpc>
              <a:buClr>
                <a:srgbClr val="CC0000"/>
              </a:buClr>
              <a:buSzPct val="120000"/>
              <a:defRPr/>
            </a:pPr>
            <a:r>
              <a:rPr lang="es-ES" sz="1250" dirty="0" smtClean="0">
                <a:latin typeface="Calibri" panose="020F0502020204030204" pitchFamily="34" charset="0"/>
              </a:rPr>
              <a:t>El Programa no fue expandido. Implicó un ahorro de S/. 1,384 </a:t>
            </a:r>
            <a:r>
              <a:rPr lang="es-ES" sz="1250" dirty="0" err="1" smtClean="0">
                <a:latin typeface="Calibri" panose="020F0502020204030204" pitchFamily="34" charset="0"/>
              </a:rPr>
              <a:t>mill</a:t>
            </a:r>
            <a:r>
              <a:rPr lang="es-ES" sz="1250" dirty="0" smtClean="0">
                <a:latin typeface="Calibri" panose="020F0502020204030204" pitchFamily="34" charset="0"/>
              </a:rPr>
              <a:t>. </a:t>
            </a:r>
            <a:endParaRPr lang="es-ES_tradnl" altLang="es-ES" sz="1250" dirty="0" smtClean="0">
              <a:latin typeface="Calibri" panose="020F0502020204030204" pitchFamily="34" charset="0"/>
            </a:endParaRPr>
          </a:p>
        </p:txBody>
      </p:sp>
      <p:sp>
        <p:nvSpPr>
          <p:cNvPr id="60426" name="Rectangle 53"/>
          <p:cNvSpPr>
            <a:spLocks noChangeArrowheads="1"/>
          </p:cNvSpPr>
          <p:nvPr/>
        </p:nvSpPr>
        <p:spPr bwMode="gray">
          <a:xfrm>
            <a:off x="7251700" y="1233488"/>
            <a:ext cx="2263775" cy="468312"/>
          </a:xfrm>
          <a:prstGeom prst="rect">
            <a:avLst/>
          </a:prstGeom>
          <a:solidFill>
            <a:srgbClr val="003399"/>
          </a:solidFill>
          <a:ln w="19050" algn="ctr">
            <a:solidFill>
              <a:schemeClr val="bg1"/>
            </a:solidFill>
            <a:miter lim="800000"/>
            <a:headEnd/>
            <a:tailEnd/>
          </a:ln>
          <a:effectLst>
            <a:outerShdw dist="35921" dir="2700000" algn="ctr" rotWithShape="0">
              <a:srgbClr val="DDDDDD"/>
            </a:outerShdw>
          </a:effectLst>
        </p:spPr>
        <p:txBody>
          <a:bodyPr anchor="ctr"/>
          <a:lstStyle/>
          <a:p>
            <a:pPr algn="ctr"/>
            <a:r>
              <a:rPr lang="es-ES_tradnl" altLang="es-ES" sz="1400">
                <a:solidFill>
                  <a:schemeClr val="bg1"/>
                </a:solidFill>
                <a:latin typeface="Calibri" pitchFamily="34" charset="0"/>
                <a:cs typeface="Arial" charset="0"/>
              </a:rPr>
              <a:t>Uso</a:t>
            </a:r>
          </a:p>
        </p:txBody>
      </p:sp>
      <p:sp>
        <p:nvSpPr>
          <p:cNvPr id="15371" name="Rectangle 54"/>
          <p:cNvSpPr>
            <a:spLocks noChangeArrowheads="1"/>
          </p:cNvSpPr>
          <p:nvPr/>
        </p:nvSpPr>
        <p:spPr bwMode="auto">
          <a:xfrm>
            <a:off x="7251700" y="1860550"/>
            <a:ext cx="2263775" cy="976313"/>
          </a:xfrm>
          <a:prstGeom prst="rect">
            <a:avLst/>
          </a:prstGeom>
          <a:solidFill>
            <a:schemeClr val="bg1">
              <a:lumMod val="95000"/>
            </a:schemeClr>
          </a:solidFill>
          <a:ln w="12700">
            <a:solidFill>
              <a:schemeClr val="bg1">
                <a:lumMod val="65000"/>
              </a:schemeClr>
            </a:solidFill>
            <a:prstDash val="sysDot"/>
            <a:miter lim="800000"/>
            <a:headEnd/>
            <a:tailEnd/>
          </a:ln>
          <a:effectLst>
            <a:outerShdw dist="35921" dir="2700000" algn="ctr" rotWithShape="0">
              <a:srgbClr val="DDDDDD"/>
            </a:outerShdw>
          </a:effectLst>
        </p:spPr>
        <p:txBody>
          <a:bodyPr tIns="10800" rIns="72000" bIns="10800" anchor="ctr"/>
          <a:lstStyle>
            <a:lvl1pPr marL="88900" indent="-88900">
              <a:defRPr sz="1700">
                <a:solidFill>
                  <a:schemeClr val="tx1"/>
                </a:solidFill>
                <a:latin typeface="Arial" panose="020B0604020202020204" pitchFamily="34" charset="0"/>
                <a:cs typeface="Arial" panose="020B0604020202020204" pitchFamily="34" charset="0"/>
              </a:defRPr>
            </a:lvl1pPr>
            <a:lvl2pPr marL="742950" indent="-285750">
              <a:defRPr sz="1700">
                <a:solidFill>
                  <a:schemeClr val="tx1"/>
                </a:solidFill>
                <a:latin typeface="Arial" panose="020B0604020202020204" pitchFamily="34" charset="0"/>
                <a:cs typeface="Arial" panose="020B0604020202020204" pitchFamily="34" charset="0"/>
              </a:defRPr>
            </a:lvl2pPr>
            <a:lvl3pPr marL="1143000" indent="-228600">
              <a:defRPr sz="1700">
                <a:solidFill>
                  <a:schemeClr val="tx1"/>
                </a:solidFill>
                <a:latin typeface="Arial" panose="020B0604020202020204" pitchFamily="34" charset="0"/>
                <a:cs typeface="Arial" panose="020B0604020202020204" pitchFamily="34" charset="0"/>
              </a:defRPr>
            </a:lvl3pPr>
            <a:lvl4pPr marL="1600200" indent="-228600">
              <a:defRPr sz="1700">
                <a:solidFill>
                  <a:schemeClr val="tx1"/>
                </a:solidFill>
                <a:latin typeface="Arial" panose="020B0604020202020204" pitchFamily="34" charset="0"/>
                <a:cs typeface="Arial" panose="020B0604020202020204" pitchFamily="34" charset="0"/>
              </a:defRPr>
            </a:lvl4pPr>
            <a:lvl5pPr marL="2057400" indent="-228600">
              <a:defRPr sz="17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9pPr>
          </a:lstStyle>
          <a:p>
            <a:pPr marL="0" indent="0" algn="just">
              <a:lnSpc>
                <a:spcPct val="95000"/>
              </a:lnSpc>
              <a:buClr>
                <a:srgbClr val="CC0000"/>
              </a:buClr>
              <a:buSzPct val="120000"/>
              <a:defRPr/>
            </a:pPr>
            <a:r>
              <a:rPr lang="es-ES" sz="1250" dirty="0" smtClean="0">
                <a:latin typeface="Calibri" panose="020F0502020204030204" pitchFamily="34" charset="0"/>
              </a:rPr>
              <a:t>Los resultados permitieron validar la importante asignación de recursos al PP</a:t>
            </a:r>
            <a:endParaRPr lang="es-ES_tradnl" altLang="es-ES" sz="1250" dirty="0" smtClean="0">
              <a:latin typeface="Calibri" panose="020F0502020204030204" pitchFamily="34" charset="0"/>
            </a:endParaRPr>
          </a:p>
        </p:txBody>
      </p:sp>
      <p:sp>
        <p:nvSpPr>
          <p:cNvPr id="15372" name="Rectangle 51"/>
          <p:cNvSpPr>
            <a:spLocks noChangeArrowheads="1"/>
          </p:cNvSpPr>
          <p:nvPr/>
        </p:nvSpPr>
        <p:spPr bwMode="auto">
          <a:xfrm>
            <a:off x="7251700" y="3948113"/>
            <a:ext cx="2263775" cy="971550"/>
          </a:xfrm>
          <a:prstGeom prst="rect">
            <a:avLst/>
          </a:prstGeom>
          <a:solidFill>
            <a:schemeClr val="bg1">
              <a:lumMod val="95000"/>
            </a:schemeClr>
          </a:solidFill>
          <a:ln w="12700">
            <a:solidFill>
              <a:schemeClr val="bg1">
                <a:lumMod val="65000"/>
              </a:schemeClr>
            </a:solidFill>
            <a:prstDash val="sysDot"/>
            <a:miter lim="800000"/>
            <a:headEnd/>
            <a:tailEnd/>
          </a:ln>
          <a:effectLst>
            <a:outerShdw dist="35921" dir="2700000" algn="ctr" rotWithShape="0">
              <a:srgbClr val="DDDDDD"/>
            </a:outerShdw>
          </a:effectLst>
        </p:spPr>
        <p:txBody>
          <a:bodyPr tIns="10800" rIns="72000" bIns="10800" anchor="ctr"/>
          <a:lstStyle>
            <a:lvl1pPr marL="88900" indent="-88900">
              <a:defRPr sz="1700">
                <a:solidFill>
                  <a:schemeClr val="tx1"/>
                </a:solidFill>
                <a:latin typeface="Arial" panose="020B0604020202020204" pitchFamily="34" charset="0"/>
                <a:cs typeface="Arial" panose="020B0604020202020204" pitchFamily="34" charset="0"/>
              </a:defRPr>
            </a:lvl1pPr>
            <a:lvl2pPr marL="742950" indent="-285750">
              <a:defRPr sz="1700">
                <a:solidFill>
                  <a:schemeClr val="tx1"/>
                </a:solidFill>
                <a:latin typeface="Arial" panose="020B0604020202020204" pitchFamily="34" charset="0"/>
                <a:cs typeface="Arial" panose="020B0604020202020204" pitchFamily="34" charset="0"/>
              </a:defRPr>
            </a:lvl2pPr>
            <a:lvl3pPr marL="1143000" indent="-228600">
              <a:defRPr sz="1700">
                <a:solidFill>
                  <a:schemeClr val="tx1"/>
                </a:solidFill>
                <a:latin typeface="Arial" panose="020B0604020202020204" pitchFamily="34" charset="0"/>
                <a:cs typeface="Arial" panose="020B0604020202020204" pitchFamily="34" charset="0"/>
              </a:defRPr>
            </a:lvl3pPr>
            <a:lvl4pPr marL="1600200" indent="-228600">
              <a:defRPr sz="1700">
                <a:solidFill>
                  <a:schemeClr val="tx1"/>
                </a:solidFill>
                <a:latin typeface="Arial" panose="020B0604020202020204" pitchFamily="34" charset="0"/>
                <a:cs typeface="Arial" panose="020B0604020202020204" pitchFamily="34" charset="0"/>
              </a:defRPr>
            </a:lvl4pPr>
            <a:lvl5pPr marL="2057400" indent="-228600">
              <a:defRPr sz="17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9pPr>
          </a:lstStyle>
          <a:p>
            <a:pPr marL="0" indent="0" algn="just">
              <a:lnSpc>
                <a:spcPct val="95000"/>
              </a:lnSpc>
              <a:buClr>
                <a:srgbClr val="CC0000"/>
              </a:buClr>
              <a:buSzPct val="120000"/>
              <a:defRPr/>
            </a:pPr>
            <a:r>
              <a:rPr lang="es-PE" sz="1250" dirty="0" smtClean="0">
                <a:latin typeface="Calibri" panose="020F0502020204030204" pitchFamily="34" charset="0"/>
              </a:rPr>
              <a:t>Se restringió la población </a:t>
            </a:r>
            <a:r>
              <a:rPr lang="es-PE" sz="1250" dirty="0">
                <a:latin typeface="Calibri" panose="020F0502020204030204" pitchFamily="34" charset="0"/>
              </a:rPr>
              <a:t>objetivo</a:t>
            </a:r>
            <a:r>
              <a:rPr lang="es-PE" sz="1250" dirty="0" smtClean="0">
                <a:latin typeface="Calibri" panose="020F0502020204030204" pitchFamily="34" charset="0"/>
              </a:rPr>
              <a:t> del PP  y los requerimientos presupuestales asociados</a:t>
            </a:r>
            <a:endParaRPr lang="es-ES_tradnl" altLang="es-ES" sz="1250" dirty="0" smtClean="0">
              <a:latin typeface="Calibri" panose="020F0502020204030204" pitchFamily="34" charset="0"/>
            </a:endParaRPr>
          </a:p>
        </p:txBody>
      </p:sp>
      <p:sp>
        <p:nvSpPr>
          <p:cNvPr id="19" name="Rectangle 51"/>
          <p:cNvSpPr>
            <a:spLocks noChangeArrowheads="1"/>
          </p:cNvSpPr>
          <p:nvPr/>
        </p:nvSpPr>
        <p:spPr bwMode="auto">
          <a:xfrm>
            <a:off x="7251700" y="5013325"/>
            <a:ext cx="2263775" cy="973138"/>
          </a:xfrm>
          <a:prstGeom prst="rect">
            <a:avLst/>
          </a:prstGeom>
          <a:solidFill>
            <a:schemeClr val="bg1">
              <a:lumMod val="95000"/>
            </a:schemeClr>
          </a:solidFill>
          <a:ln w="12700">
            <a:solidFill>
              <a:schemeClr val="bg1">
                <a:lumMod val="65000"/>
              </a:schemeClr>
            </a:solidFill>
            <a:prstDash val="sysDot"/>
            <a:miter lim="800000"/>
            <a:headEnd/>
            <a:tailEnd/>
          </a:ln>
          <a:effectLst>
            <a:outerShdw dist="35921" dir="2700000" algn="ctr" rotWithShape="0">
              <a:srgbClr val="DDDDDD"/>
            </a:outerShdw>
          </a:effectLst>
        </p:spPr>
        <p:txBody>
          <a:bodyPr tIns="10800" rIns="72000" bIns="10800" anchor="ctr"/>
          <a:lstStyle/>
          <a:p>
            <a:pPr algn="just">
              <a:lnSpc>
                <a:spcPct val="95000"/>
              </a:lnSpc>
              <a:buClr>
                <a:srgbClr val="CC0000"/>
              </a:buClr>
              <a:buSzPct val="120000"/>
              <a:defRPr/>
            </a:pPr>
            <a:r>
              <a:rPr lang="es-PE" sz="1250" dirty="0">
                <a:latin typeface="Calibri" panose="020F0502020204030204" pitchFamily="34" charset="0"/>
                <a:cs typeface="Arial" panose="020B0604020202020204" pitchFamily="34" charset="0"/>
              </a:rPr>
              <a:t>Se cambió la focalización de escuelas beneficiarias</a:t>
            </a:r>
            <a:endParaRPr lang="es-PE" sz="1250" dirty="0">
              <a:solidFill>
                <a:srgbClr val="000000"/>
              </a:solidFill>
              <a:latin typeface="Calibri" panose="020F0502020204030204" pitchFamily="34" charset="0"/>
              <a:cs typeface="Arial" panose="020B0604020202020204" pitchFamily="34" charset="0"/>
            </a:endParaRPr>
          </a:p>
        </p:txBody>
      </p:sp>
      <p:pic>
        <p:nvPicPr>
          <p:cNvPr id="60430" name="Picture 2" descr="http://www.regioncajamarca.gob.pe/sites/default/files/noticias/imagenes/imagesCAW7333L_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4463" y="1816100"/>
            <a:ext cx="1874837"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31" name="Picture 4" descr="http://www.diariolaprimeraperu.com/online/images/2012/mayo/02/mnc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84463" y="2890838"/>
            <a:ext cx="1874837"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angle 51"/>
          <p:cNvSpPr>
            <a:spLocks noChangeArrowheads="1"/>
          </p:cNvSpPr>
          <p:nvPr/>
        </p:nvSpPr>
        <p:spPr bwMode="auto">
          <a:xfrm>
            <a:off x="4641850" y="2874963"/>
            <a:ext cx="2419350" cy="950912"/>
          </a:xfrm>
          <a:prstGeom prst="rect">
            <a:avLst/>
          </a:prstGeom>
          <a:solidFill>
            <a:schemeClr val="bg1"/>
          </a:solidFill>
          <a:ln w="12700">
            <a:solidFill>
              <a:schemeClr val="bg1">
                <a:lumMod val="50000"/>
              </a:schemeClr>
            </a:solidFill>
            <a:prstDash val="sysDot"/>
            <a:miter lim="800000"/>
            <a:headEnd/>
            <a:tailEnd/>
          </a:ln>
          <a:effectLst>
            <a:outerShdw dist="35921" dir="2700000" algn="ctr" rotWithShape="0">
              <a:srgbClr val="DDDDDD"/>
            </a:outerShdw>
          </a:effectLst>
        </p:spPr>
        <p:txBody>
          <a:bodyPr tIns="10800" rIns="72000" bIns="10800" anchor="ctr"/>
          <a:lstStyle/>
          <a:p>
            <a:pPr algn="just">
              <a:lnSpc>
                <a:spcPct val="95000"/>
              </a:lnSpc>
              <a:buClr>
                <a:srgbClr val="CC0000"/>
              </a:buClr>
              <a:buSzPct val="120000"/>
              <a:defRPr/>
            </a:pPr>
            <a:endParaRPr lang="es-PE" sz="1100" dirty="0">
              <a:latin typeface="Arial" panose="020B0604020202020204" pitchFamily="34" charset="0"/>
              <a:cs typeface="Arial" panose="020B0604020202020204" pitchFamily="34" charset="0"/>
            </a:endParaRPr>
          </a:p>
          <a:p>
            <a:pPr algn="just">
              <a:lnSpc>
                <a:spcPct val="95000"/>
              </a:lnSpc>
              <a:buClr>
                <a:srgbClr val="CC0000"/>
              </a:buClr>
              <a:buSzPct val="120000"/>
              <a:defRPr/>
            </a:pPr>
            <a:endParaRPr lang="es-PE" sz="1100" dirty="0">
              <a:latin typeface="Calibri" panose="020F0502020204030204" pitchFamily="34" charset="0"/>
              <a:cs typeface="Arial" panose="020B0604020202020204" pitchFamily="34" charset="0"/>
            </a:endParaRPr>
          </a:p>
          <a:p>
            <a:pPr algn="just">
              <a:lnSpc>
                <a:spcPct val="95000"/>
              </a:lnSpc>
              <a:buClr>
                <a:srgbClr val="CC0000"/>
              </a:buClr>
              <a:buSzPct val="120000"/>
              <a:defRPr/>
            </a:pPr>
            <a:endParaRPr lang="es-PE" sz="1100" dirty="0">
              <a:latin typeface="Calibri" panose="020F0502020204030204" pitchFamily="34" charset="0"/>
              <a:cs typeface="Arial" panose="020B0604020202020204" pitchFamily="34" charset="0"/>
            </a:endParaRPr>
          </a:p>
          <a:p>
            <a:pPr algn="just">
              <a:lnSpc>
                <a:spcPct val="95000"/>
              </a:lnSpc>
              <a:buClr>
                <a:srgbClr val="CC0000"/>
              </a:buClr>
              <a:buSzPct val="120000"/>
              <a:defRPr/>
            </a:pPr>
            <a:r>
              <a:rPr lang="es-PE" sz="1100" dirty="0">
                <a:latin typeface="Calibri" panose="020F0502020204030204" pitchFamily="34" charset="0"/>
                <a:cs typeface="Arial" panose="020B0604020202020204" pitchFamily="34" charset="0"/>
              </a:rPr>
              <a:t>No se encontró evidencia  que el Piloto contribuya a la reducción de la victimización </a:t>
            </a:r>
            <a:endParaRPr lang="es-ES_tradnl" sz="1100" dirty="0">
              <a:latin typeface="Calibri" panose="020F0502020204030204" pitchFamily="34" charset="0"/>
              <a:cs typeface="Arial" panose="020B0604020202020204" pitchFamily="34" charset="0"/>
            </a:endParaRPr>
          </a:p>
          <a:p>
            <a:pPr marL="88900" indent="-88900" algn="just">
              <a:lnSpc>
                <a:spcPct val="95000"/>
              </a:lnSpc>
              <a:buClr>
                <a:srgbClr val="CC0000"/>
              </a:buClr>
              <a:buSzPct val="120000"/>
              <a:buFontTx/>
              <a:buChar char="•"/>
              <a:defRPr/>
            </a:pPr>
            <a:endParaRPr lang="es-ES_tradnl" sz="1100" dirty="0">
              <a:latin typeface="Arial" panose="020B0604020202020204" pitchFamily="34" charset="0"/>
              <a:cs typeface="Arial" panose="020B0604020202020204" pitchFamily="34" charset="0"/>
            </a:endParaRPr>
          </a:p>
          <a:p>
            <a:pPr algn="just">
              <a:lnSpc>
                <a:spcPct val="95000"/>
              </a:lnSpc>
              <a:buClr>
                <a:srgbClr val="CC0000"/>
              </a:buClr>
              <a:buSzPct val="120000"/>
              <a:defRPr/>
            </a:pPr>
            <a:endParaRPr lang="es-ES_tradnl" sz="1100" dirty="0">
              <a:latin typeface="Arial" panose="020B0604020202020204" pitchFamily="34" charset="0"/>
              <a:cs typeface="Arial" panose="020B0604020202020204" pitchFamily="34" charset="0"/>
            </a:endParaRPr>
          </a:p>
        </p:txBody>
      </p:sp>
      <p:sp>
        <p:nvSpPr>
          <p:cNvPr id="15378" name="Rectangle 54"/>
          <p:cNvSpPr>
            <a:spLocks noChangeArrowheads="1"/>
          </p:cNvSpPr>
          <p:nvPr/>
        </p:nvSpPr>
        <p:spPr bwMode="auto">
          <a:xfrm>
            <a:off x="4641850" y="1812925"/>
            <a:ext cx="2419350" cy="962025"/>
          </a:xfrm>
          <a:prstGeom prst="rect">
            <a:avLst/>
          </a:prstGeom>
          <a:solidFill>
            <a:schemeClr val="bg1"/>
          </a:solidFill>
          <a:ln w="12700">
            <a:solidFill>
              <a:schemeClr val="bg1">
                <a:lumMod val="50000"/>
              </a:schemeClr>
            </a:solidFill>
            <a:prstDash val="sysDot"/>
            <a:miter lim="800000"/>
            <a:headEnd/>
            <a:tailEnd/>
          </a:ln>
          <a:effectLst>
            <a:outerShdw dist="35921" dir="2700000" algn="ctr" rotWithShape="0">
              <a:srgbClr val="DDDDDD"/>
            </a:outerShdw>
          </a:effectLst>
        </p:spPr>
        <p:txBody>
          <a:bodyPr tIns="10800" rIns="72000" bIns="10800" anchor="ctr"/>
          <a:lstStyle>
            <a:lvl1pPr>
              <a:defRPr sz="1700">
                <a:solidFill>
                  <a:schemeClr val="tx1"/>
                </a:solidFill>
                <a:latin typeface="Arial" panose="020B0604020202020204" pitchFamily="34" charset="0"/>
                <a:cs typeface="Arial" panose="020B0604020202020204" pitchFamily="34" charset="0"/>
              </a:defRPr>
            </a:lvl1pPr>
            <a:lvl2pPr marL="742950" indent="-285750">
              <a:defRPr sz="1700">
                <a:solidFill>
                  <a:schemeClr val="tx1"/>
                </a:solidFill>
                <a:latin typeface="Arial" panose="020B0604020202020204" pitchFamily="34" charset="0"/>
                <a:cs typeface="Arial" panose="020B0604020202020204" pitchFamily="34" charset="0"/>
              </a:defRPr>
            </a:lvl2pPr>
            <a:lvl3pPr marL="1143000" indent="-228600">
              <a:defRPr sz="1700">
                <a:solidFill>
                  <a:schemeClr val="tx1"/>
                </a:solidFill>
                <a:latin typeface="Arial" panose="020B0604020202020204" pitchFamily="34" charset="0"/>
                <a:cs typeface="Arial" panose="020B0604020202020204" pitchFamily="34" charset="0"/>
              </a:defRPr>
            </a:lvl3pPr>
            <a:lvl4pPr marL="1600200" indent="-228600">
              <a:defRPr sz="1700">
                <a:solidFill>
                  <a:schemeClr val="tx1"/>
                </a:solidFill>
                <a:latin typeface="Arial" panose="020B0604020202020204" pitchFamily="34" charset="0"/>
                <a:cs typeface="Arial" panose="020B0604020202020204" pitchFamily="34" charset="0"/>
              </a:defRPr>
            </a:lvl4pPr>
            <a:lvl5pPr marL="2057400" indent="-228600">
              <a:defRPr sz="17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9pPr>
          </a:lstStyle>
          <a:p>
            <a:pPr algn="just" fontAlgn="ctr">
              <a:defRPr/>
            </a:pPr>
            <a:r>
              <a:rPr lang="es-PE" altLang="es-ES" sz="1100" dirty="0" smtClean="0">
                <a:latin typeface="Calibri" panose="020F0502020204030204" pitchFamily="34" charset="0"/>
              </a:rPr>
              <a:t>Impactos significativos en la reducción de la desnutrición crónica infantil</a:t>
            </a:r>
            <a:r>
              <a:rPr lang="es-PE" altLang="es-ES" sz="1100" dirty="0" smtClean="0"/>
              <a:t>. </a:t>
            </a:r>
            <a:endParaRPr lang="es-PE" altLang="es-ES" sz="1100" dirty="0" smtClean="0">
              <a:solidFill>
                <a:srgbClr val="000000"/>
              </a:solidFill>
            </a:endParaRPr>
          </a:p>
        </p:txBody>
      </p:sp>
      <p:sp>
        <p:nvSpPr>
          <p:cNvPr id="15379" name="Rectangle 51"/>
          <p:cNvSpPr>
            <a:spLocks noChangeArrowheads="1"/>
          </p:cNvSpPr>
          <p:nvPr/>
        </p:nvSpPr>
        <p:spPr bwMode="auto">
          <a:xfrm>
            <a:off x="4641850" y="3970338"/>
            <a:ext cx="2419350" cy="965200"/>
          </a:xfrm>
          <a:prstGeom prst="rect">
            <a:avLst/>
          </a:prstGeom>
          <a:solidFill>
            <a:schemeClr val="bg1"/>
          </a:solidFill>
          <a:ln w="12700">
            <a:solidFill>
              <a:schemeClr val="bg1">
                <a:lumMod val="50000"/>
              </a:schemeClr>
            </a:solidFill>
            <a:prstDash val="sysDot"/>
            <a:miter lim="800000"/>
            <a:headEnd/>
            <a:tailEnd/>
          </a:ln>
          <a:effectLst>
            <a:outerShdw dist="35921" dir="2700000" algn="ctr" rotWithShape="0">
              <a:srgbClr val="DDDDDD"/>
            </a:outerShdw>
          </a:effectLst>
        </p:spPr>
        <p:txBody>
          <a:bodyPr tIns="10800" rIns="72000" bIns="10800" anchor="ctr"/>
          <a:lstStyle>
            <a:lvl1pPr>
              <a:defRPr sz="1700">
                <a:solidFill>
                  <a:schemeClr val="tx1"/>
                </a:solidFill>
                <a:latin typeface="Arial" panose="020B0604020202020204" pitchFamily="34" charset="0"/>
                <a:cs typeface="Arial" panose="020B0604020202020204" pitchFamily="34" charset="0"/>
              </a:defRPr>
            </a:lvl1pPr>
            <a:lvl2pPr marL="742950" indent="-285750">
              <a:defRPr sz="1700">
                <a:solidFill>
                  <a:schemeClr val="tx1"/>
                </a:solidFill>
                <a:latin typeface="Arial" panose="020B0604020202020204" pitchFamily="34" charset="0"/>
                <a:cs typeface="Arial" panose="020B0604020202020204" pitchFamily="34" charset="0"/>
              </a:defRPr>
            </a:lvl2pPr>
            <a:lvl3pPr marL="1143000" indent="-228600">
              <a:defRPr sz="1700">
                <a:solidFill>
                  <a:schemeClr val="tx1"/>
                </a:solidFill>
                <a:latin typeface="Arial" panose="020B0604020202020204" pitchFamily="34" charset="0"/>
                <a:cs typeface="Arial" panose="020B0604020202020204" pitchFamily="34" charset="0"/>
              </a:defRPr>
            </a:lvl3pPr>
            <a:lvl4pPr marL="1600200" indent="-228600">
              <a:defRPr sz="1700">
                <a:solidFill>
                  <a:schemeClr val="tx1"/>
                </a:solidFill>
                <a:latin typeface="Arial" panose="020B0604020202020204" pitchFamily="34" charset="0"/>
                <a:cs typeface="Arial" panose="020B0604020202020204" pitchFamily="34" charset="0"/>
              </a:defRPr>
            </a:lvl4pPr>
            <a:lvl5pPr marL="2057400" indent="-228600">
              <a:defRPr sz="17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9pPr>
          </a:lstStyle>
          <a:p>
            <a:pPr algn="just">
              <a:lnSpc>
                <a:spcPct val="95000"/>
              </a:lnSpc>
              <a:buClr>
                <a:srgbClr val="CC0000"/>
              </a:buClr>
              <a:buSzPct val="120000"/>
              <a:defRPr/>
            </a:pPr>
            <a:r>
              <a:rPr lang="es-PE" altLang="es-ES" sz="1100" dirty="0" smtClean="0">
                <a:latin typeface="Calibri" panose="020F0502020204030204" pitchFamily="34" charset="0"/>
              </a:rPr>
              <a:t>Se encuentra evidencia de impactos de corto plazo sobre los ingresos que no se sostienen en el mediano plazo. </a:t>
            </a:r>
            <a:endParaRPr lang="es-ES_tradnl" altLang="es-ES" sz="1100" dirty="0" smtClean="0">
              <a:latin typeface="Calibri" panose="020F0502020204030204" pitchFamily="34" charset="0"/>
            </a:endParaRPr>
          </a:p>
        </p:txBody>
      </p:sp>
      <p:sp>
        <p:nvSpPr>
          <p:cNvPr id="26" name="Rectangle 51"/>
          <p:cNvSpPr>
            <a:spLocks noChangeArrowheads="1"/>
          </p:cNvSpPr>
          <p:nvPr/>
        </p:nvSpPr>
        <p:spPr bwMode="auto">
          <a:xfrm>
            <a:off x="4672013" y="5049838"/>
            <a:ext cx="2389187" cy="936625"/>
          </a:xfrm>
          <a:prstGeom prst="rect">
            <a:avLst/>
          </a:prstGeom>
          <a:solidFill>
            <a:schemeClr val="bg1"/>
          </a:solidFill>
          <a:ln w="12700">
            <a:solidFill>
              <a:schemeClr val="bg1">
                <a:lumMod val="50000"/>
              </a:schemeClr>
            </a:solidFill>
            <a:prstDash val="sysDot"/>
            <a:miter lim="800000"/>
            <a:headEnd/>
            <a:tailEnd/>
          </a:ln>
          <a:effectLst>
            <a:outerShdw dist="35921" dir="2700000" algn="ctr" rotWithShape="0">
              <a:srgbClr val="DDDDDD"/>
            </a:outerShdw>
          </a:effectLst>
        </p:spPr>
        <p:txBody>
          <a:bodyPr tIns="10800" rIns="72000" bIns="10800" anchor="ctr"/>
          <a:lstStyle/>
          <a:p>
            <a:pPr algn="just">
              <a:lnSpc>
                <a:spcPct val="95000"/>
              </a:lnSpc>
              <a:buClr>
                <a:srgbClr val="CC0000"/>
              </a:buClr>
              <a:buSzPct val="120000"/>
              <a:defRPr/>
            </a:pPr>
            <a:endParaRPr lang="es-PE" sz="1100" dirty="0">
              <a:latin typeface="Arial" panose="020B0604020202020204" pitchFamily="34" charset="0"/>
              <a:cs typeface="Arial" panose="020B0604020202020204" pitchFamily="34" charset="0"/>
            </a:endParaRPr>
          </a:p>
          <a:p>
            <a:pPr algn="just">
              <a:lnSpc>
                <a:spcPct val="95000"/>
              </a:lnSpc>
              <a:buClr>
                <a:srgbClr val="CC0000"/>
              </a:buClr>
              <a:buSzPct val="120000"/>
              <a:defRPr/>
            </a:pPr>
            <a:r>
              <a:rPr lang="es-PE" sz="1100" dirty="0">
                <a:latin typeface="Calibri" panose="020F0502020204030204" pitchFamily="34" charset="0"/>
                <a:cs typeface="Arial" panose="020B0604020202020204" pitchFamily="34" charset="0"/>
              </a:rPr>
              <a:t>Impactos positivos en el logro académico en Matemática sólo en escuelas </a:t>
            </a:r>
            <a:r>
              <a:rPr lang="es-PE" sz="1100" dirty="0" err="1">
                <a:latin typeface="Calibri" panose="020F0502020204030204" pitchFamily="34" charset="0"/>
                <a:cs typeface="Arial" panose="020B0604020202020204" pitchFamily="34" charset="0"/>
              </a:rPr>
              <a:t>unidocentes</a:t>
            </a:r>
            <a:r>
              <a:rPr lang="es-PE" sz="1100" dirty="0">
                <a:latin typeface="Calibri" panose="020F0502020204030204" pitchFamily="34" charset="0"/>
                <a:cs typeface="Arial" panose="020B0604020202020204" pitchFamily="34" charset="0"/>
              </a:rPr>
              <a:t> urbanas.</a:t>
            </a:r>
            <a:endParaRPr lang="es-PE" sz="1100" dirty="0">
              <a:solidFill>
                <a:srgbClr val="000000"/>
              </a:solidFill>
              <a:latin typeface="Calibri" panose="020F0502020204030204" pitchFamily="34" charset="0"/>
              <a:cs typeface="Arial" panose="020B0604020202020204" pitchFamily="34" charset="0"/>
            </a:endParaRPr>
          </a:p>
          <a:p>
            <a:pPr algn="just">
              <a:lnSpc>
                <a:spcPct val="95000"/>
              </a:lnSpc>
              <a:buClr>
                <a:srgbClr val="CC0000"/>
              </a:buClr>
              <a:buSzPct val="120000"/>
              <a:defRPr/>
            </a:pPr>
            <a:endParaRPr lang="es-ES_tradnl" sz="1100" dirty="0">
              <a:latin typeface="Arial" panose="020B0604020202020204" pitchFamily="34" charset="0"/>
              <a:cs typeface="Arial" panose="020B0604020202020204" pitchFamily="34" charset="0"/>
            </a:endParaRPr>
          </a:p>
        </p:txBody>
      </p:sp>
      <p:pic>
        <p:nvPicPr>
          <p:cNvPr id="60436" name="Picture 8" descr="http://www.costosperu.com/noticias/2268.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84463" y="3970338"/>
            <a:ext cx="1874837" cy="93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37" name="Picture 10" descr="http://www2.minedu.gob.pe/digesutp/formaciondeformadores/wp-content/uploads/2012/10/foto_taller_puno_02.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84463" y="5013325"/>
            <a:ext cx="1874837" cy="97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ectángulo 32"/>
          <p:cNvSpPr/>
          <p:nvPr/>
        </p:nvSpPr>
        <p:spPr>
          <a:xfrm>
            <a:off x="7137400" y="1125538"/>
            <a:ext cx="2573338" cy="4967287"/>
          </a:xfrm>
          <a:prstGeom prst="rect">
            <a:avLst/>
          </a:prstGeom>
          <a:noFill/>
          <a:ln w="34925">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
        <p:nvSpPr>
          <p:cNvPr id="7" name="Flecha derecha 6"/>
          <p:cNvSpPr/>
          <p:nvPr/>
        </p:nvSpPr>
        <p:spPr>
          <a:xfrm>
            <a:off x="4730750" y="1031875"/>
            <a:ext cx="2428875" cy="865188"/>
          </a:xfrm>
          <a:prstGeom prst="rightArrow">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ES" sz="1400" dirty="0"/>
              <a:t>Resultados</a:t>
            </a:r>
          </a:p>
        </p:txBody>
      </p:sp>
      <p:pic>
        <p:nvPicPr>
          <p:cNvPr id="36" name="Picture 47" descr="MCj03838100000[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220200" y="265113"/>
            <a:ext cx="490538" cy="72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4" descr="http://tvperu.gob.pe/noticias/images/stories/politica/BECA1824041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6388" y="1992313"/>
            <a:ext cx="2185987"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3" name="Marcador de número de diapositiva 3"/>
          <p:cNvSpPr>
            <a:spLocks noGrp="1"/>
          </p:cNvSpPr>
          <p:nvPr>
            <p:ph type="sldNum" sz="quarter" idx="4294967295"/>
          </p:nvPr>
        </p:nvSpPr>
        <p:spPr bwMode="auto">
          <a:xfrm>
            <a:off x="7099300" y="6243638"/>
            <a:ext cx="23114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Arial Narrow" pitchFamily="34" charset="0"/>
                <a:ea typeface="SimSun" pitchFamily="2" charset="-122"/>
              </a:defRPr>
            </a:lvl1pPr>
            <a:lvl2pPr marL="742950" indent="-285750">
              <a:defRPr sz="2000" b="1">
                <a:solidFill>
                  <a:schemeClr val="tx1"/>
                </a:solidFill>
                <a:latin typeface="Arial Narrow" pitchFamily="34" charset="0"/>
                <a:ea typeface="SimSun" pitchFamily="2" charset="-122"/>
              </a:defRPr>
            </a:lvl2pPr>
            <a:lvl3pPr marL="1143000" indent="-228600">
              <a:defRPr sz="2000" b="1">
                <a:solidFill>
                  <a:schemeClr val="tx1"/>
                </a:solidFill>
                <a:latin typeface="Arial Narrow" pitchFamily="34" charset="0"/>
                <a:ea typeface="SimSun" pitchFamily="2" charset="-122"/>
              </a:defRPr>
            </a:lvl3pPr>
            <a:lvl4pPr marL="1600200" indent="-228600">
              <a:defRPr sz="2000" b="1">
                <a:solidFill>
                  <a:schemeClr val="tx1"/>
                </a:solidFill>
                <a:latin typeface="Arial Narrow" pitchFamily="34" charset="0"/>
                <a:ea typeface="SimSun" pitchFamily="2" charset="-122"/>
              </a:defRPr>
            </a:lvl4pPr>
            <a:lvl5pPr marL="2057400" indent="-228600">
              <a:defRPr sz="2000" b="1">
                <a:solidFill>
                  <a:schemeClr val="tx1"/>
                </a:solidFill>
                <a:latin typeface="Arial Narrow" pitchFamily="34" charset="0"/>
                <a:ea typeface="SimSun" pitchFamily="2" charset="-122"/>
              </a:defRPr>
            </a:lvl5pPr>
            <a:lvl6pPr marL="2514600" indent="-228600" eaLnBrk="0" fontAlgn="base" hangingPunct="0">
              <a:spcBef>
                <a:spcPct val="0"/>
              </a:spcBef>
              <a:spcAft>
                <a:spcPct val="0"/>
              </a:spcAft>
              <a:defRPr sz="2000" b="1">
                <a:solidFill>
                  <a:schemeClr val="tx1"/>
                </a:solidFill>
                <a:latin typeface="Arial Narrow" pitchFamily="34" charset="0"/>
                <a:ea typeface="SimSun" pitchFamily="2" charset="-122"/>
              </a:defRPr>
            </a:lvl6pPr>
            <a:lvl7pPr marL="2971800" indent="-228600" eaLnBrk="0" fontAlgn="base" hangingPunct="0">
              <a:spcBef>
                <a:spcPct val="0"/>
              </a:spcBef>
              <a:spcAft>
                <a:spcPct val="0"/>
              </a:spcAft>
              <a:defRPr sz="2000" b="1">
                <a:solidFill>
                  <a:schemeClr val="tx1"/>
                </a:solidFill>
                <a:latin typeface="Arial Narrow" pitchFamily="34" charset="0"/>
                <a:ea typeface="SimSun" pitchFamily="2" charset="-122"/>
              </a:defRPr>
            </a:lvl7pPr>
            <a:lvl8pPr marL="3429000" indent="-228600" eaLnBrk="0" fontAlgn="base" hangingPunct="0">
              <a:spcBef>
                <a:spcPct val="0"/>
              </a:spcBef>
              <a:spcAft>
                <a:spcPct val="0"/>
              </a:spcAft>
              <a:defRPr sz="2000" b="1">
                <a:solidFill>
                  <a:schemeClr val="tx1"/>
                </a:solidFill>
                <a:latin typeface="Arial Narrow" pitchFamily="34" charset="0"/>
                <a:ea typeface="SimSun" pitchFamily="2" charset="-122"/>
              </a:defRPr>
            </a:lvl8pPr>
            <a:lvl9pPr marL="3886200" indent="-228600" eaLnBrk="0" fontAlgn="base" hangingPunct="0">
              <a:spcBef>
                <a:spcPct val="0"/>
              </a:spcBef>
              <a:spcAft>
                <a:spcPct val="0"/>
              </a:spcAft>
              <a:defRPr sz="2000" b="1">
                <a:solidFill>
                  <a:schemeClr val="tx1"/>
                </a:solidFill>
                <a:latin typeface="Arial Narrow" pitchFamily="34" charset="0"/>
                <a:ea typeface="SimSun" pitchFamily="2" charset="-122"/>
              </a:defRPr>
            </a:lvl9pPr>
          </a:lstStyle>
          <a:p>
            <a:fld id="{5AE3118C-803E-4B87-B337-5F84EBA0B385}" type="slidenum">
              <a:rPr lang="es-ES" altLang="en-US" sz="1400">
                <a:solidFill>
                  <a:schemeClr val="bg1"/>
                </a:solidFill>
                <a:latin typeface="Arial" charset="0"/>
                <a:cs typeface="Arial" charset="0"/>
              </a:rPr>
              <a:pPr/>
              <a:t>22</a:t>
            </a:fld>
            <a:endParaRPr lang="es-ES" altLang="en-US" sz="1400">
              <a:solidFill>
                <a:schemeClr val="bg1"/>
              </a:solidFill>
              <a:latin typeface="Arial" charset="0"/>
              <a:cs typeface="Arial" charset="0"/>
            </a:endParaRPr>
          </a:p>
        </p:txBody>
      </p:sp>
      <p:sp>
        <p:nvSpPr>
          <p:cNvPr id="11267" name="Rectangle 56"/>
          <p:cNvSpPr>
            <a:spLocks noChangeArrowheads="1"/>
          </p:cNvSpPr>
          <p:nvPr/>
        </p:nvSpPr>
        <p:spPr bwMode="auto">
          <a:xfrm>
            <a:off x="5343525" y="1924050"/>
            <a:ext cx="4187825" cy="1436688"/>
          </a:xfrm>
          <a:prstGeom prst="rect">
            <a:avLst/>
          </a:prstGeom>
          <a:noFill/>
          <a:ln w="12700" cap="rnd">
            <a:solidFill>
              <a:srgbClr val="333333"/>
            </a:solidFill>
            <a:prstDash val="sysDot"/>
            <a:miter lim="800000"/>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lr>
                <a:schemeClr val="bg2"/>
              </a:buClr>
              <a:buSzPct val="65000"/>
              <a:buFont typeface="Wingdings" panose="05000000000000000000" pitchFamily="2" charset="2"/>
              <a:buChar char="n"/>
              <a:defRPr sz="3000">
                <a:solidFill>
                  <a:schemeClr val="tx1"/>
                </a:solidFill>
                <a:latin typeface="Arial" panose="020B0604020202020204" pitchFamily="34" charset="0"/>
              </a:defRPr>
            </a:lvl1pPr>
            <a:lvl2pPr marL="742950" indent="-285750">
              <a:spcBef>
                <a:spcPct val="20000"/>
              </a:spcBef>
              <a:buClr>
                <a:schemeClr val="accent2"/>
              </a:buClr>
              <a:buSzPct val="60000"/>
              <a:buFont typeface="Wingdings" panose="05000000000000000000" pitchFamily="2" charset="2"/>
              <a:buChar char="q"/>
              <a:defRPr sz="26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200">
                <a:solidFill>
                  <a:schemeClr val="tx1"/>
                </a:solidFill>
                <a:latin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q"/>
              <a:defRPr sz="2000">
                <a:solidFill>
                  <a:schemeClr val="tx1"/>
                </a:solidFill>
                <a:latin typeface="Arial" panose="020B0604020202020204" pitchFamily="34" charset="0"/>
              </a:defRPr>
            </a:lvl4pPr>
            <a:lvl5pPr marL="2057400" indent="-228600">
              <a:spcBef>
                <a:spcPct val="20000"/>
              </a:spcBef>
              <a:buClr>
                <a:schemeClr val="tx1"/>
              </a:buClr>
              <a:buSzPct val="75000"/>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SzPct val="75000"/>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SzPct val="75000"/>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SzPct val="75000"/>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SzPct val="75000"/>
              <a:buFont typeface="Wingdings" panose="05000000000000000000" pitchFamily="2" charset="2"/>
              <a:buChar char="§"/>
              <a:defRPr sz="2000">
                <a:solidFill>
                  <a:schemeClr val="tx1"/>
                </a:solidFill>
                <a:latin typeface="Arial" panose="020B0604020202020204" pitchFamily="34" charset="0"/>
              </a:defRPr>
            </a:lvl9pPr>
          </a:lstStyle>
          <a:p>
            <a:pPr marL="171450" indent="-171450" algn="just">
              <a:spcBef>
                <a:spcPct val="0"/>
              </a:spcBef>
              <a:buClr>
                <a:srgbClr val="C00000"/>
              </a:buClr>
              <a:buSzTx/>
              <a:buFont typeface="Arial" panose="020B0604020202020204" pitchFamily="34" charset="0"/>
              <a:buChar char="•"/>
              <a:defRPr/>
            </a:pPr>
            <a:r>
              <a:rPr lang="es-ES" altLang="es-ES" sz="1200" dirty="0" smtClean="0">
                <a:latin typeface="Calibri" panose="020F0502020204030204" pitchFamily="34" charset="0"/>
                <a:cs typeface="Arial" panose="020B0604020202020204" pitchFamily="34" charset="0"/>
              </a:rPr>
              <a:t>Informe de línea de base finalizado. </a:t>
            </a:r>
          </a:p>
          <a:p>
            <a:pPr marL="171450" indent="-171450" algn="just">
              <a:spcBef>
                <a:spcPct val="0"/>
              </a:spcBef>
              <a:buClr>
                <a:srgbClr val="C00000"/>
              </a:buClr>
              <a:buSzTx/>
              <a:buFont typeface="Arial" panose="020B0604020202020204" pitchFamily="34" charset="0"/>
              <a:buChar char="•"/>
              <a:defRPr/>
            </a:pPr>
            <a:r>
              <a:rPr lang="es-ES" altLang="es-ES" sz="1200" dirty="0" smtClean="0">
                <a:latin typeface="Calibri" panose="020F0502020204030204" pitchFamily="34" charset="0"/>
                <a:cs typeface="Arial" panose="020B0604020202020204" pitchFamily="34" charset="0"/>
              </a:rPr>
              <a:t>Primera medición de seguimiento en curso</a:t>
            </a:r>
          </a:p>
          <a:p>
            <a:pPr marL="171450" indent="-171450" algn="just">
              <a:spcBef>
                <a:spcPct val="0"/>
              </a:spcBef>
              <a:buClr>
                <a:srgbClr val="C00000"/>
              </a:buClr>
              <a:buSzTx/>
              <a:buFont typeface="Arial" panose="020B0604020202020204" pitchFamily="34" charset="0"/>
              <a:buChar char="•"/>
              <a:defRPr/>
            </a:pPr>
            <a:r>
              <a:rPr lang="es-ES" altLang="es-ES" sz="1100" dirty="0" smtClean="0">
                <a:latin typeface="Calibri" panose="020F0502020204030204" pitchFamily="34" charset="0"/>
                <a:cs typeface="Arial" panose="020B0604020202020204" pitchFamily="34" charset="0"/>
              </a:rPr>
              <a:t> Medirá impacto en </a:t>
            </a:r>
            <a:r>
              <a:rPr lang="es-ES" sz="1200" dirty="0" smtClean="0">
                <a:latin typeface="Calibri" panose="020F0502020204030204" pitchFamily="34" charset="0"/>
                <a:cs typeface="Arial" panose="020B0604020202020204" pitchFamily="34" charset="0"/>
              </a:rPr>
              <a:t>Acceso </a:t>
            </a:r>
            <a:r>
              <a:rPr lang="es-ES" sz="1200" dirty="0">
                <a:latin typeface="Calibri" panose="020F0502020204030204" pitchFamily="34" charset="0"/>
                <a:cs typeface="Arial" panose="020B0604020202020204" pitchFamily="34" charset="0"/>
              </a:rPr>
              <a:t>a educación, atraso, deserción /culminación, </a:t>
            </a:r>
            <a:r>
              <a:rPr lang="es-ES" sz="1200" dirty="0" smtClean="0">
                <a:latin typeface="Calibri" panose="020F0502020204030204" pitchFamily="34" charset="0"/>
                <a:cs typeface="Arial" panose="020B0604020202020204" pitchFamily="34" charset="0"/>
              </a:rPr>
              <a:t>rendimiento, empleabilidad</a:t>
            </a:r>
            <a:r>
              <a:rPr lang="es-ES" sz="1050" dirty="0" smtClean="0">
                <a:latin typeface="Calibri" panose="020F0502020204030204" pitchFamily="34" charset="0"/>
                <a:cs typeface="Arial" panose="020B0604020202020204" pitchFamily="34" charset="0"/>
              </a:rPr>
              <a:t>/ ingresos</a:t>
            </a:r>
          </a:p>
          <a:p>
            <a:pPr marL="171450" indent="-171450" algn="just">
              <a:spcBef>
                <a:spcPct val="0"/>
              </a:spcBef>
              <a:buClr>
                <a:srgbClr val="C00000"/>
              </a:buClr>
              <a:buSzTx/>
              <a:buFont typeface="Arial" panose="020B0604020202020204" pitchFamily="34" charset="0"/>
              <a:buChar char="•"/>
              <a:defRPr/>
            </a:pPr>
            <a:r>
              <a:rPr lang="es-ES" altLang="es-ES" sz="1200" dirty="0" smtClean="0">
                <a:latin typeface="Calibri" panose="020F0502020204030204" pitchFamily="34" charset="0"/>
                <a:cs typeface="Arial" panose="020B0604020202020204" pitchFamily="34" charset="0"/>
              </a:rPr>
              <a:t>El presupuesto  actual de becas pregrado es 485 mil y se proyecta 627 en 2016 y 697 mil en 2017</a:t>
            </a:r>
            <a:endParaRPr lang="es-ES" sz="1100" dirty="0">
              <a:latin typeface="Calibri" panose="020F0502020204030204" pitchFamily="34" charset="0"/>
              <a:cs typeface="Arial" panose="020B0604020202020204" pitchFamily="34" charset="0"/>
            </a:endParaRPr>
          </a:p>
          <a:p>
            <a:pPr marL="171450" indent="-171450" algn="just">
              <a:spcBef>
                <a:spcPct val="0"/>
              </a:spcBef>
              <a:buClr>
                <a:srgbClr val="C00000"/>
              </a:buClr>
              <a:buSzTx/>
              <a:buFont typeface="Arial" panose="020B0604020202020204" pitchFamily="34" charset="0"/>
              <a:buChar char="•"/>
              <a:defRPr/>
            </a:pPr>
            <a:endParaRPr lang="es-ES" altLang="es-ES" sz="1100" dirty="0">
              <a:latin typeface="+mn-lt"/>
              <a:cs typeface="Arial" panose="020B0604020202020204" pitchFamily="34" charset="0"/>
            </a:endParaRPr>
          </a:p>
        </p:txBody>
      </p:sp>
      <p:sp>
        <p:nvSpPr>
          <p:cNvPr id="19" name="AutoShape 60"/>
          <p:cNvSpPr>
            <a:spLocks noChangeArrowheads="1"/>
          </p:cNvSpPr>
          <p:nvPr/>
        </p:nvSpPr>
        <p:spPr bwMode="auto">
          <a:xfrm>
            <a:off x="350838" y="2065338"/>
            <a:ext cx="2417762" cy="1177925"/>
          </a:xfrm>
          <a:prstGeom prst="homePlate">
            <a:avLst>
              <a:gd name="adj" fmla="val 36763"/>
            </a:avLst>
          </a:prstGeom>
          <a:solidFill>
            <a:schemeClr val="bg1"/>
          </a:solidFill>
          <a:ln w="19050">
            <a:solidFill>
              <a:srgbClr val="808080"/>
            </a:solidFill>
            <a:miter lim="800000"/>
            <a:headEnd/>
            <a:tailEnd/>
          </a:ln>
          <a:effectLst>
            <a:outerShdw dist="35921" dir="2700000" algn="ctr" rotWithShape="0">
              <a:srgbClr val="DDDDDD"/>
            </a:outerShdw>
          </a:effectLst>
        </p:spPr>
        <p:txBody>
          <a:bodyPr lIns="54000" rIns="54000" anchor="ctr"/>
          <a:lstStyle/>
          <a:p>
            <a:pPr algn="ctr">
              <a:defRPr/>
            </a:pPr>
            <a:r>
              <a:rPr lang="es-MX" sz="1200" dirty="0">
                <a:latin typeface="Calibri" panose="020F0502020204030204" pitchFamily="34" charset="0"/>
                <a:cs typeface="Arial" panose="020B0604020202020204" pitchFamily="34" charset="0"/>
              </a:rPr>
              <a:t>Beca18 modalidad ordinaria (convocatoria 2013)</a:t>
            </a:r>
          </a:p>
          <a:p>
            <a:pPr algn="ctr">
              <a:defRPr/>
            </a:pPr>
            <a:endParaRPr lang="es-MX" sz="1050" dirty="0">
              <a:latin typeface="Calibri" panose="020F0502020204030204" pitchFamily="34" charset="0"/>
              <a:cs typeface="Arial" panose="020B0604020202020204" pitchFamily="34" charset="0"/>
            </a:endParaRPr>
          </a:p>
          <a:p>
            <a:pPr algn="ctr">
              <a:defRPr/>
            </a:pPr>
            <a:r>
              <a:rPr lang="es-MX" sz="1000" i="1" dirty="0">
                <a:latin typeface="Calibri" panose="020F0502020204030204" pitchFamily="34" charset="0"/>
                <a:cs typeface="Arial" panose="020B0604020202020204" pitchFamily="34" charset="0"/>
              </a:rPr>
              <a:t>Sector: Educación</a:t>
            </a:r>
          </a:p>
        </p:txBody>
      </p:sp>
      <p:sp>
        <p:nvSpPr>
          <p:cNvPr id="61446" name="Título 1"/>
          <p:cNvSpPr>
            <a:spLocks noGrp="1"/>
          </p:cNvSpPr>
          <p:nvPr>
            <p:ph type="title"/>
          </p:nvPr>
        </p:nvSpPr>
        <p:spPr/>
        <p:txBody>
          <a:bodyPr/>
          <a:lstStyle/>
          <a:p>
            <a:r>
              <a:rPr lang="es-ES" altLang="es-ES" sz="3000" smtClean="0"/>
              <a:t>Evaluaciones de impacto PpR</a:t>
            </a:r>
          </a:p>
        </p:txBody>
      </p:sp>
      <p:sp>
        <p:nvSpPr>
          <p:cNvPr id="61447" name="Rectangle 33"/>
          <p:cNvSpPr>
            <a:spLocks noChangeArrowheads="1"/>
          </p:cNvSpPr>
          <p:nvPr/>
        </p:nvSpPr>
        <p:spPr bwMode="gray">
          <a:xfrm>
            <a:off x="350838" y="1447800"/>
            <a:ext cx="4679950" cy="396875"/>
          </a:xfrm>
          <a:prstGeom prst="rect">
            <a:avLst/>
          </a:prstGeom>
          <a:solidFill>
            <a:srgbClr val="336699"/>
          </a:solidFill>
          <a:ln w="19050" algn="ctr">
            <a:solidFill>
              <a:schemeClr val="bg1"/>
            </a:solidFill>
            <a:miter lim="800000"/>
            <a:headEnd/>
            <a:tailEnd/>
          </a:ln>
          <a:effectLst>
            <a:outerShdw dist="35921" dir="2700000" algn="ctr" rotWithShape="0">
              <a:srgbClr val="DDDDDD"/>
            </a:outerShdw>
          </a:effectLst>
        </p:spPr>
        <p:txBody>
          <a:bodyPr anchor="ctr"/>
          <a:lstStyle/>
          <a:p>
            <a:pPr algn="ctr"/>
            <a:r>
              <a:rPr lang="es-ES_tradnl" altLang="es-ES" sz="1400">
                <a:solidFill>
                  <a:schemeClr val="bg1"/>
                </a:solidFill>
                <a:latin typeface="Calibri" pitchFamily="34" charset="0"/>
                <a:cs typeface="Arial" charset="0"/>
              </a:rPr>
              <a:t>Intervención evaluada</a:t>
            </a:r>
          </a:p>
        </p:txBody>
      </p:sp>
      <p:sp>
        <p:nvSpPr>
          <p:cNvPr id="61448" name="Rectangle 53"/>
          <p:cNvSpPr>
            <a:spLocks noChangeArrowheads="1"/>
          </p:cNvSpPr>
          <p:nvPr/>
        </p:nvSpPr>
        <p:spPr bwMode="gray">
          <a:xfrm>
            <a:off x="5459413" y="1454150"/>
            <a:ext cx="4011612" cy="390525"/>
          </a:xfrm>
          <a:prstGeom prst="rect">
            <a:avLst/>
          </a:prstGeom>
          <a:solidFill>
            <a:srgbClr val="336699"/>
          </a:solidFill>
          <a:ln w="19050" algn="ctr">
            <a:solidFill>
              <a:schemeClr val="bg1"/>
            </a:solidFill>
            <a:miter lim="800000"/>
            <a:headEnd/>
            <a:tailEnd/>
          </a:ln>
          <a:effectLst>
            <a:outerShdw dist="35921" dir="2700000" algn="ctr" rotWithShape="0">
              <a:srgbClr val="DDDDDD"/>
            </a:outerShdw>
          </a:effectLst>
        </p:spPr>
        <p:txBody>
          <a:bodyPr anchor="ctr"/>
          <a:lstStyle/>
          <a:p>
            <a:pPr algn="ctr"/>
            <a:r>
              <a:rPr lang="es-ES_tradnl" altLang="es-ES" sz="1400">
                <a:solidFill>
                  <a:schemeClr val="bg1"/>
                </a:solidFill>
                <a:latin typeface="Calibri" pitchFamily="34" charset="0"/>
                <a:cs typeface="Arial" charset="0"/>
              </a:rPr>
              <a:t>Estado</a:t>
            </a:r>
          </a:p>
        </p:txBody>
      </p:sp>
      <p:sp>
        <p:nvSpPr>
          <p:cNvPr id="61449" name="6 Marcador de contenido"/>
          <p:cNvSpPr>
            <a:spLocks noGrp="1"/>
          </p:cNvSpPr>
          <p:nvPr>
            <p:ph idx="1"/>
          </p:nvPr>
        </p:nvSpPr>
        <p:spPr>
          <a:xfrm>
            <a:off x="344488" y="1041400"/>
            <a:ext cx="8926512" cy="427038"/>
          </a:xfrm>
        </p:spPr>
        <p:txBody>
          <a:bodyPr/>
          <a:lstStyle/>
          <a:p>
            <a:pPr marL="0" indent="0">
              <a:buFont typeface="Wingdings" pitchFamily="2" charset="2"/>
              <a:buNone/>
            </a:pPr>
            <a:r>
              <a:rPr lang="es-PE" altLang="es-ES" sz="1800" b="1" smtClean="0"/>
              <a:t>Ejemplo de </a:t>
            </a:r>
            <a:r>
              <a:rPr lang="es-PE" altLang="es-ES" sz="1800" b="1" u="sng" smtClean="0"/>
              <a:t>evaluaciones prospectivas</a:t>
            </a:r>
          </a:p>
        </p:txBody>
      </p:sp>
      <p:sp>
        <p:nvSpPr>
          <p:cNvPr id="2" name="Rectángulo 1"/>
          <p:cNvSpPr/>
          <p:nvPr/>
        </p:nvSpPr>
        <p:spPr>
          <a:xfrm>
            <a:off x="623888" y="3497263"/>
            <a:ext cx="4135437" cy="3092450"/>
          </a:xfrm>
          <a:prstGeom prst="rect">
            <a:avLst/>
          </a:prstGeom>
        </p:spPr>
        <p:txBody>
          <a:bodyPr>
            <a:spAutoFit/>
          </a:bodyPr>
          <a:lstStyle/>
          <a:p>
            <a:pPr eaLnBrk="1" hangingPunct="1">
              <a:buClr>
                <a:srgbClr val="CC0000"/>
              </a:buClr>
              <a:tabLst>
                <a:tab pos="449263" algn="l"/>
              </a:tabLst>
              <a:defRPr/>
            </a:pPr>
            <a:endParaRPr lang="es-MX" sz="1300" dirty="0">
              <a:latin typeface="Arial" panose="020B0604020202020204" pitchFamily="34" charset="0"/>
              <a:cs typeface="Arial" panose="020B0604020202020204" pitchFamily="34" charset="0"/>
            </a:endParaRPr>
          </a:p>
          <a:p>
            <a:pPr marL="285750" indent="-285750" eaLnBrk="1" hangingPunct="1">
              <a:buClr>
                <a:srgbClr val="CC0000"/>
              </a:buClr>
              <a:buFont typeface="Wingdings" panose="05000000000000000000" pitchFamily="2" charset="2"/>
              <a:buChar char="q"/>
              <a:tabLst>
                <a:tab pos="449263" algn="l"/>
              </a:tabLst>
              <a:defRPr/>
            </a:pPr>
            <a:r>
              <a:rPr lang="es-MX" sz="1300" dirty="0">
                <a:latin typeface="Calibri" panose="020F0502020204030204" pitchFamily="34" charset="0"/>
                <a:cs typeface="Arial" panose="020B0604020202020204" pitchFamily="34" charset="0"/>
              </a:rPr>
              <a:t>Dimensionar y valorar el impacto del programa       COSTO BENEFICIO</a:t>
            </a:r>
          </a:p>
          <a:p>
            <a:pPr marL="285750" indent="-285750" eaLnBrk="1" hangingPunct="1">
              <a:buClr>
                <a:srgbClr val="CC0000"/>
              </a:buClr>
              <a:buFont typeface="Wingdings" panose="05000000000000000000" pitchFamily="2" charset="2"/>
              <a:buChar char="q"/>
              <a:tabLst>
                <a:tab pos="449263" algn="l"/>
              </a:tabLst>
              <a:defRPr/>
            </a:pPr>
            <a:endParaRPr lang="es-MX" sz="1300" dirty="0">
              <a:latin typeface="Calibri" panose="020F0502020204030204" pitchFamily="34" charset="0"/>
              <a:cs typeface="Arial" panose="020B0604020202020204" pitchFamily="34" charset="0"/>
            </a:endParaRPr>
          </a:p>
          <a:p>
            <a:pPr marL="285750" indent="-285750" eaLnBrk="1" hangingPunct="1">
              <a:buClr>
                <a:srgbClr val="CC0000"/>
              </a:buClr>
              <a:buFont typeface="Wingdings" panose="05000000000000000000" pitchFamily="2" charset="2"/>
              <a:buChar char="q"/>
              <a:tabLst>
                <a:tab pos="449263" algn="l"/>
              </a:tabLst>
              <a:defRPr/>
            </a:pPr>
            <a:r>
              <a:rPr lang="es-MX" sz="1300" dirty="0">
                <a:latin typeface="Calibri" panose="020F0502020204030204" pitchFamily="34" charset="0"/>
                <a:cs typeface="Arial" panose="020B0604020202020204" pitchFamily="34" charset="0"/>
              </a:rPr>
              <a:t>Correlacionar impacto con distintos aspectos de la intervención (efectos heterogéneos)</a:t>
            </a:r>
          </a:p>
          <a:p>
            <a:pPr eaLnBrk="1" hangingPunct="1">
              <a:buClr>
                <a:srgbClr val="CC0000"/>
              </a:buClr>
              <a:tabLst>
                <a:tab pos="449263" algn="l"/>
              </a:tabLst>
              <a:defRPr/>
            </a:pPr>
            <a:r>
              <a:rPr lang="es-MX" sz="1300" dirty="0">
                <a:latin typeface="Calibri" panose="020F0502020204030204" pitchFamily="34" charset="0"/>
                <a:cs typeface="Arial" panose="020B0604020202020204" pitchFamily="34" charset="0"/>
              </a:rPr>
              <a:t>	¿Qué componente del Programa genera  o 	predice el impacto?</a:t>
            </a:r>
          </a:p>
          <a:p>
            <a:pPr marL="742950" lvl="1" indent="-285750">
              <a:buFont typeface="Wingdings" panose="05000000000000000000" pitchFamily="2" charset="2"/>
              <a:buChar char="ü"/>
              <a:defRPr/>
            </a:pPr>
            <a:r>
              <a:rPr lang="es-MX" sz="1300" dirty="0">
                <a:latin typeface="Calibri" panose="020F0502020204030204" pitchFamily="34" charset="0"/>
                <a:cs typeface="Arial" panose="020B0604020202020204" pitchFamily="34" charset="0"/>
              </a:rPr>
              <a:t>Por carreras</a:t>
            </a:r>
          </a:p>
          <a:p>
            <a:pPr marL="742950" lvl="1" indent="-285750">
              <a:buFont typeface="Wingdings" panose="05000000000000000000" pitchFamily="2" charset="2"/>
              <a:buChar char="ü"/>
              <a:defRPr/>
            </a:pPr>
            <a:r>
              <a:rPr lang="es-MX" sz="1300" dirty="0">
                <a:latin typeface="Calibri" panose="020F0502020204030204" pitchFamily="34" charset="0"/>
                <a:cs typeface="Arial" panose="020B0604020202020204" pitchFamily="34" charset="0"/>
              </a:rPr>
              <a:t>Por IES (universidades o IST)</a:t>
            </a:r>
          </a:p>
          <a:p>
            <a:pPr marL="742950" lvl="1" indent="-285750">
              <a:buFont typeface="Wingdings" panose="05000000000000000000" pitchFamily="2" charset="2"/>
              <a:buChar char="ü"/>
              <a:defRPr/>
            </a:pPr>
            <a:r>
              <a:rPr lang="es-ES" sz="1300" dirty="0">
                <a:latin typeface="Calibri" panose="020F0502020204030204" pitchFamily="34" charset="0"/>
                <a:cs typeface="Arial" panose="020B0604020202020204" pitchFamily="34" charset="0"/>
              </a:rPr>
              <a:t>Si recibió </a:t>
            </a:r>
            <a:r>
              <a:rPr lang="es-ES" sz="1300" u="sng" dirty="0">
                <a:latin typeface="Calibri" panose="020F0502020204030204" pitchFamily="34" charset="0"/>
                <a:cs typeface="Arial" panose="020B0604020202020204" pitchFamily="34" charset="0"/>
              </a:rPr>
              <a:t>tutoría</a:t>
            </a:r>
            <a:r>
              <a:rPr lang="es-ES" sz="1300" dirty="0">
                <a:latin typeface="Calibri" panose="020F0502020204030204" pitchFamily="34" charset="0"/>
                <a:cs typeface="Arial" panose="020B0604020202020204" pitchFamily="34" charset="0"/>
              </a:rPr>
              <a:t>s o </a:t>
            </a:r>
            <a:r>
              <a:rPr lang="es-ES" sz="1300" u="sng" dirty="0">
                <a:latin typeface="Calibri" panose="020F0502020204030204" pitchFamily="34" charset="0"/>
                <a:cs typeface="Arial" panose="020B0604020202020204" pitchFamily="34" charset="0"/>
              </a:rPr>
              <a:t>un ciclo de nivelación inicial</a:t>
            </a:r>
            <a:r>
              <a:rPr lang="es-ES" sz="1300" dirty="0">
                <a:latin typeface="Calibri" panose="020F0502020204030204" pitchFamily="34" charset="0"/>
                <a:cs typeface="Arial" panose="020B0604020202020204" pitchFamily="34" charset="0"/>
              </a:rPr>
              <a:t>?</a:t>
            </a:r>
          </a:p>
          <a:p>
            <a:pPr>
              <a:defRPr/>
            </a:pPr>
            <a:endParaRPr lang="es-ES" sz="1300" dirty="0">
              <a:latin typeface="Arial" panose="020B0604020202020204" pitchFamily="34" charset="0"/>
              <a:cs typeface="Arial" panose="020B0604020202020204" pitchFamily="34" charset="0"/>
            </a:endParaRPr>
          </a:p>
          <a:p>
            <a:pPr>
              <a:defRPr/>
            </a:pPr>
            <a:r>
              <a:rPr lang="es-ES" sz="1300" dirty="0">
                <a:latin typeface="Arial" panose="020B0604020202020204" pitchFamily="34" charset="0"/>
                <a:cs typeface="Arial" panose="020B0604020202020204" pitchFamily="34" charset="0"/>
              </a:rPr>
              <a:t> </a:t>
            </a:r>
          </a:p>
          <a:p>
            <a:pPr marL="179388" indent="-179388" eaLnBrk="1" hangingPunct="1">
              <a:buClr>
                <a:srgbClr val="CC0000"/>
              </a:buClr>
              <a:buFont typeface="Arial" pitchFamily="34" charset="0"/>
              <a:buChar char="•"/>
              <a:tabLst>
                <a:tab pos="449263" algn="l"/>
              </a:tabLst>
              <a:defRPr/>
            </a:pPr>
            <a:endParaRPr lang="es-MX" sz="1300" dirty="0">
              <a:latin typeface="Arial" panose="020B0604020202020204" pitchFamily="34" charset="0"/>
              <a:cs typeface="Arial" panose="020B0604020202020204" pitchFamily="34" charset="0"/>
            </a:endParaRPr>
          </a:p>
        </p:txBody>
      </p:sp>
      <p:sp>
        <p:nvSpPr>
          <p:cNvPr id="4" name="Rectángulo 3"/>
          <p:cNvSpPr/>
          <p:nvPr/>
        </p:nvSpPr>
        <p:spPr>
          <a:xfrm>
            <a:off x="5456238" y="3497263"/>
            <a:ext cx="4013200" cy="2492375"/>
          </a:xfrm>
          <a:prstGeom prst="rect">
            <a:avLst/>
          </a:prstGeom>
        </p:spPr>
        <p:txBody>
          <a:bodyPr>
            <a:spAutoFit/>
          </a:bodyPr>
          <a:lstStyle/>
          <a:p>
            <a:pPr marL="285750" indent="-285750">
              <a:buFont typeface="Wingdings" panose="05000000000000000000" pitchFamily="2" charset="2"/>
              <a:buChar char="q"/>
              <a:defRPr/>
            </a:pPr>
            <a:r>
              <a:rPr lang="es-ES" sz="1300" dirty="0">
                <a:latin typeface="Calibri" panose="020F0502020204030204" pitchFamily="34" charset="0"/>
                <a:cs typeface="Arial" panose="020B0604020202020204" pitchFamily="34" charset="0"/>
              </a:rPr>
              <a:t>Toma de decisiones para:</a:t>
            </a:r>
          </a:p>
          <a:p>
            <a:pPr>
              <a:defRPr/>
            </a:pPr>
            <a:endParaRPr lang="es-ES" sz="1300" dirty="0">
              <a:latin typeface="Calibri" panose="020F0502020204030204" pitchFamily="34" charset="0"/>
              <a:cs typeface="Arial" panose="020B0604020202020204" pitchFamily="34" charset="0"/>
            </a:endParaRPr>
          </a:p>
          <a:p>
            <a:pPr marL="742950" lvl="1" indent="-285750">
              <a:buFont typeface="Symbol" panose="05050102010706020507" pitchFamily="18" charset="2"/>
              <a:buChar char=""/>
              <a:defRPr/>
            </a:pPr>
            <a:r>
              <a:rPr lang="es-ES" sz="1300" dirty="0">
                <a:latin typeface="Calibri" panose="020F0502020204030204" pitchFamily="34" charset="0"/>
                <a:cs typeface="Arial" panose="020B0604020202020204" pitchFamily="34" charset="0"/>
              </a:rPr>
              <a:t>Limitar/expandir el número de becas a IST o Universidades, </a:t>
            </a:r>
          </a:p>
          <a:p>
            <a:pPr marL="742950" lvl="1" indent="-285750">
              <a:buFont typeface="Symbol" panose="05050102010706020507" pitchFamily="18" charset="2"/>
              <a:buChar char=""/>
              <a:defRPr/>
            </a:pPr>
            <a:r>
              <a:rPr lang="es-ES" sz="1300" dirty="0">
                <a:latin typeface="Calibri" panose="020F0502020204030204" pitchFamily="34" charset="0"/>
                <a:cs typeface="Arial" panose="020B0604020202020204" pitchFamily="34" charset="0"/>
              </a:rPr>
              <a:t>Orientarlas a ciertas carreras,</a:t>
            </a:r>
          </a:p>
          <a:p>
            <a:pPr marL="742950" lvl="1" indent="-285750">
              <a:buFont typeface="Symbol" panose="05050102010706020507" pitchFamily="18" charset="2"/>
              <a:buChar char=""/>
              <a:defRPr/>
            </a:pPr>
            <a:r>
              <a:rPr lang="es-ES" sz="1300" dirty="0">
                <a:latin typeface="Calibri" panose="020F0502020204030204" pitchFamily="34" charset="0"/>
                <a:cs typeface="Arial" panose="020B0604020202020204" pitchFamily="34" charset="0"/>
              </a:rPr>
              <a:t>Eliminar o reforzar tutorías y ciclos de nivelación, </a:t>
            </a:r>
          </a:p>
          <a:p>
            <a:pPr marL="742950" lvl="1" indent="-285750">
              <a:buFont typeface="Symbol" panose="05050102010706020507" pitchFamily="18" charset="2"/>
              <a:buChar char=""/>
              <a:defRPr/>
            </a:pPr>
            <a:r>
              <a:rPr lang="es-ES" sz="1300" dirty="0">
                <a:latin typeface="Calibri" panose="020F0502020204030204" pitchFamily="34" charset="0"/>
                <a:cs typeface="Arial" panose="020B0604020202020204" pitchFamily="34" charset="0"/>
              </a:rPr>
              <a:t>Mejora del diseño del PP (reformas de segunda generación)</a:t>
            </a:r>
          </a:p>
          <a:p>
            <a:pPr marL="285750" indent="-285750">
              <a:buFont typeface="Wingdings" panose="05000000000000000000" pitchFamily="2" charset="2"/>
              <a:buChar char="ü"/>
              <a:defRPr/>
            </a:pPr>
            <a:endParaRPr lang="es-ES" sz="1300" dirty="0">
              <a:latin typeface="Calibri" panose="020F0502020204030204" pitchFamily="34" charset="0"/>
              <a:cs typeface="Arial" panose="020B0604020202020204" pitchFamily="34" charset="0"/>
            </a:endParaRPr>
          </a:p>
          <a:p>
            <a:pPr marL="285750" indent="-285750">
              <a:buFont typeface="Wingdings" panose="05000000000000000000" pitchFamily="2" charset="2"/>
              <a:buChar char="q"/>
              <a:defRPr/>
            </a:pPr>
            <a:r>
              <a:rPr lang="es-ES" sz="1300" dirty="0">
                <a:latin typeface="Calibri" panose="020F0502020204030204" pitchFamily="34" charset="0"/>
                <a:cs typeface="Arial" panose="020B0604020202020204" pitchFamily="34" charset="0"/>
              </a:rPr>
              <a:t>Lo que se reflejará en el manejo presupuestal y logro de resultados vinculados al programa</a:t>
            </a:r>
          </a:p>
        </p:txBody>
      </p:sp>
      <p:sp>
        <p:nvSpPr>
          <p:cNvPr id="5" name="Flecha derecha 4"/>
          <p:cNvSpPr/>
          <p:nvPr/>
        </p:nvSpPr>
        <p:spPr>
          <a:xfrm>
            <a:off x="4803775" y="4370388"/>
            <a:ext cx="539750" cy="5715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cxnSp>
        <p:nvCxnSpPr>
          <p:cNvPr id="9" name="Conector recto 8"/>
          <p:cNvCxnSpPr/>
          <p:nvPr/>
        </p:nvCxnSpPr>
        <p:spPr>
          <a:xfrm>
            <a:off x="623888" y="3465513"/>
            <a:ext cx="8774112" cy="0"/>
          </a:xfrm>
          <a:prstGeom prst="line">
            <a:avLst/>
          </a:prstGeom>
          <a:ln w="19050">
            <a:solidFill>
              <a:srgbClr val="F82B02"/>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495300" y="287338"/>
            <a:ext cx="8915400" cy="630237"/>
          </a:xfrm>
          <a:prstGeom prst="rect">
            <a:avLst/>
          </a:prstGeom>
          <a:noFill/>
          <a:ln w="9525">
            <a:noFill/>
            <a:miter lim="800000"/>
            <a:headEnd/>
            <a:tailEnd/>
          </a:ln>
        </p:spPr>
        <p:txBody>
          <a:bodyPr/>
          <a:lstStyle/>
          <a:p>
            <a:pPr>
              <a:defRPr/>
            </a:pPr>
            <a:r>
              <a:rPr lang="es-PE" sz="3300" dirty="0">
                <a:latin typeface="Calibri" panose="020F0502020204030204" pitchFamily="34" charset="0"/>
                <a:ea typeface="+mj-ea"/>
                <a:cs typeface="+mj-cs"/>
              </a:rPr>
              <a:t>Retos de las EI</a:t>
            </a:r>
          </a:p>
        </p:txBody>
      </p:sp>
      <p:sp>
        <p:nvSpPr>
          <p:cNvPr id="62467" name="3 Marcador de número de diapositiva"/>
          <p:cNvSpPr>
            <a:spLocks noGrp="1"/>
          </p:cNvSpPr>
          <p:nvPr>
            <p:ph type="sldNum" sz="quarter" idx="4294967295"/>
          </p:nvPr>
        </p:nvSpPr>
        <p:spPr bwMode="auto">
          <a:xfrm>
            <a:off x="7099300" y="6243638"/>
            <a:ext cx="23114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Calibri" pitchFamily="34" charset="0"/>
                <a:ea typeface="ＭＳ Ｐゴシック" pitchFamily="34" charset="-128"/>
                <a:sym typeface="Calibri" pitchFamily="34" charset="0"/>
              </a:defRPr>
            </a:lvl1pPr>
            <a:lvl2pPr marL="742950" indent="-285750">
              <a:defRPr sz="1300">
                <a:solidFill>
                  <a:schemeClr val="tx1"/>
                </a:solidFill>
                <a:latin typeface="Calibri" pitchFamily="34" charset="0"/>
                <a:ea typeface="ＭＳ Ｐゴシック" pitchFamily="34" charset="-128"/>
                <a:sym typeface="Calibri" pitchFamily="34" charset="0"/>
              </a:defRPr>
            </a:lvl2pPr>
            <a:lvl3pPr marL="1143000" indent="-228600">
              <a:defRPr sz="1300">
                <a:solidFill>
                  <a:schemeClr val="tx1"/>
                </a:solidFill>
                <a:latin typeface="Calibri" pitchFamily="34" charset="0"/>
                <a:ea typeface="ＭＳ Ｐゴシック" pitchFamily="34" charset="-128"/>
                <a:sym typeface="Calibri" pitchFamily="34" charset="0"/>
              </a:defRPr>
            </a:lvl3pPr>
            <a:lvl4pPr marL="1600200" indent="-228600">
              <a:defRPr sz="1300">
                <a:solidFill>
                  <a:schemeClr val="tx1"/>
                </a:solidFill>
                <a:latin typeface="Calibri" pitchFamily="34" charset="0"/>
                <a:ea typeface="ＭＳ Ｐゴシック" pitchFamily="34" charset="-128"/>
                <a:sym typeface="Calibri" pitchFamily="34" charset="0"/>
              </a:defRPr>
            </a:lvl4pPr>
            <a:lvl5pPr marL="2057400" indent="-228600">
              <a:defRPr sz="1300">
                <a:solidFill>
                  <a:schemeClr val="tx1"/>
                </a:solidFill>
                <a:latin typeface="Calibri" pitchFamily="34" charset="0"/>
                <a:ea typeface="ＭＳ Ｐゴシック" pitchFamily="34" charset="-128"/>
                <a:sym typeface="Calibri" pitchFamily="34" charset="0"/>
              </a:defRPr>
            </a:lvl5pPr>
            <a:lvl6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6pPr>
            <a:lvl7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7pPr>
            <a:lvl8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8pPr>
            <a:lvl9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9pPr>
          </a:lstStyle>
          <a:p>
            <a:fld id="{9DF1A2FD-B6F6-47B7-849A-941EF2FEA106}" type="slidenum">
              <a:rPr lang="es-ES" altLang="en-US" sz="1400">
                <a:solidFill>
                  <a:schemeClr val="bg1"/>
                </a:solidFill>
                <a:latin typeface="Arial" charset="0"/>
                <a:ea typeface="SimSun" pitchFamily="2" charset="-122"/>
              </a:rPr>
              <a:pPr/>
              <a:t>23</a:t>
            </a:fld>
            <a:endParaRPr lang="es-ES" altLang="en-US" sz="1400">
              <a:solidFill>
                <a:schemeClr val="bg1"/>
              </a:solidFill>
              <a:latin typeface="Arial" charset="0"/>
              <a:ea typeface="SimSun" pitchFamily="2" charset="-122"/>
            </a:endParaRPr>
          </a:p>
        </p:txBody>
      </p:sp>
      <p:cxnSp>
        <p:nvCxnSpPr>
          <p:cNvPr id="7" name="6 Conector recto"/>
          <p:cNvCxnSpPr/>
          <p:nvPr/>
        </p:nvCxnSpPr>
        <p:spPr>
          <a:xfrm>
            <a:off x="350838" y="981075"/>
            <a:ext cx="9283700"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6" name="Diagrama 5"/>
          <p:cNvGraphicFramePr/>
          <p:nvPr/>
        </p:nvGraphicFramePr>
        <p:xfrm>
          <a:off x="0" y="947962"/>
          <a:ext cx="9522444" cy="52265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3" name="Conector recto de flecha 2"/>
          <p:cNvCxnSpPr/>
          <p:nvPr/>
        </p:nvCxnSpPr>
        <p:spPr>
          <a:xfrm flipH="1">
            <a:off x="5576888" y="3076575"/>
            <a:ext cx="547687" cy="58102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Conector recto de flecha 10"/>
          <p:cNvCxnSpPr/>
          <p:nvPr/>
        </p:nvCxnSpPr>
        <p:spPr>
          <a:xfrm>
            <a:off x="6980238" y="3079750"/>
            <a:ext cx="519112" cy="58102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62472" name="Grupo 18"/>
          <p:cNvGrpSpPr>
            <a:grpSpLocks/>
          </p:cNvGrpSpPr>
          <p:nvPr/>
        </p:nvGrpSpPr>
        <p:grpSpPr bwMode="auto">
          <a:xfrm>
            <a:off x="7705725" y="1484313"/>
            <a:ext cx="2162175" cy="1592262"/>
            <a:chOff x="5034463" y="570958"/>
            <a:chExt cx="1995486" cy="1591615"/>
          </a:xfrm>
        </p:grpSpPr>
        <p:sp>
          <p:nvSpPr>
            <p:cNvPr id="20" name="Hexágono 19"/>
            <p:cNvSpPr/>
            <p:nvPr/>
          </p:nvSpPr>
          <p:spPr>
            <a:xfrm rot="5400000">
              <a:off x="5236399" y="369022"/>
              <a:ext cx="1591615" cy="1995486"/>
            </a:xfrm>
            <a:prstGeom prst="hexagon">
              <a:avLst>
                <a:gd name="adj" fmla="val 25000"/>
                <a:gd name="vf" fmla="val 115470"/>
              </a:avLst>
            </a:prstGeom>
            <a:solidFill>
              <a:schemeClr val="bg1">
                <a:lumMod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1" name="Hexágono 4"/>
            <p:cNvSpPr/>
            <p:nvPr/>
          </p:nvSpPr>
          <p:spPr>
            <a:xfrm>
              <a:off x="5368509" y="835962"/>
              <a:ext cx="1330324" cy="1061606"/>
            </a:xfrm>
            <a:prstGeom prst="rect">
              <a:avLst/>
            </a:prstGeom>
          </p:spPr>
          <p:style>
            <a:lnRef idx="0">
              <a:scrgbClr r="0" g="0" b="0"/>
            </a:lnRef>
            <a:fillRef idx="0">
              <a:scrgbClr r="0" g="0" b="0"/>
            </a:fillRef>
            <a:effectRef idx="0">
              <a:scrgbClr r="0" g="0" b="0"/>
            </a:effectRef>
            <a:fontRef idx="minor">
              <a:schemeClr val="lt1"/>
            </a:fontRef>
          </p:style>
          <p:txBody>
            <a:bodyPr lIns="0" tIns="0" rIns="0" bIns="0" spcCol="1270" anchor="ctr"/>
            <a:lstStyle/>
            <a:p>
              <a:pPr algn="ctr" defTabSz="755650">
                <a:lnSpc>
                  <a:spcPct val="90000"/>
                </a:lnSpc>
                <a:spcAft>
                  <a:spcPct val="35000"/>
                </a:spcAft>
                <a:defRPr/>
              </a:pPr>
              <a:r>
                <a:rPr lang="es-PE" dirty="0">
                  <a:solidFill>
                    <a:schemeClr val="tx1"/>
                  </a:solidFill>
                </a:rPr>
                <a:t>Difusión</a:t>
              </a:r>
              <a:endParaRPr lang="es-ES" dirty="0">
                <a:solidFill>
                  <a:schemeClr val="tx1"/>
                </a:solidFill>
              </a:endParaRPr>
            </a:p>
          </p:txBody>
        </p: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1 Título"/>
          <p:cNvSpPr>
            <a:spLocks noGrp="1"/>
          </p:cNvSpPr>
          <p:nvPr>
            <p:ph type="title"/>
          </p:nvPr>
        </p:nvSpPr>
        <p:spPr>
          <a:xfrm>
            <a:off x="617538" y="374650"/>
            <a:ext cx="8669337" cy="431800"/>
          </a:xfrm>
        </p:spPr>
        <p:txBody>
          <a:bodyPr/>
          <a:lstStyle/>
          <a:p>
            <a:pPr eaLnBrk="1" hangingPunct="1"/>
            <a:r>
              <a:rPr lang="es-ES" altLang="es-ES" sz="3200" smtClean="0"/>
              <a:t>Seguimiento </a:t>
            </a:r>
          </a:p>
        </p:txBody>
      </p:sp>
      <p:sp>
        <p:nvSpPr>
          <p:cNvPr id="63491" name="3 Marcador de número de diapositiva"/>
          <p:cNvSpPr>
            <a:spLocks noGrp="1"/>
          </p:cNvSpPr>
          <p:nvPr>
            <p:ph type="sldNum" sz="quarter" idx="4294967295"/>
          </p:nvPr>
        </p:nvSpPr>
        <p:spPr bwMode="auto">
          <a:xfrm>
            <a:off x="350838" y="6303963"/>
            <a:ext cx="55372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Arial Narrow" pitchFamily="34" charset="0"/>
                <a:ea typeface="SimSun" pitchFamily="2" charset="-122"/>
              </a:defRPr>
            </a:lvl1pPr>
            <a:lvl2pPr marL="742950" indent="-285750">
              <a:defRPr sz="2000" b="1">
                <a:solidFill>
                  <a:schemeClr val="tx1"/>
                </a:solidFill>
                <a:latin typeface="Arial Narrow" pitchFamily="34" charset="0"/>
                <a:ea typeface="SimSun" pitchFamily="2" charset="-122"/>
              </a:defRPr>
            </a:lvl2pPr>
            <a:lvl3pPr marL="1143000" indent="-228600">
              <a:defRPr sz="2000" b="1">
                <a:solidFill>
                  <a:schemeClr val="tx1"/>
                </a:solidFill>
                <a:latin typeface="Arial Narrow" pitchFamily="34" charset="0"/>
                <a:ea typeface="SimSun" pitchFamily="2" charset="-122"/>
              </a:defRPr>
            </a:lvl3pPr>
            <a:lvl4pPr marL="1600200" indent="-228600">
              <a:defRPr sz="2000" b="1">
                <a:solidFill>
                  <a:schemeClr val="tx1"/>
                </a:solidFill>
                <a:latin typeface="Arial Narrow" pitchFamily="34" charset="0"/>
                <a:ea typeface="SimSun" pitchFamily="2" charset="-122"/>
              </a:defRPr>
            </a:lvl4pPr>
            <a:lvl5pPr marL="2057400" indent="-228600">
              <a:defRPr sz="2000" b="1">
                <a:solidFill>
                  <a:schemeClr val="tx1"/>
                </a:solidFill>
                <a:latin typeface="Arial Narrow" pitchFamily="34" charset="0"/>
                <a:ea typeface="SimSun" pitchFamily="2" charset="-122"/>
              </a:defRPr>
            </a:lvl5pPr>
            <a:lvl6pPr marL="2514600" indent="-228600" eaLnBrk="0" fontAlgn="base" hangingPunct="0">
              <a:spcBef>
                <a:spcPct val="0"/>
              </a:spcBef>
              <a:spcAft>
                <a:spcPct val="0"/>
              </a:spcAft>
              <a:defRPr sz="2000" b="1">
                <a:solidFill>
                  <a:schemeClr val="tx1"/>
                </a:solidFill>
                <a:latin typeface="Arial Narrow" pitchFamily="34" charset="0"/>
                <a:ea typeface="SimSun" pitchFamily="2" charset="-122"/>
              </a:defRPr>
            </a:lvl6pPr>
            <a:lvl7pPr marL="2971800" indent="-228600" eaLnBrk="0" fontAlgn="base" hangingPunct="0">
              <a:spcBef>
                <a:spcPct val="0"/>
              </a:spcBef>
              <a:spcAft>
                <a:spcPct val="0"/>
              </a:spcAft>
              <a:defRPr sz="2000" b="1">
                <a:solidFill>
                  <a:schemeClr val="tx1"/>
                </a:solidFill>
                <a:latin typeface="Arial Narrow" pitchFamily="34" charset="0"/>
                <a:ea typeface="SimSun" pitchFamily="2" charset="-122"/>
              </a:defRPr>
            </a:lvl7pPr>
            <a:lvl8pPr marL="3429000" indent="-228600" eaLnBrk="0" fontAlgn="base" hangingPunct="0">
              <a:spcBef>
                <a:spcPct val="0"/>
              </a:spcBef>
              <a:spcAft>
                <a:spcPct val="0"/>
              </a:spcAft>
              <a:defRPr sz="2000" b="1">
                <a:solidFill>
                  <a:schemeClr val="tx1"/>
                </a:solidFill>
                <a:latin typeface="Arial Narrow" pitchFamily="34" charset="0"/>
                <a:ea typeface="SimSun" pitchFamily="2" charset="-122"/>
              </a:defRPr>
            </a:lvl8pPr>
            <a:lvl9pPr marL="3886200" indent="-228600" eaLnBrk="0" fontAlgn="base" hangingPunct="0">
              <a:spcBef>
                <a:spcPct val="0"/>
              </a:spcBef>
              <a:spcAft>
                <a:spcPct val="0"/>
              </a:spcAft>
              <a:defRPr sz="2000" b="1">
                <a:solidFill>
                  <a:schemeClr val="tx1"/>
                </a:solidFill>
                <a:latin typeface="Arial Narrow" pitchFamily="34" charset="0"/>
                <a:ea typeface="SimSun" pitchFamily="2" charset="-122"/>
              </a:defRPr>
            </a:lvl9pPr>
          </a:lstStyle>
          <a:p>
            <a:fld id="{0AAE3CFD-072B-400B-B277-1AF979B4EB13}" type="slidenum">
              <a:rPr lang="es-ES" altLang="en-US" sz="800" i="1">
                <a:solidFill>
                  <a:schemeClr val="bg1"/>
                </a:solidFill>
                <a:latin typeface="Arial" charset="0"/>
                <a:cs typeface="Arial" charset="0"/>
              </a:rPr>
              <a:pPr/>
              <a:t>24</a:t>
            </a:fld>
            <a:endParaRPr lang="es-ES" altLang="en-US" sz="800" i="1">
              <a:solidFill>
                <a:schemeClr val="bg1"/>
              </a:solidFill>
              <a:latin typeface="Arial" charset="0"/>
              <a:cs typeface="Arial" charset="0"/>
            </a:endParaRPr>
          </a:p>
        </p:txBody>
      </p:sp>
      <p:pic>
        <p:nvPicPr>
          <p:cNvPr id="6349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9038" y="1514475"/>
            <a:ext cx="6337300" cy="472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3" name="1 Elipse"/>
          <p:cNvSpPr>
            <a:spLocks noChangeArrowheads="1"/>
          </p:cNvSpPr>
          <p:nvPr/>
        </p:nvSpPr>
        <p:spPr bwMode="auto">
          <a:xfrm>
            <a:off x="2111375" y="4089400"/>
            <a:ext cx="1306513" cy="1252538"/>
          </a:xfrm>
          <a:prstGeom prst="ellipse">
            <a:avLst/>
          </a:prstGeom>
          <a:solidFill>
            <a:srgbClr val="C00000"/>
          </a:solidFill>
          <a:ln w="9525" algn="ctr">
            <a:solidFill>
              <a:schemeClr val="bg1"/>
            </a:solidFill>
            <a:round/>
            <a:headEnd/>
            <a:tailEnd/>
          </a:ln>
        </p:spPr>
        <p:txBody>
          <a:bodyPr/>
          <a:lstStyle/>
          <a:p>
            <a:pPr>
              <a:buFont typeface="Arial" charset="0"/>
              <a:buNone/>
            </a:pPr>
            <a:endParaRPr lang="es-PE" sz="800">
              <a:solidFill>
                <a:schemeClr val="bg1"/>
              </a:solidFill>
            </a:endParaRPr>
          </a:p>
          <a:p>
            <a:pPr>
              <a:buFont typeface="Arial" charset="0"/>
              <a:buNone/>
            </a:pPr>
            <a:endParaRPr lang="es-PE" sz="800">
              <a:solidFill>
                <a:schemeClr val="bg1"/>
              </a:solidFill>
            </a:endParaRPr>
          </a:p>
          <a:p>
            <a:pPr algn="ctr">
              <a:buFont typeface="Arial" charset="0"/>
              <a:buNone/>
            </a:pPr>
            <a:r>
              <a:rPr lang="es-PE" sz="1100">
                <a:solidFill>
                  <a:schemeClr val="bg1"/>
                </a:solidFill>
              </a:rPr>
              <a:t>Seguimiento</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ext Box 4"/>
          <p:cNvSpPr>
            <a:spLocks noChangeArrowheads="1"/>
          </p:cNvSpPr>
          <p:nvPr/>
        </p:nvSpPr>
        <p:spPr bwMode="auto">
          <a:xfrm>
            <a:off x="7358063" y="6446838"/>
            <a:ext cx="1800225"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lstStyle/>
          <a:p>
            <a:pPr>
              <a:buFont typeface="Arial" charset="0"/>
              <a:buNone/>
            </a:pPr>
            <a:r>
              <a:rPr lang="es-ES" altLang="zh-CN" sz="800" b="0">
                <a:solidFill>
                  <a:srgbClr val="D58B46"/>
                </a:solidFill>
                <a:latin typeface="Trebuchet MS" pitchFamily="34" charset="0"/>
                <a:ea typeface="ＭＳ Ｐゴシック" pitchFamily="34" charset="-128"/>
                <a:sym typeface="Trebuchet MS" pitchFamily="34" charset="0"/>
              </a:rPr>
              <a:t> </a:t>
            </a:r>
            <a:endParaRPr lang="es-ES" altLang="zh-CN">
              <a:ea typeface="ＭＳ Ｐゴシック" pitchFamily="34" charset="-128"/>
            </a:endParaRPr>
          </a:p>
        </p:txBody>
      </p:sp>
      <p:sp>
        <p:nvSpPr>
          <p:cNvPr id="64515" name="Text Box 5"/>
          <p:cNvSpPr>
            <a:spLocks noChangeArrowheads="1"/>
          </p:cNvSpPr>
          <p:nvPr/>
        </p:nvSpPr>
        <p:spPr bwMode="auto">
          <a:xfrm>
            <a:off x="-2073275" y="673100"/>
            <a:ext cx="2035175"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42977" tIns="42977" rIns="42977" bIns="42977">
            <a:spAutoFit/>
          </a:bodyPr>
          <a:lstStyle/>
          <a:p>
            <a:pPr>
              <a:buFont typeface="Arial" charset="0"/>
              <a:buNone/>
            </a:pPr>
            <a:r>
              <a:rPr lang="es-ES" altLang="zh-CN" sz="1900">
                <a:solidFill>
                  <a:srgbClr val="BE0027"/>
                </a:solidFill>
                <a:latin typeface="Trebuchet MS" pitchFamily="34" charset="0"/>
                <a:ea typeface="ＭＳ Ｐゴシック" pitchFamily="34" charset="-128"/>
                <a:sym typeface="Trebuchet MS" pitchFamily="34" charset="0"/>
              </a:rPr>
              <a:t>DO NOT REFRESH</a:t>
            </a:r>
            <a:endParaRPr lang="es-ES" altLang="zh-CN">
              <a:ea typeface="ＭＳ Ｐゴシック" pitchFamily="34" charset="-128"/>
            </a:endParaRPr>
          </a:p>
        </p:txBody>
      </p:sp>
      <p:sp>
        <p:nvSpPr>
          <p:cNvPr id="64516" name="Text Box 17"/>
          <p:cNvSpPr>
            <a:spLocks noChangeArrowheads="1"/>
          </p:cNvSpPr>
          <p:nvPr/>
        </p:nvSpPr>
        <p:spPr bwMode="auto">
          <a:xfrm>
            <a:off x="7624763" y="6446838"/>
            <a:ext cx="1800225"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lstStyle/>
          <a:p>
            <a:pPr>
              <a:buFont typeface="Arial" charset="0"/>
              <a:buNone/>
            </a:pPr>
            <a:r>
              <a:rPr lang="es-ES" altLang="zh-CN" sz="800" b="0">
                <a:solidFill>
                  <a:srgbClr val="D58B46"/>
                </a:solidFill>
                <a:latin typeface="Trebuchet MS" pitchFamily="34" charset="0"/>
                <a:ea typeface="ＭＳ Ｐゴシック" pitchFamily="34" charset="-128"/>
                <a:sym typeface="Trebuchet MS" pitchFamily="34" charset="0"/>
              </a:rPr>
              <a:t> </a:t>
            </a:r>
            <a:endParaRPr lang="es-ES" altLang="zh-CN">
              <a:ea typeface="ＭＳ Ｐゴシック" pitchFamily="34" charset="-128"/>
            </a:endParaRPr>
          </a:p>
        </p:txBody>
      </p:sp>
      <p:sp>
        <p:nvSpPr>
          <p:cNvPr id="64517" name="Text Box 24"/>
          <p:cNvSpPr>
            <a:spLocks noChangeArrowheads="1"/>
          </p:cNvSpPr>
          <p:nvPr/>
        </p:nvSpPr>
        <p:spPr bwMode="auto">
          <a:xfrm>
            <a:off x="7264400" y="6391275"/>
            <a:ext cx="2641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charset="0"/>
              <a:buNone/>
            </a:pPr>
            <a:r>
              <a:rPr lang="es-ES" altLang="zh-CN" sz="1200">
                <a:solidFill>
                  <a:srgbClr val="555555"/>
                </a:solidFill>
                <a:latin typeface="Trebuchet MS" pitchFamily="34" charset="0"/>
                <a:ea typeface="ＭＳ Ｐゴシック" pitchFamily="34" charset="-128"/>
                <a:sym typeface="Trebuchet MS" pitchFamily="34" charset="0"/>
              </a:rPr>
              <a:t>Ministerio de Economía y Finanzas</a:t>
            </a:r>
            <a:endParaRPr lang="es-ES" altLang="zh-CN">
              <a:ea typeface="ＭＳ Ｐゴシック" pitchFamily="34" charset="-128"/>
            </a:endParaRPr>
          </a:p>
        </p:txBody>
      </p:sp>
      <p:sp>
        <p:nvSpPr>
          <p:cNvPr id="64518" name="Line 25"/>
          <p:cNvSpPr>
            <a:spLocks noChangeShapeType="1"/>
          </p:cNvSpPr>
          <p:nvPr/>
        </p:nvSpPr>
        <p:spPr bwMode="auto">
          <a:xfrm>
            <a:off x="933450" y="6234113"/>
            <a:ext cx="8972550" cy="1587"/>
          </a:xfrm>
          <a:prstGeom prst="line">
            <a:avLst/>
          </a:prstGeom>
          <a:noFill/>
          <a:ln w="12700" cap="sq">
            <a:solidFill>
              <a:srgbClr val="FF0000"/>
            </a:solidFill>
            <a:bevel/>
            <a:headEnd/>
            <a:tailEnd/>
          </a:ln>
          <a:extLst>
            <a:ext uri="{909E8E84-426E-40DD-AFC4-6F175D3DCCD1}">
              <a14:hiddenFill xmlns:a14="http://schemas.microsoft.com/office/drawing/2010/main">
                <a:noFill/>
              </a14:hiddenFill>
            </a:ext>
          </a:extLst>
        </p:spPr>
        <p:txBody>
          <a:bodyPr wrap="none"/>
          <a:lstStyle/>
          <a:p>
            <a:endParaRPr lang="es-PE"/>
          </a:p>
        </p:txBody>
      </p:sp>
      <p:sp>
        <p:nvSpPr>
          <p:cNvPr id="64519" name="Text Box 14"/>
          <p:cNvSpPr>
            <a:spLocks noChangeArrowheads="1"/>
          </p:cNvSpPr>
          <p:nvPr/>
        </p:nvSpPr>
        <p:spPr bwMode="auto">
          <a:xfrm>
            <a:off x="1417638" y="6272213"/>
            <a:ext cx="2238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p>
            <a:pPr>
              <a:buFont typeface="Arial" charset="0"/>
              <a:buNone/>
            </a:pPr>
            <a:r>
              <a:rPr lang="es-ES" altLang="zh-CN" sz="1200" b="0">
                <a:solidFill>
                  <a:srgbClr val="555555"/>
                </a:solidFill>
                <a:latin typeface="Trebuchet MS" pitchFamily="34" charset="0"/>
                <a:ea typeface="ＭＳ Ｐゴシック" pitchFamily="34" charset="-128"/>
                <a:sym typeface="Trebuchet MS" pitchFamily="34" charset="0"/>
              </a:rPr>
              <a:t> República del Perú</a:t>
            </a:r>
          </a:p>
        </p:txBody>
      </p:sp>
      <p:pic>
        <p:nvPicPr>
          <p:cNvPr id="64520" name="Picture 5" descr="escperu"/>
          <p:cNvPicPr>
            <a:picLocks noChangeAspect="1" noChangeArrowheads="1"/>
          </p:cNvPicPr>
          <p:nvPr/>
        </p:nvPicPr>
        <p:blipFill>
          <a:blip r:embed="rId2" cstate="print">
            <a:lum bright="28000" contrast="-40000"/>
            <a:extLst>
              <a:ext uri="{28A0092B-C50C-407E-A947-70E740481C1C}">
                <a14:useLocalDpi xmlns:a14="http://schemas.microsoft.com/office/drawing/2010/main" val="0"/>
              </a:ext>
            </a:extLst>
          </a:blip>
          <a:srcRect/>
          <a:stretch>
            <a:fillRect/>
          </a:stretch>
        </p:blipFill>
        <p:spPr bwMode="auto">
          <a:xfrm>
            <a:off x="935038" y="6265863"/>
            <a:ext cx="457200"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21" name="Rectangle 9"/>
          <p:cNvSpPr>
            <a:spLocks noChangeArrowheads="1"/>
          </p:cNvSpPr>
          <p:nvPr/>
        </p:nvSpPr>
        <p:spPr bwMode="auto">
          <a:xfrm rot="10800000">
            <a:off x="523875" y="0"/>
            <a:ext cx="311150" cy="6858000"/>
          </a:xfrm>
          <a:prstGeom prst="rect">
            <a:avLst/>
          </a:prstGeom>
          <a:gradFill rotWithShape="1">
            <a:gsLst>
              <a:gs pos="0">
                <a:srgbClr val="FFFFFF"/>
              </a:gs>
              <a:gs pos="100000">
                <a:srgbClr val="CC000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45720" rIns="45720" anchor="ctr"/>
          <a:lstStyle/>
          <a:p>
            <a:pPr>
              <a:buFont typeface="Arial" charset="0"/>
              <a:buNone/>
            </a:pPr>
            <a:endParaRPr lang="es-ES" altLang="es-ES">
              <a:solidFill>
                <a:srgbClr val="000000"/>
              </a:solidFill>
              <a:latin typeface="Trebuchet MS" pitchFamily="34" charset="0"/>
              <a:ea typeface="ＭＳ Ｐゴシック" pitchFamily="34" charset="-128"/>
              <a:sym typeface="Trebuchet MS" pitchFamily="34" charset="0"/>
            </a:endParaRPr>
          </a:p>
        </p:txBody>
      </p:sp>
      <p:pic>
        <p:nvPicPr>
          <p:cNvPr id="64522" name="12 Imagen" descr="FONDO_MOD_2-01.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5400"/>
            <a:ext cx="9906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64523" name="2 CuadroTexto"/>
          <p:cNvSpPr>
            <a:spLocks noChangeArrowheads="1"/>
          </p:cNvSpPr>
          <p:nvPr/>
        </p:nvSpPr>
        <p:spPr bwMode="auto">
          <a:xfrm>
            <a:off x="3379788" y="695325"/>
            <a:ext cx="15065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eaLnBrk="1" hangingPunct="1">
              <a:buFont typeface="Arial" charset="0"/>
              <a:buNone/>
            </a:pPr>
            <a:r>
              <a:rPr lang="es-ES" altLang="zh-CN" sz="1000" b="0">
                <a:solidFill>
                  <a:schemeClr val="bg1"/>
                </a:solidFill>
                <a:ea typeface="ＭＳ Ｐゴシック" pitchFamily="34" charset="-128"/>
              </a:rPr>
              <a:t>Despacho  Viceministerial </a:t>
            </a:r>
          </a:p>
          <a:p>
            <a:pPr eaLnBrk="1" hangingPunct="1">
              <a:buFont typeface="Arial" charset="0"/>
              <a:buNone/>
            </a:pPr>
            <a:r>
              <a:rPr lang="es-ES" altLang="zh-CN" sz="1000" b="0">
                <a:solidFill>
                  <a:schemeClr val="bg1"/>
                </a:solidFill>
                <a:ea typeface="ＭＳ Ｐゴシック" pitchFamily="34" charset="-128"/>
              </a:rPr>
              <a:t>De Hacienda</a:t>
            </a:r>
          </a:p>
        </p:txBody>
      </p:sp>
      <p:pic>
        <p:nvPicPr>
          <p:cNvPr id="6452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3575" y="1433513"/>
            <a:ext cx="6338888" cy="472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25" name="19 Elipse"/>
          <p:cNvSpPr>
            <a:spLocks noChangeArrowheads="1"/>
          </p:cNvSpPr>
          <p:nvPr/>
        </p:nvSpPr>
        <p:spPr bwMode="auto">
          <a:xfrm>
            <a:off x="2827338" y="3997325"/>
            <a:ext cx="1304925" cy="1254125"/>
          </a:xfrm>
          <a:prstGeom prst="ellipse">
            <a:avLst/>
          </a:prstGeom>
          <a:solidFill>
            <a:srgbClr val="C00000"/>
          </a:solidFill>
          <a:ln w="9525" algn="ctr">
            <a:solidFill>
              <a:schemeClr val="bg1"/>
            </a:solidFill>
            <a:round/>
            <a:headEnd/>
            <a:tailEnd/>
          </a:ln>
        </p:spPr>
        <p:txBody>
          <a:bodyPr/>
          <a:lstStyle/>
          <a:p>
            <a:pPr>
              <a:buFont typeface="Arial" charset="0"/>
              <a:buNone/>
            </a:pPr>
            <a:endParaRPr lang="es-PE" sz="800">
              <a:solidFill>
                <a:schemeClr val="bg1"/>
              </a:solidFill>
            </a:endParaRPr>
          </a:p>
          <a:p>
            <a:pPr>
              <a:buFont typeface="Arial" charset="0"/>
              <a:buNone/>
            </a:pPr>
            <a:endParaRPr lang="es-PE" sz="800">
              <a:solidFill>
                <a:schemeClr val="bg1"/>
              </a:solidFill>
            </a:endParaRPr>
          </a:p>
          <a:p>
            <a:pPr algn="ctr">
              <a:buFont typeface="Arial" charset="0"/>
              <a:buNone/>
            </a:pPr>
            <a:r>
              <a:rPr lang="es-PE" sz="1100">
                <a:solidFill>
                  <a:schemeClr val="bg1"/>
                </a:solidFill>
              </a:rPr>
              <a:t>Seguimiento</a:t>
            </a:r>
          </a:p>
        </p:txBody>
      </p:sp>
      <p:sp>
        <p:nvSpPr>
          <p:cNvPr id="64526" name="1 Título"/>
          <p:cNvSpPr>
            <a:spLocks noGrp="1"/>
          </p:cNvSpPr>
          <p:nvPr>
            <p:ph type="title"/>
          </p:nvPr>
        </p:nvSpPr>
        <p:spPr>
          <a:xfrm>
            <a:off x="3084513" y="241300"/>
            <a:ext cx="5187950" cy="431800"/>
          </a:xfrm>
        </p:spPr>
        <p:txBody>
          <a:bodyPr/>
          <a:lstStyle/>
          <a:p>
            <a:pPr eaLnBrk="1" hangingPunct="1"/>
            <a:r>
              <a:rPr lang="es-ES" altLang="es-ES" sz="3200" smtClean="0"/>
              <a:t>Evaluaciones independientes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idx="4294967295"/>
          </p:nvPr>
        </p:nvSpPr>
        <p:spPr>
          <a:xfrm>
            <a:off x="652463" y="341313"/>
            <a:ext cx="6677025" cy="614362"/>
          </a:xfrm>
        </p:spPr>
        <p:txBody>
          <a:bodyPr>
            <a:normAutofit/>
          </a:bodyPr>
          <a:lstStyle/>
          <a:p>
            <a:pPr>
              <a:defRPr/>
            </a:pPr>
            <a:r>
              <a:rPr lang="es-MX" dirty="0" smtClean="0">
                <a:latin typeface="+mn-lt"/>
                <a:ea typeface="+mn-ea"/>
                <a:cs typeface="+mn-cs"/>
              </a:rPr>
              <a:t>SEGUIMIENTO DE LOS PP</a:t>
            </a:r>
            <a:endParaRPr lang="es-ES" dirty="0">
              <a:latin typeface="+mn-lt"/>
              <a:ea typeface="+mn-ea"/>
              <a:cs typeface="+mn-cs"/>
            </a:endParaRPr>
          </a:p>
        </p:txBody>
      </p:sp>
      <p:sp>
        <p:nvSpPr>
          <p:cNvPr id="3" name="2 Marcador de contenido"/>
          <p:cNvSpPr>
            <a:spLocks noGrp="1"/>
          </p:cNvSpPr>
          <p:nvPr>
            <p:ph sz="quarter" idx="4294967295"/>
          </p:nvPr>
        </p:nvSpPr>
        <p:spPr>
          <a:xfrm>
            <a:off x="501650" y="3179763"/>
            <a:ext cx="4446588" cy="1909762"/>
          </a:xfrm>
        </p:spPr>
        <p:txBody>
          <a:bodyPr>
            <a:normAutofit/>
          </a:bodyPr>
          <a:lstStyle/>
          <a:p>
            <a:pPr algn="just">
              <a:defRPr/>
            </a:pPr>
            <a:endParaRPr lang="es-ES" sz="2000" dirty="0">
              <a:latin typeface="Verdana" pitchFamily="34" charset="0"/>
              <a:ea typeface="Verdana" pitchFamily="34" charset="0"/>
              <a:cs typeface="Verdana" pitchFamily="34" charset="0"/>
            </a:endParaRPr>
          </a:p>
          <a:p>
            <a:pPr marL="0" indent="0" algn="just">
              <a:buFont typeface="Wingdings" pitchFamily="2" charset="2"/>
              <a:buNone/>
              <a:defRPr/>
            </a:pPr>
            <a:r>
              <a:rPr lang="es-ES" sz="1600" b="1" i="1" dirty="0" smtClean="0">
                <a:latin typeface="Verdana" pitchFamily="34" charset="0"/>
                <a:ea typeface="Verdana" pitchFamily="34" charset="0"/>
                <a:cs typeface="Verdana" pitchFamily="34" charset="0"/>
              </a:rPr>
              <a:t>Financiero y físico</a:t>
            </a:r>
          </a:p>
          <a:p>
            <a:pPr marL="0" indent="0" algn="just">
              <a:buFont typeface="Wingdings" pitchFamily="2" charset="2"/>
              <a:buNone/>
              <a:defRPr/>
            </a:pPr>
            <a:r>
              <a:rPr lang="es-ES" sz="1600" dirty="0" smtClean="0">
                <a:latin typeface="Verdana" pitchFamily="34" charset="0"/>
                <a:ea typeface="Verdana" pitchFamily="34" charset="0"/>
                <a:cs typeface="Verdana" pitchFamily="34" charset="0"/>
              </a:rPr>
              <a:t>Permite conocer avance financiero de los PP (ejecución sobre PIM) y físico (ejecución sobre meta programada).</a:t>
            </a:r>
          </a:p>
        </p:txBody>
      </p:sp>
      <p:sp>
        <p:nvSpPr>
          <p:cNvPr id="6" name="2 Marcador de contenido"/>
          <p:cNvSpPr txBox="1">
            <a:spLocks/>
          </p:cNvSpPr>
          <p:nvPr/>
        </p:nvSpPr>
        <p:spPr>
          <a:xfrm>
            <a:off x="501650" y="1446213"/>
            <a:ext cx="4913313" cy="1531937"/>
          </a:xfrm>
          <a:prstGeom prst="rect">
            <a:avLst/>
          </a:prstGeom>
        </p:spPr>
        <p:txBody>
          <a:bodyPr>
            <a:normAutofit fontScale="85000" lnSpcReduction="10000"/>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marL="0" indent="0" algn="just">
              <a:buFont typeface="Wingdings 3"/>
              <a:buNone/>
              <a:defRPr/>
            </a:pPr>
            <a:r>
              <a:rPr lang="es-ES" sz="2400" i="1" dirty="0" smtClean="0">
                <a:latin typeface="Verdana" pitchFamily="34" charset="0"/>
                <a:ea typeface="Verdana" pitchFamily="34" charset="0"/>
                <a:cs typeface="Verdana" pitchFamily="34" charset="0"/>
              </a:rPr>
              <a:t>Seguimiento</a:t>
            </a:r>
            <a:r>
              <a:rPr lang="es-ES" sz="2400" dirty="0" smtClean="0">
                <a:latin typeface="Verdana" pitchFamily="34" charset="0"/>
                <a:ea typeface="Verdana" pitchFamily="34" charset="0"/>
                <a:cs typeface="Verdana" pitchFamily="34" charset="0"/>
              </a:rPr>
              <a:t> </a:t>
            </a:r>
          </a:p>
          <a:p>
            <a:pPr marL="0" indent="0" algn="just">
              <a:buFont typeface="Wingdings 3"/>
              <a:buNone/>
              <a:defRPr/>
            </a:pPr>
            <a:r>
              <a:rPr lang="es-ES" sz="2000" dirty="0" smtClean="0">
                <a:latin typeface="Verdana" pitchFamily="34" charset="0"/>
                <a:ea typeface="Verdana" pitchFamily="34" charset="0"/>
                <a:cs typeface="Verdana" pitchFamily="34" charset="0"/>
              </a:rPr>
              <a:t>Recolección y análisis de datos de los PP, para conocer logro de resultados y avance de ejecución. Difusión a través de reportes de indicadores.</a:t>
            </a:r>
          </a:p>
        </p:txBody>
      </p:sp>
      <p:sp>
        <p:nvSpPr>
          <p:cNvPr id="7" name="2 Marcador de contenido"/>
          <p:cNvSpPr txBox="1">
            <a:spLocks/>
          </p:cNvSpPr>
          <p:nvPr/>
        </p:nvSpPr>
        <p:spPr>
          <a:xfrm>
            <a:off x="5245100" y="4249738"/>
            <a:ext cx="4213225" cy="1484312"/>
          </a:xfrm>
          <a:prstGeom prst="rect">
            <a:avLst/>
          </a:prstGeom>
        </p:spPr>
        <p:txBody>
          <a:bodyPr>
            <a:normAutofit fontScale="92500" lnSpcReduction="20000"/>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marL="0" indent="0" algn="just">
              <a:lnSpc>
                <a:spcPct val="110000"/>
              </a:lnSpc>
              <a:buFont typeface="Wingdings 3"/>
              <a:buNone/>
              <a:defRPr/>
            </a:pPr>
            <a:endParaRPr lang="es-ES" sz="2000" dirty="0" smtClean="0">
              <a:latin typeface="Verdana" pitchFamily="34" charset="0"/>
              <a:ea typeface="Verdana" pitchFamily="34" charset="0"/>
              <a:cs typeface="Verdana" pitchFamily="34" charset="0"/>
            </a:endParaRPr>
          </a:p>
          <a:p>
            <a:pPr marL="0" indent="0" algn="just">
              <a:lnSpc>
                <a:spcPct val="110000"/>
              </a:lnSpc>
              <a:buFont typeface="Wingdings 3"/>
              <a:buNone/>
              <a:defRPr/>
            </a:pPr>
            <a:r>
              <a:rPr lang="es-ES" sz="1700" i="1" dirty="0" smtClean="0">
                <a:latin typeface="Verdana" pitchFamily="34" charset="0"/>
                <a:ea typeface="Verdana" pitchFamily="34" charset="0"/>
                <a:cs typeface="Verdana" pitchFamily="34" charset="0"/>
              </a:rPr>
              <a:t>Desempeño</a:t>
            </a:r>
          </a:p>
          <a:p>
            <a:pPr marL="0" indent="0" algn="just">
              <a:lnSpc>
                <a:spcPct val="110000"/>
              </a:lnSpc>
              <a:buFont typeface="Wingdings 3"/>
              <a:buNone/>
              <a:defRPr/>
            </a:pPr>
            <a:r>
              <a:rPr lang="es-ES" sz="1700" dirty="0">
                <a:latin typeface="Verdana" pitchFamily="34" charset="0"/>
                <a:ea typeface="Verdana" pitchFamily="34" charset="0"/>
                <a:cs typeface="Verdana" pitchFamily="34" charset="0"/>
              </a:rPr>
              <a:t>Permite conocer cambios en la población objetivo del PP, a través de resultados y productos.</a:t>
            </a:r>
          </a:p>
          <a:p>
            <a:pPr algn="just">
              <a:lnSpc>
                <a:spcPct val="110000"/>
              </a:lnSpc>
              <a:defRPr/>
            </a:pPr>
            <a:endParaRPr lang="es-ES" sz="2000" dirty="0" smtClean="0">
              <a:latin typeface="Verdana" pitchFamily="34" charset="0"/>
              <a:ea typeface="Verdana" pitchFamily="34" charset="0"/>
              <a:cs typeface="Verdana" pitchFamily="34" charset="0"/>
            </a:endParaRPr>
          </a:p>
          <a:p>
            <a:pPr lvl="1" algn="just">
              <a:lnSpc>
                <a:spcPct val="110000"/>
              </a:lnSpc>
              <a:defRPr/>
            </a:pPr>
            <a:endParaRPr lang="es-ES" sz="2000" dirty="0" smtClean="0">
              <a:solidFill>
                <a:schemeClr val="tx1"/>
              </a:solidFill>
              <a:latin typeface="Verdana" pitchFamily="34" charset="0"/>
              <a:ea typeface="Verdana" pitchFamily="34" charset="0"/>
              <a:cs typeface="Verdana" pitchFamily="34" charset="0"/>
            </a:endParaRPr>
          </a:p>
          <a:p>
            <a:pPr algn="just">
              <a:lnSpc>
                <a:spcPct val="110000"/>
              </a:lnSpc>
              <a:defRPr/>
            </a:pPr>
            <a:endParaRPr lang="es-ES" sz="2400" dirty="0" smtClean="0">
              <a:cs typeface="Calibri"/>
            </a:endParaRPr>
          </a:p>
          <a:p>
            <a:pPr algn="just">
              <a:lnSpc>
                <a:spcPct val="110000"/>
              </a:lnSpc>
              <a:defRPr/>
            </a:pPr>
            <a:endParaRPr lang="es-ES" sz="2400" dirty="0">
              <a:cs typeface="Calibri"/>
            </a:endParaRPr>
          </a:p>
        </p:txBody>
      </p:sp>
      <p:pic>
        <p:nvPicPr>
          <p:cNvPr id="8" name="Imagen 7"/>
          <p:cNvPicPr>
            <a:picLocks noChangeAspect="1"/>
          </p:cNvPicPr>
          <p:nvPr/>
        </p:nvPicPr>
        <p:blipFill rotWithShape="1">
          <a:blip r:embed="rId2"/>
          <a:srcRect l="18501" t="20017" r="39500" b="45097"/>
          <a:stretch/>
        </p:blipFill>
        <p:spPr>
          <a:xfrm>
            <a:off x="5685275" y="2059070"/>
            <a:ext cx="3714692" cy="2240385"/>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2 Subtítulo"/>
          <p:cNvSpPr>
            <a:spLocks noGrp="1"/>
          </p:cNvSpPr>
          <p:nvPr>
            <p:ph type="subTitle" idx="1"/>
          </p:nvPr>
        </p:nvSpPr>
        <p:spPr>
          <a:xfrm>
            <a:off x="612775" y="387350"/>
            <a:ext cx="6240463" cy="576263"/>
          </a:xfrm>
        </p:spPr>
        <p:txBody>
          <a:bodyPr/>
          <a:lstStyle/>
          <a:p>
            <a:pPr algn="l" eaLnBrk="1" hangingPunct="1">
              <a:spcBef>
                <a:spcPct val="0"/>
              </a:spcBef>
            </a:pPr>
            <a:r>
              <a:rPr lang="es-PE" b="1" smtClean="0"/>
              <a:t>OBJETIVOS DEL SEGUIMIENTO</a:t>
            </a:r>
          </a:p>
        </p:txBody>
      </p:sp>
      <p:sp>
        <p:nvSpPr>
          <p:cNvPr id="4102" name="4 Título"/>
          <p:cNvSpPr txBox="1">
            <a:spLocks/>
          </p:cNvSpPr>
          <p:nvPr/>
        </p:nvSpPr>
        <p:spPr bwMode="auto">
          <a:xfrm>
            <a:off x="3003550" y="2278063"/>
            <a:ext cx="3665538" cy="1222375"/>
          </a:xfrm>
          <a:prstGeom prst="rect">
            <a:avLst/>
          </a:prstGeom>
          <a:solidFill>
            <a:schemeClr val="bg1">
              <a:lumMod val="65000"/>
            </a:schemeClr>
          </a:solidFill>
          <a:ln>
            <a:noFill/>
          </a:ln>
          <a:extLst/>
        </p:spPr>
        <p:txBody>
          <a:bodyPr anchor="ctr"/>
          <a:lstStyle>
            <a:lvl1pPr marL="285750" indent="-28575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indent="0" eaLnBrk="1" hangingPunct="1">
              <a:defRPr/>
            </a:pPr>
            <a:r>
              <a:rPr lang="es-PE" sz="1600" dirty="0" smtClean="0">
                <a:solidFill>
                  <a:prstClr val="black"/>
                </a:solidFill>
                <a:latin typeface="Verdana" pitchFamily="34" charset="0"/>
              </a:rPr>
              <a:t>Verificar </a:t>
            </a:r>
            <a:r>
              <a:rPr lang="es-PE" sz="1600" dirty="0">
                <a:solidFill>
                  <a:prstClr val="black"/>
                </a:solidFill>
                <a:latin typeface="Verdana" pitchFamily="34" charset="0"/>
              </a:rPr>
              <a:t>el logro de </a:t>
            </a:r>
            <a:r>
              <a:rPr lang="es-PE" sz="1600" dirty="0" smtClean="0">
                <a:solidFill>
                  <a:prstClr val="black"/>
                </a:solidFill>
                <a:latin typeface="Verdana" pitchFamily="34" charset="0"/>
              </a:rPr>
              <a:t>resultados a </a:t>
            </a:r>
            <a:r>
              <a:rPr lang="es-PE" sz="1600" dirty="0">
                <a:solidFill>
                  <a:prstClr val="black"/>
                </a:solidFill>
                <a:latin typeface="Verdana" pitchFamily="34" charset="0"/>
              </a:rPr>
              <a:t>favor de la </a:t>
            </a:r>
            <a:r>
              <a:rPr lang="es-PE" sz="1600" dirty="0" smtClean="0">
                <a:solidFill>
                  <a:prstClr val="black"/>
                </a:solidFill>
                <a:latin typeface="Verdana" pitchFamily="34" charset="0"/>
              </a:rPr>
              <a:t>población, el cumplimiento en la provisión de </a:t>
            </a:r>
            <a:r>
              <a:rPr lang="es-PE" sz="1600" dirty="0">
                <a:solidFill>
                  <a:prstClr val="black"/>
                </a:solidFill>
                <a:latin typeface="Verdana" pitchFamily="34" charset="0"/>
              </a:rPr>
              <a:t>los bienes y </a:t>
            </a:r>
            <a:r>
              <a:rPr lang="es-PE" sz="1600" dirty="0" smtClean="0">
                <a:solidFill>
                  <a:prstClr val="black"/>
                </a:solidFill>
                <a:latin typeface="Verdana" pitchFamily="34" charset="0"/>
              </a:rPr>
              <a:t>servicios (cantidad y calidad).</a:t>
            </a:r>
            <a:endParaRPr lang="es-PE" sz="1600" dirty="0">
              <a:solidFill>
                <a:prstClr val="black"/>
              </a:solidFill>
              <a:latin typeface="Verdana" pitchFamily="34" charset="0"/>
            </a:endParaRPr>
          </a:p>
        </p:txBody>
      </p:sp>
      <p:sp>
        <p:nvSpPr>
          <p:cNvPr id="5" name="4 Título"/>
          <p:cNvSpPr txBox="1">
            <a:spLocks/>
          </p:cNvSpPr>
          <p:nvPr/>
        </p:nvSpPr>
        <p:spPr bwMode="auto">
          <a:xfrm>
            <a:off x="195263" y="5876925"/>
            <a:ext cx="9282112" cy="839788"/>
          </a:xfrm>
          <a:prstGeom prst="rect">
            <a:avLst/>
          </a:prstGeom>
          <a:solidFill>
            <a:schemeClr val="bg1">
              <a:lumMod val="95000"/>
            </a:schemeClr>
          </a:solidFill>
          <a:ln>
            <a:noFill/>
          </a:ln>
          <a:extLst/>
        </p:spPr>
        <p:txBody>
          <a:bodyPr anchor="ctr"/>
          <a:lstStyle>
            <a:lvl1pPr marL="285750" indent="-28575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indent="0" eaLnBrk="1" hangingPunct="1">
              <a:defRPr/>
            </a:pPr>
            <a:r>
              <a:rPr lang="es-PE" sz="1600" dirty="0" smtClean="0">
                <a:solidFill>
                  <a:prstClr val="black"/>
                </a:solidFill>
                <a:latin typeface="Verdana" pitchFamily="34" charset="0"/>
              </a:rPr>
              <a:t>Hacer transparente el desempeño de los PP frente </a:t>
            </a:r>
            <a:r>
              <a:rPr lang="es-PE" sz="1600" dirty="0">
                <a:solidFill>
                  <a:prstClr val="black"/>
                </a:solidFill>
                <a:latin typeface="Verdana" pitchFamily="34" charset="0"/>
              </a:rPr>
              <a:t>a </a:t>
            </a:r>
            <a:r>
              <a:rPr lang="es-PE" sz="1600" dirty="0" smtClean="0">
                <a:solidFill>
                  <a:prstClr val="black"/>
                </a:solidFill>
                <a:latin typeface="Verdana" pitchFamily="34" charset="0"/>
              </a:rPr>
              <a:t>entidades públicas, organismos de control y población.</a:t>
            </a:r>
          </a:p>
        </p:txBody>
      </p:sp>
      <p:sp>
        <p:nvSpPr>
          <p:cNvPr id="6" name="4 Título"/>
          <p:cNvSpPr txBox="1">
            <a:spLocks/>
          </p:cNvSpPr>
          <p:nvPr/>
        </p:nvSpPr>
        <p:spPr bwMode="auto">
          <a:xfrm>
            <a:off x="1208088" y="4724400"/>
            <a:ext cx="7489825" cy="1058863"/>
          </a:xfrm>
          <a:prstGeom prst="rect">
            <a:avLst/>
          </a:prstGeom>
          <a:solidFill>
            <a:schemeClr val="bg1">
              <a:lumMod val="85000"/>
            </a:schemeClr>
          </a:solidFill>
          <a:ln>
            <a:noFill/>
          </a:ln>
          <a:extLst/>
        </p:spPr>
        <p:txBody>
          <a:bodyPr anchor="ctr"/>
          <a:lstStyle>
            <a:lvl1pPr marL="285750" indent="-28575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indent="0" eaLnBrk="1" hangingPunct="1">
              <a:defRPr/>
            </a:pPr>
            <a:r>
              <a:rPr lang="es-ES" sz="1600" dirty="0" smtClean="0">
                <a:solidFill>
                  <a:prstClr val="black"/>
                </a:solidFill>
                <a:latin typeface="Verdana" pitchFamily="34" charset="0"/>
              </a:rPr>
              <a:t>Dar indicios sobre </a:t>
            </a:r>
            <a:r>
              <a:rPr lang="es-ES" sz="1600" dirty="0">
                <a:solidFill>
                  <a:prstClr val="black"/>
                </a:solidFill>
                <a:latin typeface="Verdana" pitchFamily="34" charset="0"/>
              </a:rPr>
              <a:t>dificultades en </a:t>
            </a:r>
            <a:r>
              <a:rPr lang="es-ES" sz="1600" dirty="0" smtClean="0">
                <a:solidFill>
                  <a:prstClr val="black"/>
                </a:solidFill>
                <a:latin typeface="Verdana" pitchFamily="34" charset="0"/>
              </a:rPr>
              <a:t>gestión del PP que </a:t>
            </a:r>
            <a:r>
              <a:rPr lang="es-ES" sz="1600" dirty="0">
                <a:solidFill>
                  <a:prstClr val="black"/>
                </a:solidFill>
                <a:latin typeface="Verdana" pitchFamily="34" charset="0"/>
              </a:rPr>
              <a:t>dificulten el logro de </a:t>
            </a:r>
            <a:r>
              <a:rPr lang="es-ES" sz="1600" dirty="0" smtClean="0">
                <a:solidFill>
                  <a:prstClr val="black"/>
                </a:solidFill>
                <a:latin typeface="Verdana" pitchFamily="34" charset="0"/>
              </a:rPr>
              <a:t>resultados.</a:t>
            </a:r>
            <a:endParaRPr lang="es-ES" sz="1600" dirty="0">
              <a:solidFill>
                <a:prstClr val="black"/>
              </a:solidFill>
              <a:latin typeface="Verdana" pitchFamily="34" charset="0"/>
            </a:endParaRPr>
          </a:p>
        </p:txBody>
      </p:sp>
      <p:sp>
        <p:nvSpPr>
          <p:cNvPr id="7" name="4 Título"/>
          <p:cNvSpPr txBox="1">
            <a:spLocks/>
          </p:cNvSpPr>
          <p:nvPr/>
        </p:nvSpPr>
        <p:spPr bwMode="auto">
          <a:xfrm>
            <a:off x="2144713" y="3636963"/>
            <a:ext cx="5383212" cy="944562"/>
          </a:xfrm>
          <a:prstGeom prst="rect">
            <a:avLst/>
          </a:prstGeom>
          <a:solidFill>
            <a:schemeClr val="bg1">
              <a:lumMod val="75000"/>
            </a:schemeClr>
          </a:solidFill>
          <a:ln>
            <a:noFill/>
          </a:ln>
          <a:extLst/>
        </p:spPr>
        <p:txBody>
          <a:bodyPr anchor="ctr"/>
          <a:lstStyle>
            <a:lvl1pPr marL="285750" indent="-28575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indent="0" eaLnBrk="1" hangingPunct="1">
              <a:defRPr/>
            </a:pPr>
            <a:r>
              <a:rPr lang="es-PE" sz="1600" dirty="0" smtClean="0">
                <a:solidFill>
                  <a:prstClr val="black"/>
                </a:solidFill>
                <a:latin typeface="Verdana" pitchFamily="34" charset="0"/>
              </a:rPr>
              <a:t>Medir el grado de </a:t>
            </a:r>
            <a:r>
              <a:rPr lang="es-PE" sz="1600" dirty="0">
                <a:solidFill>
                  <a:prstClr val="black"/>
                </a:solidFill>
                <a:latin typeface="Verdana" pitchFamily="34" charset="0"/>
              </a:rPr>
              <a:t>eficiencia en el uso de los </a:t>
            </a:r>
            <a:r>
              <a:rPr lang="es-PE" sz="1600" dirty="0" smtClean="0">
                <a:solidFill>
                  <a:prstClr val="black"/>
                </a:solidFill>
                <a:latin typeface="Verdana" pitchFamily="34" charset="0"/>
              </a:rPr>
              <a:t>recursos públicos.</a:t>
            </a:r>
            <a:endParaRPr lang="es-PE" sz="1600" dirty="0">
              <a:solidFill>
                <a:prstClr val="black"/>
              </a:solidFill>
              <a:latin typeface="Verdana"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2 Subtítulo"/>
          <p:cNvSpPr>
            <a:spLocks noGrp="1"/>
          </p:cNvSpPr>
          <p:nvPr>
            <p:ph type="subTitle" idx="1"/>
          </p:nvPr>
        </p:nvSpPr>
        <p:spPr>
          <a:xfrm>
            <a:off x="639763" y="334963"/>
            <a:ext cx="6669087" cy="720725"/>
          </a:xfrm>
        </p:spPr>
        <p:txBody>
          <a:bodyPr/>
          <a:lstStyle/>
          <a:p>
            <a:pPr algn="l" eaLnBrk="1" hangingPunct="1"/>
            <a:r>
              <a:rPr lang="es-PE" altLang="es-ES" b="1" smtClean="0"/>
              <a:t>¿A QUÉ SE LE HACE SEGUIMIENTO?</a:t>
            </a:r>
          </a:p>
        </p:txBody>
      </p:sp>
      <p:sp>
        <p:nvSpPr>
          <p:cNvPr id="12295" name="4 Título"/>
          <p:cNvSpPr txBox="1">
            <a:spLocks/>
          </p:cNvSpPr>
          <p:nvPr/>
        </p:nvSpPr>
        <p:spPr bwMode="auto">
          <a:xfrm>
            <a:off x="5954713" y="2168525"/>
            <a:ext cx="3833812" cy="1703388"/>
          </a:xfrm>
          <a:prstGeom prst="rect">
            <a:avLst/>
          </a:prstGeom>
          <a:solidFill>
            <a:schemeClr val="tx2">
              <a:lumMod val="40000"/>
              <a:lumOff val="60000"/>
            </a:schemeClr>
          </a:solidFill>
          <a:ln>
            <a:noFill/>
          </a:ln>
        </p:spPr>
        <p:txBody>
          <a:bodyPr anchor="ctr"/>
          <a:lstStyle>
            <a:lvl1pPr marL="342900" indent="-342900" eaLnBrk="0" hangingPunct="0">
              <a:defRPr>
                <a:solidFill>
                  <a:schemeClr val="tx1"/>
                </a:solidFill>
                <a:latin typeface="Arial" charset="0"/>
                <a:cs typeface="Arial" charset="0"/>
              </a:defRPr>
            </a:lvl1pPr>
            <a:lvl2pPr marL="342900" indent="-34290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lvl="1" indent="0">
              <a:defRPr/>
            </a:pPr>
            <a:r>
              <a:rPr lang="es-PE" sz="1600" dirty="0" smtClean="0">
                <a:latin typeface="Calibri" pitchFamily="34" charset="0"/>
              </a:rPr>
              <a:t>Reportes de Línea de Base y de Progreso. </a:t>
            </a:r>
          </a:p>
          <a:p>
            <a:pPr marL="285750" lvl="1" indent="-285750">
              <a:buFont typeface="Arial" panose="020B0604020202020204" pitchFamily="34" charset="0"/>
              <a:buChar char="•"/>
              <a:defRPr/>
            </a:pPr>
            <a:r>
              <a:rPr lang="es-PE" sz="1600" dirty="0" smtClean="0">
                <a:latin typeface="Calibri" pitchFamily="34" charset="0"/>
              </a:rPr>
              <a:t>Fuente: INEI y registros administrativos.</a:t>
            </a:r>
          </a:p>
          <a:p>
            <a:pPr marL="285750" lvl="1" indent="-285750">
              <a:buFont typeface="Arial" panose="020B0604020202020204" pitchFamily="34" charset="0"/>
              <a:buChar char="•"/>
              <a:defRPr/>
            </a:pPr>
            <a:r>
              <a:rPr lang="es-PE" sz="1600" dirty="0" smtClean="0">
                <a:latin typeface="Calibri" pitchFamily="34" charset="0"/>
              </a:rPr>
              <a:t>Periodicidad: Anual</a:t>
            </a:r>
          </a:p>
          <a:p>
            <a:pPr marL="285750" lvl="1" indent="-285750">
              <a:buFont typeface="Arial" panose="020B0604020202020204" pitchFamily="34" charset="0"/>
              <a:buChar char="•"/>
              <a:defRPr/>
            </a:pPr>
            <a:r>
              <a:rPr lang="es-PE" sz="1600" dirty="0" smtClean="0">
                <a:latin typeface="Calibri" pitchFamily="34" charset="0"/>
              </a:rPr>
              <a:t>Indicadores considerados en Evaluación Anual del Presupuesto.</a:t>
            </a:r>
          </a:p>
        </p:txBody>
      </p:sp>
      <p:pic>
        <p:nvPicPr>
          <p:cNvPr id="67588" name="Picture 8"/>
          <p:cNvPicPr>
            <a:picLocks noChangeAspect="1" noChangeArrowheads="1"/>
          </p:cNvPicPr>
          <p:nvPr/>
        </p:nvPicPr>
        <p:blipFill>
          <a:blip r:embed="rId3">
            <a:extLst>
              <a:ext uri="{28A0092B-C50C-407E-A947-70E740481C1C}">
                <a14:useLocalDpi xmlns:a14="http://schemas.microsoft.com/office/drawing/2010/main" val="0"/>
              </a:ext>
            </a:extLst>
          </a:blip>
          <a:srcRect r="35834"/>
          <a:stretch>
            <a:fillRect/>
          </a:stretch>
        </p:blipFill>
        <p:spPr bwMode="auto">
          <a:xfrm>
            <a:off x="831850" y="1238250"/>
            <a:ext cx="5135563" cy="529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7" name="4 Título"/>
          <p:cNvSpPr txBox="1">
            <a:spLocks/>
          </p:cNvSpPr>
          <p:nvPr/>
        </p:nvSpPr>
        <p:spPr bwMode="auto">
          <a:xfrm>
            <a:off x="5967413" y="4076700"/>
            <a:ext cx="3835400" cy="2162175"/>
          </a:xfrm>
          <a:prstGeom prst="rect">
            <a:avLst/>
          </a:prstGeom>
          <a:solidFill>
            <a:schemeClr val="tx2">
              <a:lumMod val="40000"/>
              <a:lumOff val="60000"/>
            </a:schemeClr>
          </a:solidFill>
          <a:ln>
            <a:noFill/>
          </a:ln>
        </p:spPr>
        <p:txBody>
          <a:bodyPr anchor="ctr"/>
          <a:lstStyle>
            <a:lvl1pPr marL="342900" indent="-342900" eaLnBrk="0" hangingPunct="0">
              <a:defRPr>
                <a:solidFill>
                  <a:schemeClr val="tx1"/>
                </a:solidFill>
                <a:latin typeface="Arial" charset="0"/>
                <a:cs typeface="Arial" charset="0"/>
              </a:defRPr>
            </a:lvl1pPr>
            <a:lvl2pPr marL="342900" indent="-34290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lvl="1" indent="0">
              <a:defRPr/>
            </a:pPr>
            <a:r>
              <a:rPr lang="es-PE" sz="1600" dirty="0" smtClean="0">
                <a:latin typeface="Calibri" pitchFamily="34" charset="0"/>
              </a:rPr>
              <a:t>Reportes de avance financiero y físico</a:t>
            </a:r>
            <a:r>
              <a:rPr lang="es-PE" sz="1600" dirty="0">
                <a:latin typeface="Calibri" pitchFamily="34" charset="0"/>
              </a:rPr>
              <a:t>. </a:t>
            </a:r>
            <a:endParaRPr lang="es-PE" sz="1600" dirty="0" smtClean="0">
              <a:latin typeface="Calibri" pitchFamily="34" charset="0"/>
            </a:endParaRPr>
          </a:p>
          <a:p>
            <a:pPr marL="285750" lvl="1" indent="-285750">
              <a:buFont typeface="Arial" panose="020B0604020202020204" pitchFamily="34" charset="0"/>
              <a:buChar char="•"/>
              <a:defRPr/>
            </a:pPr>
            <a:r>
              <a:rPr lang="es-PE" sz="1600" dirty="0" smtClean="0">
                <a:latin typeface="Calibri" pitchFamily="34" charset="0"/>
              </a:rPr>
              <a:t>Fuente: SIAF.</a:t>
            </a:r>
          </a:p>
          <a:p>
            <a:pPr marL="285750" lvl="1" indent="-285750">
              <a:buFont typeface="Arial" panose="020B0604020202020204" pitchFamily="34" charset="0"/>
              <a:buChar char="•"/>
              <a:defRPr/>
            </a:pPr>
            <a:r>
              <a:rPr lang="es-PE" sz="1600" dirty="0" smtClean="0">
                <a:latin typeface="Calibri" pitchFamily="34" charset="0"/>
              </a:rPr>
              <a:t>Periodicidad: Semestral y mensual.</a:t>
            </a:r>
          </a:p>
          <a:p>
            <a:pPr marL="285750" lvl="1" indent="-285750">
              <a:buFont typeface="Arial" panose="020B0604020202020204" pitchFamily="34" charset="0"/>
              <a:buChar char="•"/>
              <a:defRPr/>
            </a:pPr>
            <a:r>
              <a:rPr lang="es-PE" sz="1600" dirty="0" smtClean="0">
                <a:latin typeface="Calibri" pitchFamily="34" charset="0"/>
              </a:rPr>
              <a:t>Información considerada </a:t>
            </a:r>
            <a:r>
              <a:rPr lang="es-PE" sz="1600" dirty="0">
                <a:latin typeface="Calibri" pitchFamily="34" charset="0"/>
              </a:rPr>
              <a:t>en Evaluación </a:t>
            </a:r>
            <a:r>
              <a:rPr lang="es-PE" sz="1600" dirty="0" smtClean="0">
                <a:latin typeface="Calibri" pitchFamily="34" charset="0"/>
              </a:rPr>
              <a:t>Semestral y Anual del </a:t>
            </a:r>
            <a:r>
              <a:rPr lang="es-PE" sz="1600" dirty="0">
                <a:latin typeface="Calibri" pitchFamily="34" charset="0"/>
              </a:rPr>
              <a:t>Presupuesto</a:t>
            </a:r>
            <a:r>
              <a:rPr lang="es-PE" sz="1600" dirty="0" smtClean="0">
                <a:latin typeface="Calibri" pitchFamily="34" charset="0"/>
              </a:rPr>
              <a:t>.</a:t>
            </a:r>
            <a:endParaRPr lang="es-PE" sz="1600" dirty="0">
              <a:latin typeface="Calibri" pitchFamily="34" charset="0"/>
            </a:endParaRPr>
          </a:p>
        </p:txBody>
      </p:sp>
      <p:sp>
        <p:nvSpPr>
          <p:cNvPr id="67590" name="4 Título"/>
          <p:cNvSpPr txBox="1">
            <a:spLocks/>
          </p:cNvSpPr>
          <p:nvPr/>
        </p:nvSpPr>
        <p:spPr bwMode="auto">
          <a:xfrm>
            <a:off x="5967413" y="1341438"/>
            <a:ext cx="3835400" cy="684212"/>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300">
                <a:solidFill>
                  <a:schemeClr val="tx1"/>
                </a:solidFill>
                <a:latin typeface="Calibri" pitchFamily="34" charset="0"/>
                <a:ea typeface="ＭＳ Ｐゴシック" pitchFamily="34" charset="-128"/>
                <a:sym typeface="Calibri" pitchFamily="34" charset="0"/>
              </a:defRPr>
            </a:lvl1pPr>
            <a:lvl2pPr>
              <a:defRPr sz="1300">
                <a:solidFill>
                  <a:schemeClr val="tx1"/>
                </a:solidFill>
                <a:latin typeface="Calibri" pitchFamily="34" charset="0"/>
                <a:ea typeface="ＭＳ Ｐゴシック" pitchFamily="34" charset="-128"/>
                <a:sym typeface="Calibri" pitchFamily="34" charset="0"/>
              </a:defRPr>
            </a:lvl2pPr>
            <a:lvl3pPr marL="1143000" indent="-228600">
              <a:defRPr sz="1300">
                <a:solidFill>
                  <a:schemeClr val="tx1"/>
                </a:solidFill>
                <a:latin typeface="Calibri" pitchFamily="34" charset="0"/>
                <a:ea typeface="ＭＳ Ｐゴシック" pitchFamily="34" charset="-128"/>
                <a:sym typeface="Calibri" pitchFamily="34" charset="0"/>
              </a:defRPr>
            </a:lvl3pPr>
            <a:lvl4pPr marL="1600200" indent="-228600">
              <a:defRPr sz="1300">
                <a:solidFill>
                  <a:schemeClr val="tx1"/>
                </a:solidFill>
                <a:latin typeface="Calibri" pitchFamily="34" charset="0"/>
                <a:ea typeface="ＭＳ Ｐゴシック" pitchFamily="34" charset="-128"/>
                <a:sym typeface="Calibri" pitchFamily="34" charset="0"/>
              </a:defRPr>
            </a:lvl4pPr>
            <a:lvl5pPr marL="2057400" indent="-228600">
              <a:defRPr sz="1300">
                <a:solidFill>
                  <a:schemeClr val="tx1"/>
                </a:solidFill>
                <a:latin typeface="Calibri" pitchFamily="34" charset="0"/>
                <a:ea typeface="ＭＳ Ｐゴシック" pitchFamily="34" charset="-128"/>
                <a:sym typeface="Calibri" pitchFamily="34" charset="0"/>
              </a:defRPr>
            </a:lvl5pPr>
            <a:lvl6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6pPr>
            <a:lvl7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7pPr>
            <a:lvl8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8pPr>
            <a:lvl9pPr eaLnBrk="0" fontAlgn="base" hangingPunct="0">
              <a:lnSpc>
                <a:spcPct val="110000"/>
              </a:lnSpc>
              <a:spcBef>
                <a:spcPct val="0"/>
              </a:spcBef>
              <a:spcAft>
                <a:spcPct val="0"/>
              </a:spcAft>
              <a:buClr>
                <a:srgbClr val="C0C0C0"/>
              </a:buClr>
              <a:buSzPct val="92000"/>
              <a:buFont typeface="Wingdings" pitchFamily="2" charset="2"/>
              <a:buChar char="—"/>
              <a:defRPr sz="1300">
                <a:solidFill>
                  <a:schemeClr val="tx1"/>
                </a:solidFill>
                <a:latin typeface="Calibri" pitchFamily="34" charset="0"/>
                <a:ea typeface="ＭＳ Ｐゴシック" pitchFamily="34" charset="-128"/>
                <a:sym typeface="Calibri" pitchFamily="34" charset="0"/>
              </a:defRPr>
            </a:lvl9pPr>
          </a:lstStyle>
          <a:p>
            <a:pPr marL="0" lvl="1" algn="ctr"/>
            <a:r>
              <a:rPr lang="es-PE" altLang="es-ES" sz="1700">
                <a:solidFill>
                  <a:schemeClr val="bg1"/>
                </a:solidFill>
                <a:ea typeface="SimSun" pitchFamily="2" charset="-122"/>
              </a:rPr>
              <a:t>Productos del seguimiento</a:t>
            </a:r>
          </a:p>
        </p:txBody>
      </p:sp>
      <p:sp>
        <p:nvSpPr>
          <p:cNvPr id="3" name="2 Cerrar llave"/>
          <p:cNvSpPr/>
          <p:nvPr/>
        </p:nvSpPr>
        <p:spPr>
          <a:xfrm>
            <a:off x="5719763" y="2252663"/>
            <a:ext cx="234950" cy="1738312"/>
          </a:xfrm>
          <a:prstGeom prst="rightBrace">
            <a:avLst/>
          </a:prstGeom>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es-PE"/>
          </a:p>
        </p:txBody>
      </p:sp>
      <p:sp>
        <p:nvSpPr>
          <p:cNvPr id="4" name="3 Cerrar llave"/>
          <p:cNvSpPr/>
          <p:nvPr/>
        </p:nvSpPr>
        <p:spPr>
          <a:xfrm>
            <a:off x="5734050" y="4303713"/>
            <a:ext cx="220663" cy="2365375"/>
          </a:xfrm>
          <a:prstGeom prst="rightBrace">
            <a:avLst/>
          </a:prstGeom>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es-PE"/>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Llamada de flecha hacia abajo"/>
          <p:cNvSpPr/>
          <p:nvPr/>
        </p:nvSpPr>
        <p:spPr>
          <a:xfrm>
            <a:off x="4875610" y="1637176"/>
            <a:ext cx="4179094" cy="2000258"/>
          </a:xfrm>
          <a:prstGeom prst="downArrowCallout">
            <a:avLst>
              <a:gd name="adj1" fmla="val 22519"/>
              <a:gd name="adj2" fmla="val 25000"/>
              <a:gd name="adj3" fmla="val 12389"/>
              <a:gd name="adj4" fmla="val 8130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PE" b="1" dirty="0">
                <a:solidFill>
                  <a:srgbClr val="000000"/>
                </a:solidFill>
                <a:latin typeface="Calibri" pitchFamily="34" charset="0"/>
                <a:ea typeface="Calibri" pitchFamily="34" charset="0"/>
              </a:rPr>
              <a:t>Objetivos estratégicos (sectorial, regional, provincial, distrital)  </a:t>
            </a:r>
            <a:r>
              <a:rPr lang="es-PE" dirty="0">
                <a:solidFill>
                  <a:srgbClr val="000000"/>
                </a:solidFill>
                <a:latin typeface="Calibri" pitchFamily="34" charset="0"/>
                <a:ea typeface="Calibri" pitchFamily="34" charset="0"/>
              </a:rPr>
              <a:t>que responden a potencialidades y problemas centrales identificados en el diagnóstico</a:t>
            </a:r>
            <a:r>
              <a:rPr lang="es-PE" b="1" dirty="0">
                <a:solidFill>
                  <a:srgbClr val="000000"/>
                </a:solidFill>
                <a:latin typeface="Calibri" pitchFamily="34" charset="0"/>
                <a:ea typeface="Calibri" pitchFamily="34" charset="0"/>
              </a:rPr>
              <a:t> </a:t>
            </a:r>
            <a:r>
              <a:rPr lang="es-PE" dirty="0">
                <a:solidFill>
                  <a:srgbClr val="000000"/>
                </a:solidFill>
                <a:latin typeface="Calibri" pitchFamily="34" charset="0"/>
                <a:ea typeface="Calibri" pitchFamily="34" charset="0"/>
              </a:rPr>
              <a:t>sectorial, regional, provincial, distrital</a:t>
            </a:r>
            <a:endParaRPr lang="es-ES" dirty="0">
              <a:solidFill>
                <a:srgbClr val="000000"/>
              </a:solidFill>
              <a:latin typeface="Calibri" pitchFamily="34" charset="0"/>
            </a:endParaRPr>
          </a:p>
        </p:txBody>
      </p:sp>
      <p:sp>
        <p:nvSpPr>
          <p:cNvPr id="4" name="3 Llamada de flecha hacia abajo"/>
          <p:cNvSpPr/>
          <p:nvPr/>
        </p:nvSpPr>
        <p:spPr>
          <a:xfrm>
            <a:off x="4875610" y="3708871"/>
            <a:ext cx="4179094" cy="1143000"/>
          </a:xfrm>
          <a:prstGeom prst="downArrowCallout">
            <a:avLst>
              <a:gd name="adj1" fmla="val 34624"/>
              <a:gd name="adj2" fmla="val 25000"/>
              <a:gd name="adj3" fmla="val 11251"/>
              <a:gd name="adj4" fmla="val 7597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0" fontAlgn="base" hangingPunct="0">
              <a:spcBef>
                <a:spcPct val="0"/>
              </a:spcBef>
              <a:spcAft>
                <a:spcPct val="0"/>
              </a:spcAft>
              <a:tabLst>
                <a:tab pos="542925" algn="l"/>
              </a:tabLst>
              <a:defRPr/>
            </a:pPr>
            <a:r>
              <a:rPr lang="es-PE" sz="1400" b="1" dirty="0">
                <a:solidFill>
                  <a:srgbClr val="000000"/>
                </a:solidFill>
                <a:latin typeface="Calibri" pitchFamily="34" charset="0"/>
              </a:rPr>
              <a:t>Objetivos específicos (sectorial, regional, provincial, distrital, </a:t>
            </a:r>
            <a:r>
              <a:rPr lang="es-PE" sz="1400" dirty="0">
                <a:solidFill>
                  <a:srgbClr val="000000"/>
                </a:solidFill>
                <a:latin typeface="Calibri" pitchFamily="34" charset="0"/>
              </a:rPr>
              <a:t>que desagregan y especifican el contenido de los objetivos estratégicos correspondientes.</a:t>
            </a:r>
          </a:p>
        </p:txBody>
      </p:sp>
      <p:graphicFrame>
        <p:nvGraphicFramePr>
          <p:cNvPr id="7" name="6 Tabla"/>
          <p:cNvGraphicFramePr>
            <a:graphicFrameLocks noGrp="1"/>
          </p:cNvGraphicFramePr>
          <p:nvPr>
            <p:extLst>
              <p:ext uri="{D42A27DB-BD31-4B8C-83A1-F6EECF244321}">
                <p14:modId xmlns:p14="http://schemas.microsoft.com/office/powerpoint/2010/main" val="2906847662"/>
              </p:ext>
            </p:extLst>
          </p:nvPr>
        </p:nvGraphicFramePr>
        <p:xfrm>
          <a:off x="2166937" y="4923309"/>
          <a:ext cx="5417382" cy="1046480"/>
        </p:xfrm>
        <a:graphic>
          <a:graphicData uri="http://schemas.openxmlformats.org/drawingml/2006/table">
            <a:tbl>
              <a:tblPr firstRow="1" bandRow="1">
                <a:tableStyleId>{5C22544A-7EE6-4342-B048-85BDC9FD1C3A}</a:tableStyleId>
              </a:tblPr>
              <a:tblGrid>
                <a:gridCol w="5417382"/>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400" b="1" dirty="0" smtClean="0">
                          <a:solidFill>
                            <a:schemeClr val="bg1"/>
                          </a:solidFill>
                          <a:latin typeface="Arial Narrow"/>
                          <a:ea typeface="Times New Roman"/>
                        </a:rPr>
                        <a:t>Programas Presupuestal</a:t>
                      </a:r>
                      <a:r>
                        <a:rPr lang="es-ES" sz="1400" b="1" baseline="0" dirty="0" smtClean="0">
                          <a:solidFill>
                            <a:schemeClr val="bg1"/>
                          </a:solidFill>
                          <a:latin typeface="Arial Narrow"/>
                          <a:ea typeface="Times New Roman"/>
                        </a:rPr>
                        <a:t> con Enfoque de Resultados</a:t>
                      </a:r>
                      <a:endParaRPr lang="es-ES" sz="1600" b="1" dirty="0" smtClean="0">
                        <a:solidFill>
                          <a:schemeClr val="bg1"/>
                        </a:solidFill>
                        <a:latin typeface="Times New Roman"/>
                        <a:ea typeface="Times New Roman"/>
                      </a:endParaRPr>
                    </a:p>
                  </a:txBody>
                  <a:tcPr marL="99060" marR="99060">
                    <a:solidFill>
                      <a:srgbClr val="C00000"/>
                    </a:solidFill>
                  </a:tcPr>
                </a:tc>
              </a:tr>
              <a:tr h="268612">
                <a:tc>
                  <a:txBody>
                    <a:bodyPr/>
                    <a:lstStyle/>
                    <a:p>
                      <a:r>
                        <a:rPr lang="es-ES" sz="1400" b="1" dirty="0" smtClean="0">
                          <a:solidFill>
                            <a:schemeClr val="bg1"/>
                          </a:solidFill>
                          <a:latin typeface="Arial Narrow" pitchFamily="34" charset="0"/>
                        </a:rPr>
                        <a:t>Acciones  Centrales</a:t>
                      </a:r>
                      <a:endParaRPr lang="es-ES" sz="1400" b="1" dirty="0">
                        <a:solidFill>
                          <a:schemeClr val="bg1"/>
                        </a:solidFill>
                        <a:latin typeface="Arial Narrow" pitchFamily="34" charset="0"/>
                      </a:endParaRPr>
                    </a:p>
                  </a:txBody>
                  <a:tcPr marL="99060" marR="99060">
                    <a:solidFill>
                      <a:srgbClr val="C00000"/>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400" b="1" dirty="0" smtClean="0">
                          <a:solidFill>
                            <a:schemeClr val="bg1"/>
                          </a:solidFill>
                          <a:latin typeface="Arial Narrow" pitchFamily="34" charset="0"/>
                          <a:ea typeface="Times New Roman"/>
                        </a:rPr>
                        <a:t>Asignaciones Presupuestarias</a:t>
                      </a:r>
                      <a:r>
                        <a:rPr lang="es-ES" sz="1400" b="1" baseline="0" dirty="0" smtClean="0">
                          <a:solidFill>
                            <a:schemeClr val="bg1"/>
                          </a:solidFill>
                          <a:latin typeface="Arial Narrow" pitchFamily="34" charset="0"/>
                          <a:ea typeface="Times New Roman"/>
                        </a:rPr>
                        <a:t> que no resultan en productos</a:t>
                      </a:r>
                      <a:endParaRPr lang="es-ES" sz="1400" b="1" dirty="0" smtClean="0">
                        <a:solidFill>
                          <a:schemeClr val="bg1"/>
                        </a:solidFill>
                        <a:latin typeface="Arial Narrow" pitchFamily="34" charset="0"/>
                        <a:ea typeface="Times New Roman"/>
                      </a:endParaRPr>
                    </a:p>
                  </a:txBody>
                  <a:tcPr marL="99060" marR="99060">
                    <a:solidFill>
                      <a:srgbClr val="C00000"/>
                    </a:solidFill>
                  </a:tcPr>
                </a:tc>
              </a:tr>
            </a:tbl>
          </a:graphicData>
        </a:graphic>
      </p:graphicFrame>
      <p:sp>
        <p:nvSpPr>
          <p:cNvPr id="9" name="8 Llamada de flecha hacia abajo"/>
          <p:cNvSpPr/>
          <p:nvPr/>
        </p:nvSpPr>
        <p:spPr>
          <a:xfrm>
            <a:off x="1238250" y="2994497"/>
            <a:ext cx="2553891" cy="714375"/>
          </a:xfrm>
          <a:prstGeom prst="downArrowCallou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2000" b="1" dirty="0">
                <a:solidFill>
                  <a:srgbClr val="000000"/>
                </a:solidFill>
                <a:latin typeface="Calibri" pitchFamily="34" charset="0"/>
                <a:ea typeface="Times New Roman" pitchFamily="18" charset="0"/>
              </a:rPr>
              <a:t>Resultados finales</a:t>
            </a:r>
            <a:endParaRPr lang="es-PE" sz="2000" b="1" dirty="0">
              <a:solidFill>
                <a:srgbClr val="000000"/>
              </a:solidFill>
              <a:latin typeface="Calibri" pitchFamily="34" charset="0"/>
              <a:ea typeface="Calibri" pitchFamily="34" charset="0"/>
              <a:cs typeface="Times New Roman" pitchFamily="18" charset="0"/>
            </a:endParaRPr>
          </a:p>
        </p:txBody>
      </p:sp>
      <p:sp>
        <p:nvSpPr>
          <p:cNvPr id="11" name="10 Llamada de flecha hacia abajo"/>
          <p:cNvSpPr/>
          <p:nvPr/>
        </p:nvSpPr>
        <p:spPr>
          <a:xfrm>
            <a:off x="1238251" y="3708879"/>
            <a:ext cx="2631281" cy="1214453"/>
          </a:xfrm>
          <a:prstGeom prst="downArrowCallou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1400" b="1" dirty="0">
                <a:solidFill>
                  <a:srgbClr val="000000"/>
                </a:solidFill>
                <a:latin typeface="Calibri" pitchFamily="34" charset="0"/>
                <a:ea typeface="Times New Roman" pitchFamily="18" charset="0"/>
              </a:rPr>
              <a:t>Resultados específicos</a:t>
            </a:r>
            <a:endParaRPr lang="es-PE" sz="1400" b="1" dirty="0">
              <a:solidFill>
                <a:srgbClr val="000000"/>
              </a:solidFill>
              <a:latin typeface="Calibri" pitchFamily="34" charset="0"/>
              <a:ea typeface="Calibri" pitchFamily="34" charset="0"/>
              <a:cs typeface="Times New Roman" pitchFamily="18" charset="0"/>
            </a:endParaRPr>
          </a:p>
          <a:p>
            <a:pPr algn="ctr" eaLnBrk="0" fontAlgn="base" hangingPunct="0">
              <a:spcBef>
                <a:spcPct val="0"/>
              </a:spcBef>
              <a:spcAft>
                <a:spcPct val="0"/>
              </a:spcAft>
              <a:defRPr/>
            </a:pPr>
            <a:r>
              <a:rPr lang="es-PE" sz="1400" dirty="0">
                <a:solidFill>
                  <a:srgbClr val="000000"/>
                </a:solidFill>
                <a:latin typeface="Calibri" pitchFamily="34" charset="0"/>
                <a:ea typeface="Calibri" pitchFamily="34" charset="0"/>
                <a:cs typeface="Times New Roman" pitchFamily="18" charset="0"/>
              </a:rPr>
              <a:t>Varios resultados específicos contribuyen a un resultado final.</a:t>
            </a:r>
            <a:r>
              <a:rPr lang="es-PE" sz="1400" dirty="0">
                <a:solidFill>
                  <a:srgbClr val="1F497D"/>
                </a:solidFill>
                <a:latin typeface="Calibri" pitchFamily="34" charset="0"/>
                <a:ea typeface="Calibri" pitchFamily="34" charset="0"/>
                <a:cs typeface="Times New Roman" pitchFamily="18" charset="0"/>
              </a:rPr>
              <a:t> </a:t>
            </a:r>
            <a:endParaRPr lang="es-PE" sz="1400" dirty="0">
              <a:solidFill>
                <a:srgbClr val="000000"/>
              </a:solidFill>
              <a:latin typeface="Calibri" pitchFamily="34" charset="0"/>
            </a:endParaRPr>
          </a:p>
        </p:txBody>
      </p:sp>
      <p:sp>
        <p:nvSpPr>
          <p:cNvPr id="8" name="7 Llamada de flecha hacia abajo"/>
          <p:cNvSpPr/>
          <p:nvPr/>
        </p:nvSpPr>
        <p:spPr>
          <a:xfrm>
            <a:off x="928688" y="1065684"/>
            <a:ext cx="3327797" cy="785812"/>
          </a:xfrm>
          <a:prstGeom prst="downArrowCallou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2400" b="1" dirty="0">
                <a:solidFill>
                  <a:srgbClr val="FFFFFF"/>
                </a:solidFill>
                <a:latin typeface="Calibri" pitchFamily="34" charset="0"/>
                <a:ea typeface="Calibri" pitchFamily="34" charset="0"/>
                <a:cs typeface="Times New Roman" pitchFamily="18" charset="0"/>
              </a:rPr>
              <a:t>Objetivos Nacionales</a:t>
            </a:r>
            <a:endParaRPr lang="es-PE" sz="2400" b="1" dirty="0">
              <a:solidFill>
                <a:srgbClr val="FFFFFF"/>
              </a:solidFill>
              <a:latin typeface="Calibri" pitchFamily="34" charset="0"/>
              <a:ea typeface="Calibri" pitchFamily="34" charset="0"/>
              <a:cs typeface="Times New Roman" pitchFamily="18" charset="0"/>
            </a:endParaRPr>
          </a:p>
        </p:txBody>
      </p:sp>
      <p:sp>
        <p:nvSpPr>
          <p:cNvPr id="10" name="9 Llamada de flecha hacia abajo"/>
          <p:cNvSpPr/>
          <p:nvPr/>
        </p:nvSpPr>
        <p:spPr>
          <a:xfrm>
            <a:off x="1083469" y="1851497"/>
            <a:ext cx="2940844" cy="1071563"/>
          </a:xfrm>
          <a:prstGeom prst="downArrowCallou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r>
              <a:rPr lang="es-ES" sz="2000" b="1" dirty="0">
                <a:solidFill>
                  <a:srgbClr val="FFFFFF"/>
                </a:solidFill>
                <a:latin typeface="Calibri" pitchFamily="34" charset="0"/>
                <a:ea typeface="Times New Roman" pitchFamily="18" charset="0"/>
              </a:rPr>
              <a:t>Objetivos Específicos Nacionales</a:t>
            </a:r>
            <a:endParaRPr lang="es-PE" sz="2000" b="1" dirty="0">
              <a:solidFill>
                <a:srgbClr val="FFFFFF"/>
              </a:solidFill>
              <a:latin typeface="Calibri" pitchFamily="34" charset="0"/>
              <a:ea typeface="Calibri" pitchFamily="34" charset="0"/>
              <a:cs typeface="Times New Roman" pitchFamily="18" charset="0"/>
            </a:endParaRPr>
          </a:p>
        </p:txBody>
      </p:sp>
      <p:sp>
        <p:nvSpPr>
          <p:cNvPr id="14" name="13 Flecha doblada"/>
          <p:cNvSpPr/>
          <p:nvPr/>
        </p:nvSpPr>
        <p:spPr>
          <a:xfrm rot="5400000">
            <a:off x="5047325" y="501052"/>
            <a:ext cx="488950" cy="1761067"/>
          </a:xfrm>
          <a:prstGeom prst="bentArrow">
            <a:avLst>
              <a:gd name="adj1" fmla="val 26702"/>
              <a:gd name="adj2" fmla="val 24622"/>
              <a:gd name="adj3" fmla="val 31809"/>
              <a:gd name="adj4" fmla="val 44601"/>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s-ES" dirty="0">
              <a:solidFill>
                <a:srgbClr val="000000"/>
              </a:solidFill>
            </a:endParaRPr>
          </a:p>
        </p:txBody>
      </p:sp>
      <p:sp>
        <p:nvSpPr>
          <p:cNvPr id="19" name="18 CuadroTexto"/>
          <p:cNvSpPr txBox="1"/>
          <p:nvPr/>
        </p:nvSpPr>
        <p:spPr>
          <a:xfrm>
            <a:off x="0" y="522271"/>
            <a:ext cx="9711529" cy="430887"/>
          </a:xfrm>
          <a:prstGeom prst="rect">
            <a:avLst/>
          </a:prstGeom>
          <a:noFill/>
        </p:spPr>
        <p:txBody>
          <a:bodyPr wrap="square" rtlCol="0">
            <a:spAutoFit/>
          </a:bodyPr>
          <a:lstStyle/>
          <a:p>
            <a:pPr algn="ctr" fontAlgn="base">
              <a:spcBef>
                <a:spcPct val="0"/>
              </a:spcBef>
              <a:spcAft>
                <a:spcPct val="0"/>
              </a:spcAft>
            </a:pPr>
            <a:r>
              <a:rPr lang="es-ES" sz="2200" b="1" dirty="0" smtClean="0">
                <a:solidFill>
                  <a:srgbClr val="0070C0"/>
                </a:solidFill>
                <a:latin typeface="Calibri" pitchFamily="34" charset="0"/>
              </a:rPr>
              <a:t>Articulación  </a:t>
            </a:r>
            <a:r>
              <a:rPr lang="es-ES" sz="2200" b="1" dirty="0">
                <a:solidFill>
                  <a:srgbClr val="0070C0"/>
                </a:solidFill>
                <a:latin typeface="Calibri" pitchFamily="34" charset="0"/>
              </a:rPr>
              <a:t>entre </a:t>
            </a:r>
            <a:r>
              <a:rPr lang="es-ES" sz="2200" b="1" dirty="0" smtClean="0">
                <a:solidFill>
                  <a:srgbClr val="0070C0"/>
                </a:solidFill>
                <a:latin typeface="Calibri" pitchFamily="34" charset="0"/>
              </a:rPr>
              <a:t>objetivos y </a:t>
            </a:r>
            <a:r>
              <a:rPr lang="es-ES" sz="2200" b="1" dirty="0">
                <a:solidFill>
                  <a:srgbClr val="0070C0"/>
                </a:solidFill>
                <a:latin typeface="Calibri" pitchFamily="34" charset="0"/>
              </a:rPr>
              <a:t>presupuesto, de corto y mediano plazo </a:t>
            </a:r>
          </a:p>
        </p:txBody>
      </p:sp>
      <p:sp>
        <p:nvSpPr>
          <p:cNvPr id="18" name="17 Marcador de número de diapositiva"/>
          <p:cNvSpPr>
            <a:spLocks noGrp="1"/>
          </p:cNvSpPr>
          <p:nvPr>
            <p:ph type="sldNum" sz="quarter" idx="4294967295"/>
          </p:nvPr>
        </p:nvSpPr>
        <p:spPr>
          <a:xfrm>
            <a:off x="7099300" y="5524971"/>
            <a:ext cx="2311400" cy="476250"/>
          </a:xfrm>
          <a:prstGeom prst="rect">
            <a:avLst/>
          </a:prstGeom>
        </p:spPr>
        <p:txBody>
          <a:bodyPr/>
          <a:lstStyle/>
          <a:p>
            <a:pPr>
              <a:defRPr/>
            </a:pPr>
            <a:fld id="{C7607DC7-9CC7-4E75-B8A4-07D53AE39480}" type="slidenum">
              <a:rPr lang="es-ES" smtClean="0">
                <a:solidFill>
                  <a:srgbClr val="000000"/>
                </a:solidFill>
              </a:rPr>
              <a:pPr>
                <a:defRPr/>
              </a:pPr>
              <a:t>2</a:t>
            </a:fld>
            <a:endParaRPr lang="es-ES">
              <a:solidFill>
                <a:srgbClr val="000000"/>
              </a:solidFill>
            </a:endParaRPr>
          </a:p>
        </p:txBody>
      </p:sp>
    </p:spTree>
    <p:extLst>
      <p:ext uri="{BB962C8B-B14F-4D97-AF65-F5344CB8AC3E}">
        <p14:creationId xmlns:p14="http://schemas.microsoft.com/office/powerpoint/2010/main" val="13795983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2 Marcador de contenido"/>
          <p:cNvSpPr txBox="1">
            <a:spLocks/>
          </p:cNvSpPr>
          <p:nvPr/>
        </p:nvSpPr>
        <p:spPr bwMode="auto">
          <a:xfrm>
            <a:off x="117475" y="3127375"/>
            <a:ext cx="3198813" cy="341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Arial Narrow" pitchFamily="34" charset="0"/>
                <a:ea typeface="SimSun" pitchFamily="2" charset="-122"/>
              </a:defRPr>
            </a:lvl1pPr>
            <a:lvl2pPr marL="742950" indent="-285750">
              <a:defRPr sz="2000" b="1">
                <a:solidFill>
                  <a:schemeClr val="tx1"/>
                </a:solidFill>
                <a:latin typeface="Arial Narrow" pitchFamily="34" charset="0"/>
                <a:ea typeface="SimSun" pitchFamily="2" charset="-122"/>
              </a:defRPr>
            </a:lvl2pPr>
            <a:lvl3pPr marL="1143000" indent="-228600">
              <a:defRPr sz="2000" b="1">
                <a:solidFill>
                  <a:schemeClr val="tx1"/>
                </a:solidFill>
                <a:latin typeface="Arial Narrow" pitchFamily="34" charset="0"/>
                <a:ea typeface="SimSun" pitchFamily="2" charset="-122"/>
              </a:defRPr>
            </a:lvl3pPr>
            <a:lvl4pPr marL="1600200" indent="-228600">
              <a:defRPr sz="2000" b="1">
                <a:solidFill>
                  <a:schemeClr val="tx1"/>
                </a:solidFill>
                <a:latin typeface="Arial Narrow" pitchFamily="34" charset="0"/>
                <a:ea typeface="SimSun" pitchFamily="2" charset="-122"/>
              </a:defRPr>
            </a:lvl4pPr>
            <a:lvl5pPr marL="2057400" indent="-228600">
              <a:defRPr sz="2000" b="1">
                <a:solidFill>
                  <a:schemeClr val="tx1"/>
                </a:solidFill>
                <a:latin typeface="Arial Narrow" pitchFamily="34" charset="0"/>
                <a:ea typeface="SimSun" pitchFamily="2" charset="-122"/>
              </a:defRPr>
            </a:lvl5pPr>
            <a:lvl6pPr marL="2514600" indent="-228600" eaLnBrk="0" fontAlgn="base" hangingPunct="0">
              <a:spcBef>
                <a:spcPct val="0"/>
              </a:spcBef>
              <a:spcAft>
                <a:spcPct val="0"/>
              </a:spcAft>
              <a:defRPr sz="2000" b="1">
                <a:solidFill>
                  <a:schemeClr val="tx1"/>
                </a:solidFill>
                <a:latin typeface="Arial Narrow" pitchFamily="34" charset="0"/>
                <a:ea typeface="SimSun" pitchFamily="2" charset="-122"/>
              </a:defRPr>
            </a:lvl6pPr>
            <a:lvl7pPr marL="2971800" indent="-228600" eaLnBrk="0" fontAlgn="base" hangingPunct="0">
              <a:spcBef>
                <a:spcPct val="0"/>
              </a:spcBef>
              <a:spcAft>
                <a:spcPct val="0"/>
              </a:spcAft>
              <a:defRPr sz="2000" b="1">
                <a:solidFill>
                  <a:schemeClr val="tx1"/>
                </a:solidFill>
                <a:latin typeface="Arial Narrow" pitchFamily="34" charset="0"/>
                <a:ea typeface="SimSun" pitchFamily="2" charset="-122"/>
              </a:defRPr>
            </a:lvl7pPr>
            <a:lvl8pPr marL="3429000" indent="-228600" eaLnBrk="0" fontAlgn="base" hangingPunct="0">
              <a:spcBef>
                <a:spcPct val="0"/>
              </a:spcBef>
              <a:spcAft>
                <a:spcPct val="0"/>
              </a:spcAft>
              <a:defRPr sz="2000" b="1">
                <a:solidFill>
                  <a:schemeClr val="tx1"/>
                </a:solidFill>
                <a:latin typeface="Arial Narrow" pitchFamily="34" charset="0"/>
                <a:ea typeface="SimSun" pitchFamily="2" charset="-122"/>
              </a:defRPr>
            </a:lvl8pPr>
            <a:lvl9pPr marL="3886200" indent="-228600" eaLnBrk="0" fontAlgn="base" hangingPunct="0">
              <a:spcBef>
                <a:spcPct val="0"/>
              </a:spcBef>
              <a:spcAft>
                <a:spcPct val="0"/>
              </a:spcAft>
              <a:defRPr sz="2000" b="1">
                <a:solidFill>
                  <a:schemeClr val="tx1"/>
                </a:solidFill>
                <a:latin typeface="Arial Narrow" pitchFamily="34" charset="0"/>
                <a:ea typeface="SimSun" pitchFamily="2" charset="-122"/>
              </a:defRPr>
            </a:lvl9pPr>
          </a:lstStyle>
          <a:p>
            <a:pPr algn="just" eaLnBrk="1" hangingPunct="1">
              <a:spcBef>
                <a:spcPct val="20000"/>
              </a:spcBef>
              <a:buFont typeface="Arial" charset="0"/>
              <a:buNone/>
            </a:pPr>
            <a:r>
              <a:rPr lang="es-PE" altLang="es-ES" sz="2400">
                <a:latin typeface="Calibri" pitchFamily="34" charset="0"/>
              </a:rPr>
              <a:t>Resulta</a:t>
            </a:r>
          </a:p>
          <a:p>
            <a:pPr algn="just" eaLnBrk="1" hangingPunct="1">
              <a:spcBef>
                <a:spcPct val="20000"/>
              </a:spcBef>
              <a:buFont typeface="Arial" charset="0"/>
              <a:buNone/>
            </a:pPr>
            <a:r>
              <a:rPr lang="es-PE" altLang="es-ES" sz="1600">
                <a:latin typeface="Calibri" pitchFamily="34" charset="0"/>
              </a:rPr>
              <a:t>Para el </a:t>
            </a:r>
            <a:r>
              <a:rPr lang="es-PE" altLang="es-ES" sz="1600" u="sng">
                <a:latin typeface="Calibri" pitchFamily="34" charset="0"/>
              </a:rPr>
              <a:t>seguimiento permanente </a:t>
            </a:r>
            <a:r>
              <a:rPr lang="es-PE" altLang="es-ES" sz="1600">
                <a:latin typeface="Calibri" pitchFamily="34" charset="0"/>
              </a:rPr>
              <a:t>de los PP. </a:t>
            </a:r>
          </a:p>
          <a:p>
            <a:pPr algn="just" eaLnBrk="1" hangingPunct="1">
              <a:spcBef>
                <a:spcPct val="20000"/>
              </a:spcBef>
              <a:buFont typeface="Arial" charset="0"/>
              <a:buNone/>
            </a:pPr>
            <a:r>
              <a:rPr lang="es-PE" altLang="es-ES" sz="1600">
                <a:latin typeface="Calibri" pitchFamily="34" charset="0"/>
              </a:rPr>
              <a:t>Complementariamente, desde 2013, incorpora información actualizada de los reportes anteriores e información adicional de otros PP.  </a:t>
            </a:r>
          </a:p>
          <a:p>
            <a:pPr algn="just" eaLnBrk="1" hangingPunct="1">
              <a:spcBef>
                <a:spcPct val="20000"/>
              </a:spcBef>
              <a:buFont typeface="Arial" charset="0"/>
              <a:buNone/>
            </a:pPr>
            <a:r>
              <a:rPr lang="es-PE" altLang="es-ES" sz="1600">
                <a:latin typeface="Calibri" pitchFamily="34" charset="0"/>
              </a:rPr>
              <a:t>46 PPs en primera versión y otras  funcionalidades.</a:t>
            </a:r>
          </a:p>
          <a:p>
            <a:pPr algn="just" eaLnBrk="1" hangingPunct="1">
              <a:spcBef>
                <a:spcPct val="20000"/>
              </a:spcBef>
              <a:buFont typeface="Arial" charset="0"/>
              <a:buNone/>
            </a:pPr>
            <a:endParaRPr lang="es-PE" altLang="es-ES" sz="1600">
              <a:latin typeface="Calibri" pitchFamily="34" charset="0"/>
            </a:endParaRPr>
          </a:p>
        </p:txBody>
      </p:sp>
      <p:sp>
        <p:nvSpPr>
          <p:cNvPr id="13" name="12 Rectángulo"/>
          <p:cNvSpPr/>
          <p:nvPr/>
        </p:nvSpPr>
        <p:spPr>
          <a:xfrm>
            <a:off x="117475" y="2241550"/>
            <a:ext cx="9671050" cy="7556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spcBef>
                <a:spcPct val="20000"/>
              </a:spcBef>
              <a:buClr>
                <a:schemeClr val="accent1"/>
              </a:buClr>
              <a:buSzPct val="100000"/>
              <a:defRPr/>
            </a:pPr>
            <a:r>
              <a:rPr lang="es-MX" dirty="0">
                <a:solidFill>
                  <a:schemeClr val="tx1"/>
                </a:solidFill>
              </a:rPr>
              <a:t>Además de los Reportes</a:t>
            </a:r>
            <a:r>
              <a:rPr lang="es-PE" dirty="0">
                <a:solidFill>
                  <a:schemeClr val="tx1"/>
                </a:solidFill>
              </a:rPr>
              <a:t>, la DCGP ha implementado una aplicación web, como herramienta de difusión. </a:t>
            </a:r>
            <a:r>
              <a:rPr lang="es-PE" dirty="0">
                <a:solidFill>
                  <a:schemeClr val="tx1"/>
                </a:solidFill>
                <a:hlinkClick r:id="rId2"/>
              </a:rPr>
              <a:t>http://apps5.mineco.gob.pe/resulta/</a:t>
            </a:r>
            <a:r>
              <a:rPr lang="es-PE" dirty="0">
                <a:solidFill>
                  <a:schemeClr val="tx1"/>
                </a:solidFill>
              </a:rPr>
              <a:t> </a:t>
            </a:r>
            <a:endParaRPr lang="es-MX" dirty="0">
              <a:solidFill>
                <a:schemeClr val="tx1"/>
              </a:solidFill>
            </a:endParaRPr>
          </a:p>
        </p:txBody>
      </p:sp>
      <p:sp>
        <p:nvSpPr>
          <p:cNvPr id="68612" name="4 Rectángulo"/>
          <p:cNvSpPr>
            <a:spLocks noChangeArrowheads="1"/>
          </p:cNvSpPr>
          <p:nvPr/>
        </p:nvSpPr>
        <p:spPr bwMode="auto">
          <a:xfrm>
            <a:off x="561975" y="149225"/>
            <a:ext cx="68643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s-PE" altLang="es-ES" sz="2400">
                <a:latin typeface="Arial" charset="0"/>
              </a:rPr>
              <a:t>ACCIONES PARA DIFUNDIR RESULTADOS DEL DESEMPEÑO DE LOS PP</a:t>
            </a:r>
          </a:p>
        </p:txBody>
      </p:sp>
      <p:pic>
        <p:nvPicPr>
          <p:cNvPr id="5" name="Imagen 4"/>
          <p:cNvPicPr>
            <a:picLocks noChangeAspect="1"/>
          </p:cNvPicPr>
          <p:nvPr/>
        </p:nvPicPr>
        <p:blipFill rotWithShape="1">
          <a:blip r:embed="rId3"/>
          <a:srcRect l="650" t="3800" r="5375" b="32361"/>
          <a:stretch/>
        </p:blipFill>
        <p:spPr>
          <a:xfrm>
            <a:off x="2602422" y="3284985"/>
            <a:ext cx="7194889" cy="2819827"/>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2 Subtítulo"/>
          <p:cNvSpPr>
            <a:spLocks noGrp="1"/>
          </p:cNvSpPr>
          <p:nvPr>
            <p:ph type="subTitle" idx="1"/>
          </p:nvPr>
        </p:nvSpPr>
        <p:spPr>
          <a:xfrm>
            <a:off x="612775" y="485775"/>
            <a:ext cx="6943725" cy="455613"/>
          </a:xfrm>
        </p:spPr>
        <p:txBody>
          <a:bodyPr/>
          <a:lstStyle/>
          <a:p>
            <a:pPr algn="l" eaLnBrk="1" hangingPunct="1">
              <a:spcBef>
                <a:spcPct val="0"/>
              </a:spcBef>
            </a:pPr>
            <a:r>
              <a:rPr lang="es-PE" sz="2500" b="1" smtClean="0"/>
              <a:t>AVANCES DE COBERTURA DE DESEMPEÑO EN PP (1)</a:t>
            </a:r>
          </a:p>
        </p:txBody>
      </p:sp>
      <p:graphicFrame>
        <p:nvGraphicFramePr>
          <p:cNvPr id="4" name="Tabla 3"/>
          <p:cNvGraphicFramePr>
            <a:graphicFrameLocks noGrp="1"/>
          </p:cNvGraphicFramePr>
          <p:nvPr>
            <p:extLst>
              <p:ext uri="{D42A27DB-BD31-4B8C-83A1-F6EECF244321}">
                <p14:modId xmlns:p14="http://schemas.microsoft.com/office/powerpoint/2010/main" val="4005909269"/>
              </p:ext>
            </p:extLst>
          </p:nvPr>
        </p:nvGraphicFramePr>
        <p:xfrm>
          <a:off x="819150" y="1070293"/>
          <a:ext cx="8267701" cy="5430836"/>
        </p:xfrm>
        <a:graphic>
          <a:graphicData uri="http://schemas.openxmlformats.org/drawingml/2006/table">
            <a:tbl>
              <a:tblPr firstRow="1" firstCol="1" bandRow="1">
                <a:tableStyleId>{5C22544A-7EE6-4342-B048-85BDC9FD1C3A}</a:tableStyleId>
              </a:tblPr>
              <a:tblGrid>
                <a:gridCol w="666113"/>
                <a:gridCol w="4395036"/>
                <a:gridCol w="951726"/>
                <a:gridCol w="1127413"/>
                <a:gridCol w="1127413"/>
              </a:tblGrid>
              <a:tr h="456599">
                <a:tc>
                  <a:txBody>
                    <a:bodyPr/>
                    <a:lstStyle/>
                    <a:p>
                      <a:pPr algn="just">
                        <a:lnSpc>
                          <a:spcPct val="107000"/>
                        </a:lnSpc>
                        <a:spcAft>
                          <a:spcPts val="0"/>
                        </a:spcAft>
                      </a:pPr>
                      <a:r>
                        <a:rPr lang="es-PE" sz="1400" dirty="0">
                          <a:effectLst/>
                          <a:latin typeface="+mn-lt"/>
                        </a:rPr>
                        <a:t>Cód. del PP</a:t>
                      </a:r>
                      <a:endParaRPr lang="es-ES" sz="1400" dirty="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400" dirty="0">
                          <a:effectLst/>
                          <a:latin typeface="+mn-lt"/>
                        </a:rPr>
                        <a:t>Programa Presupuestal</a:t>
                      </a:r>
                      <a:endParaRPr lang="es-ES" sz="1400" dirty="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400">
                          <a:effectLst/>
                          <a:latin typeface="+mn-lt"/>
                        </a:rPr>
                        <a:t>Resultado Específico</a:t>
                      </a:r>
                      <a:endParaRPr lang="es-ES" sz="140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400">
                          <a:effectLst/>
                          <a:latin typeface="+mn-lt"/>
                        </a:rPr>
                        <a:t>Producto</a:t>
                      </a:r>
                      <a:endParaRPr lang="es-ES" sz="140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400" dirty="0">
                          <a:effectLst/>
                          <a:latin typeface="+mn-lt"/>
                        </a:rPr>
                        <a:t>Total general</a:t>
                      </a:r>
                      <a:endParaRPr lang="es-ES" sz="1400" dirty="0">
                        <a:effectLst/>
                        <a:latin typeface="+mn-lt"/>
                        <a:ea typeface="Times New Roman" panose="02020603050405020304" pitchFamily="18" charset="0"/>
                      </a:endParaRPr>
                    </a:p>
                  </a:txBody>
                  <a:tcPr marL="25771" marR="25771" marT="0" marB="0" anchor="ctr"/>
                </a:tc>
              </a:tr>
              <a:tr h="177381">
                <a:tc>
                  <a:txBody>
                    <a:bodyPr/>
                    <a:lstStyle/>
                    <a:p>
                      <a:pPr algn="ctr">
                        <a:lnSpc>
                          <a:spcPct val="107000"/>
                        </a:lnSpc>
                        <a:spcAft>
                          <a:spcPts val="0"/>
                        </a:spcAft>
                      </a:pPr>
                      <a:r>
                        <a:rPr lang="es-PE" sz="1000">
                          <a:effectLst/>
                          <a:latin typeface="+mn-lt"/>
                        </a:rPr>
                        <a:t>0001</a:t>
                      </a:r>
                      <a:endParaRPr lang="es-ES" sz="1000">
                        <a:effectLst/>
                        <a:latin typeface="+mn-lt"/>
                        <a:ea typeface="Times New Roman" panose="02020603050405020304" pitchFamily="18" charset="0"/>
                      </a:endParaRPr>
                    </a:p>
                  </a:txBody>
                  <a:tcPr marL="25771" marR="25771" marT="0" marB="0" anchor="ctr"/>
                </a:tc>
                <a:tc>
                  <a:txBody>
                    <a:bodyPr/>
                    <a:lstStyle/>
                    <a:p>
                      <a:pPr algn="just">
                        <a:lnSpc>
                          <a:spcPct val="107000"/>
                        </a:lnSpc>
                        <a:spcAft>
                          <a:spcPts val="0"/>
                        </a:spcAft>
                      </a:pPr>
                      <a:r>
                        <a:rPr lang="es-PE" sz="1000" dirty="0">
                          <a:effectLst/>
                          <a:latin typeface="+mn-lt"/>
                        </a:rPr>
                        <a:t>Programa articulado nutricional</a:t>
                      </a:r>
                      <a:endParaRPr lang="es-ES" sz="1000" dirty="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000">
                          <a:effectLst/>
                          <a:latin typeface="+mn-lt"/>
                        </a:rPr>
                        <a:t>13</a:t>
                      </a:r>
                      <a:endParaRPr lang="es-ES" sz="1000">
                        <a:effectLst/>
                        <a:latin typeface="+mn-lt"/>
                        <a:ea typeface="Times New Roman" panose="02020603050405020304" pitchFamily="18" charset="0"/>
                      </a:endParaRPr>
                    </a:p>
                  </a:txBody>
                  <a:tcPr marL="25771" marR="25771" marT="0" marB="0" anchor="ctr"/>
                </a:tc>
                <a:tc>
                  <a:txBody>
                    <a:bodyPr/>
                    <a:lstStyle/>
                    <a:p>
                      <a:pPr>
                        <a:lnSpc>
                          <a:spcPct val="107000"/>
                        </a:lnSpc>
                      </a:pPr>
                      <a:endParaRPr lang="es-ES" sz="1000">
                        <a:effectLst/>
                        <a:latin typeface="+mn-lt"/>
                      </a:endParaRPr>
                    </a:p>
                  </a:txBody>
                  <a:tcPr marL="25771" marR="25771" marT="0" marB="0" anchor="ctr"/>
                </a:tc>
                <a:tc>
                  <a:txBody>
                    <a:bodyPr/>
                    <a:lstStyle/>
                    <a:p>
                      <a:pPr algn="ctr">
                        <a:lnSpc>
                          <a:spcPct val="107000"/>
                        </a:lnSpc>
                        <a:spcAft>
                          <a:spcPts val="0"/>
                        </a:spcAft>
                      </a:pPr>
                      <a:r>
                        <a:rPr lang="es-PE" sz="1000">
                          <a:effectLst/>
                          <a:latin typeface="+mn-lt"/>
                        </a:rPr>
                        <a:t>13</a:t>
                      </a:r>
                      <a:endParaRPr lang="es-ES" sz="1000">
                        <a:effectLst/>
                        <a:latin typeface="+mn-lt"/>
                        <a:ea typeface="Times New Roman" panose="02020603050405020304" pitchFamily="18" charset="0"/>
                      </a:endParaRPr>
                    </a:p>
                  </a:txBody>
                  <a:tcPr marL="25771" marR="25771" marT="0" marB="0" anchor="ctr"/>
                </a:tc>
              </a:tr>
              <a:tr h="177381">
                <a:tc>
                  <a:txBody>
                    <a:bodyPr/>
                    <a:lstStyle/>
                    <a:p>
                      <a:pPr algn="ctr">
                        <a:lnSpc>
                          <a:spcPct val="107000"/>
                        </a:lnSpc>
                        <a:spcAft>
                          <a:spcPts val="0"/>
                        </a:spcAft>
                      </a:pPr>
                      <a:r>
                        <a:rPr lang="es-PE" sz="1000">
                          <a:effectLst/>
                          <a:latin typeface="+mn-lt"/>
                        </a:rPr>
                        <a:t>0002</a:t>
                      </a:r>
                      <a:endParaRPr lang="es-ES" sz="1000">
                        <a:effectLst/>
                        <a:latin typeface="+mn-lt"/>
                        <a:ea typeface="Times New Roman" panose="02020603050405020304" pitchFamily="18" charset="0"/>
                      </a:endParaRPr>
                    </a:p>
                  </a:txBody>
                  <a:tcPr marL="25771" marR="25771" marT="0" marB="0" anchor="ctr"/>
                </a:tc>
                <a:tc>
                  <a:txBody>
                    <a:bodyPr/>
                    <a:lstStyle/>
                    <a:p>
                      <a:pPr algn="just">
                        <a:lnSpc>
                          <a:spcPct val="107000"/>
                        </a:lnSpc>
                        <a:spcAft>
                          <a:spcPts val="0"/>
                        </a:spcAft>
                      </a:pPr>
                      <a:r>
                        <a:rPr lang="es-PE" sz="1000" dirty="0">
                          <a:effectLst/>
                          <a:latin typeface="+mn-lt"/>
                        </a:rPr>
                        <a:t>Salud materno neonatal</a:t>
                      </a:r>
                      <a:endParaRPr lang="es-ES" sz="1000" dirty="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000">
                          <a:effectLst/>
                          <a:latin typeface="+mn-lt"/>
                        </a:rPr>
                        <a:t>18</a:t>
                      </a:r>
                      <a:endParaRPr lang="es-ES" sz="1000">
                        <a:effectLst/>
                        <a:latin typeface="+mn-lt"/>
                        <a:ea typeface="Times New Roman" panose="02020603050405020304" pitchFamily="18" charset="0"/>
                      </a:endParaRPr>
                    </a:p>
                  </a:txBody>
                  <a:tcPr marL="25771" marR="25771" marT="0" marB="0" anchor="ctr"/>
                </a:tc>
                <a:tc>
                  <a:txBody>
                    <a:bodyPr/>
                    <a:lstStyle/>
                    <a:p>
                      <a:pPr>
                        <a:lnSpc>
                          <a:spcPct val="107000"/>
                        </a:lnSpc>
                      </a:pPr>
                      <a:endParaRPr lang="es-ES" sz="1000">
                        <a:effectLst/>
                        <a:latin typeface="+mn-lt"/>
                      </a:endParaRPr>
                    </a:p>
                  </a:txBody>
                  <a:tcPr marL="25771" marR="25771" marT="0" marB="0" anchor="ctr"/>
                </a:tc>
                <a:tc>
                  <a:txBody>
                    <a:bodyPr/>
                    <a:lstStyle/>
                    <a:p>
                      <a:pPr algn="ctr">
                        <a:lnSpc>
                          <a:spcPct val="107000"/>
                        </a:lnSpc>
                        <a:spcAft>
                          <a:spcPts val="0"/>
                        </a:spcAft>
                      </a:pPr>
                      <a:r>
                        <a:rPr lang="es-PE" sz="1000">
                          <a:effectLst/>
                          <a:latin typeface="+mn-lt"/>
                        </a:rPr>
                        <a:t>18</a:t>
                      </a:r>
                      <a:endParaRPr lang="es-ES" sz="1000">
                        <a:effectLst/>
                        <a:latin typeface="+mn-lt"/>
                        <a:ea typeface="Times New Roman" panose="02020603050405020304" pitchFamily="18" charset="0"/>
                      </a:endParaRPr>
                    </a:p>
                  </a:txBody>
                  <a:tcPr marL="25771" marR="25771" marT="0" marB="0" anchor="ctr"/>
                </a:tc>
              </a:tr>
              <a:tr h="177381">
                <a:tc>
                  <a:txBody>
                    <a:bodyPr/>
                    <a:lstStyle/>
                    <a:p>
                      <a:pPr algn="ctr">
                        <a:lnSpc>
                          <a:spcPct val="107000"/>
                        </a:lnSpc>
                        <a:spcAft>
                          <a:spcPts val="0"/>
                        </a:spcAft>
                      </a:pPr>
                      <a:r>
                        <a:rPr lang="es-PE" sz="1000">
                          <a:effectLst/>
                          <a:latin typeface="+mn-lt"/>
                        </a:rPr>
                        <a:t>0016</a:t>
                      </a:r>
                      <a:endParaRPr lang="es-ES" sz="1000">
                        <a:effectLst/>
                        <a:latin typeface="+mn-lt"/>
                        <a:ea typeface="Times New Roman" panose="02020603050405020304" pitchFamily="18" charset="0"/>
                      </a:endParaRPr>
                    </a:p>
                  </a:txBody>
                  <a:tcPr marL="25771" marR="25771" marT="0" marB="0" anchor="ctr"/>
                </a:tc>
                <a:tc>
                  <a:txBody>
                    <a:bodyPr/>
                    <a:lstStyle/>
                    <a:p>
                      <a:pPr algn="just">
                        <a:lnSpc>
                          <a:spcPct val="107000"/>
                        </a:lnSpc>
                        <a:spcAft>
                          <a:spcPts val="0"/>
                        </a:spcAft>
                      </a:pPr>
                      <a:r>
                        <a:rPr lang="es-PE" sz="1000" dirty="0">
                          <a:effectLst/>
                          <a:latin typeface="+mn-lt"/>
                        </a:rPr>
                        <a:t>TBC-VIH/sida</a:t>
                      </a:r>
                      <a:endParaRPr lang="es-ES" sz="1000" dirty="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000">
                          <a:effectLst/>
                          <a:latin typeface="+mn-lt"/>
                        </a:rPr>
                        <a:t>4</a:t>
                      </a:r>
                      <a:endParaRPr lang="es-ES" sz="1000">
                        <a:effectLst/>
                        <a:latin typeface="+mn-lt"/>
                        <a:ea typeface="Times New Roman" panose="02020603050405020304" pitchFamily="18" charset="0"/>
                      </a:endParaRPr>
                    </a:p>
                  </a:txBody>
                  <a:tcPr marL="25771" marR="25771" marT="0" marB="0" anchor="ctr"/>
                </a:tc>
                <a:tc>
                  <a:txBody>
                    <a:bodyPr/>
                    <a:lstStyle/>
                    <a:p>
                      <a:pPr>
                        <a:lnSpc>
                          <a:spcPct val="107000"/>
                        </a:lnSpc>
                      </a:pPr>
                      <a:endParaRPr lang="es-ES" sz="1000">
                        <a:effectLst/>
                        <a:latin typeface="+mn-lt"/>
                      </a:endParaRPr>
                    </a:p>
                  </a:txBody>
                  <a:tcPr marL="25771" marR="25771" marT="0" marB="0" anchor="ctr"/>
                </a:tc>
                <a:tc>
                  <a:txBody>
                    <a:bodyPr/>
                    <a:lstStyle/>
                    <a:p>
                      <a:pPr algn="ctr">
                        <a:lnSpc>
                          <a:spcPct val="107000"/>
                        </a:lnSpc>
                        <a:spcAft>
                          <a:spcPts val="0"/>
                        </a:spcAft>
                      </a:pPr>
                      <a:r>
                        <a:rPr lang="es-PE" sz="1000">
                          <a:effectLst/>
                          <a:latin typeface="+mn-lt"/>
                        </a:rPr>
                        <a:t>4</a:t>
                      </a:r>
                      <a:endParaRPr lang="es-ES" sz="1000">
                        <a:effectLst/>
                        <a:latin typeface="+mn-lt"/>
                        <a:ea typeface="Times New Roman" panose="02020603050405020304" pitchFamily="18" charset="0"/>
                      </a:endParaRPr>
                    </a:p>
                  </a:txBody>
                  <a:tcPr marL="25771" marR="25771" marT="0" marB="0" anchor="ctr"/>
                </a:tc>
              </a:tr>
              <a:tr h="177381">
                <a:tc>
                  <a:txBody>
                    <a:bodyPr/>
                    <a:lstStyle/>
                    <a:p>
                      <a:pPr algn="ctr">
                        <a:lnSpc>
                          <a:spcPct val="107000"/>
                        </a:lnSpc>
                        <a:spcAft>
                          <a:spcPts val="0"/>
                        </a:spcAft>
                      </a:pPr>
                      <a:r>
                        <a:rPr lang="es-PE" sz="1000">
                          <a:effectLst/>
                          <a:latin typeface="+mn-lt"/>
                        </a:rPr>
                        <a:t>0017</a:t>
                      </a:r>
                      <a:endParaRPr lang="es-ES" sz="1000">
                        <a:effectLst/>
                        <a:latin typeface="+mn-lt"/>
                        <a:ea typeface="Times New Roman" panose="02020603050405020304" pitchFamily="18" charset="0"/>
                      </a:endParaRPr>
                    </a:p>
                  </a:txBody>
                  <a:tcPr marL="25771" marR="25771" marT="0" marB="0" anchor="ctr"/>
                </a:tc>
                <a:tc>
                  <a:txBody>
                    <a:bodyPr/>
                    <a:lstStyle/>
                    <a:p>
                      <a:pPr algn="just">
                        <a:lnSpc>
                          <a:spcPct val="107000"/>
                        </a:lnSpc>
                        <a:spcAft>
                          <a:spcPts val="0"/>
                        </a:spcAft>
                      </a:pPr>
                      <a:r>
                        <a:rPr lang="es-PE" sz="1000" dirty="0">
                          <a:effectLst/>
                          <a:latin typeface="+mn-lt"/>
                        </a:rPr>
                        <a:t>Enfermedades </a:t>
                      </a:r>
                      <a:r>
                        <a:rPr lang="es-PE" sz="1000" dirty="0" err="1">
                          <a:effectLst/>
                          <a:latin typeface="+mn-lt"/>
                        </a:rPr>
                        <a:t>metaxénicas</a:t>
                      </a:r>
                      <a:r>
                        <a:rPr lang="es-PE" sz="1000" dirty="0">
                          <a:effectLst/>
                          <a:latin typeface="+mn-lt"/>
                        </a:rPr>
                        <a:t> y zoonosis</a:t>
                      </a:r>
                      <a:endParaRPr lang="es-ES" sz="1000" dirty="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000">
                          <a:effectLst/>
                          <a:latin typeface="+mn-lt"/>
                        </a:rPr>
                        <a:t>1</a:t>
                      </a:r>
                      <a:endParaRPr lang="es-ES" sz="1000">
                        <a:effectLst/>
                        <a:latin typeface="+mn-lt"/>
                        <a:ea typeface="Times New Roman" panose="02020603050405020304" pitchFamily="18" charset="0"/>
                      </a:endParaRPr>
                    </a:p>
                  </a:txBody>
                  <a:tcPr marL="25771" marR="25771" marT="0" marB="0" anchor="ctr"/>
                </a:tc>
                <a:tc>
                  <a:txBody>
                    <a:bodyPr/>
                    <a:lstStyle/>
                    <a:p>
                      <a:pPr>
                        <a:lnSpc>
                          <a:spcPct val="107000"/>
                        </a:lnSpc>
                      </a:pPr>
                      <a:endParaRPr lang="es-ES" sz="1000">
                        <a:effectLst/>
                        <a:latin typeface="+mn-lt"/>
                      </a:endParaRPr>
                    </a:p>
                  </a:txBody>
                  <a:tcPr marL="25771" marR="25771" marT="0" marB="0" anchor="ctr"/>
                </a:tc>
                <a:tc>
                  <a:txBody>
                    <a:bodyPr/>
                    <a:lstStyle/>
                    <a:p>
                      <a:pPr algn="ctr">
                        <a:lnSpc>
                          <a:spcPct val="107000"/>
                        </a:lnSpc>
                        <a:spcAft>
                          <a:spcPts val="0"/>
                        </a:spcAft>
                      </a:pPr>
                      <a:r>
                        <a:rPr lang="es-PE" sz="1000">
                          <a:effectLst/>
                          <a:latin typeface="+mn-lt"/>
                        </a:rPr>
                        <a:t>1</a:t>
                      </a:r>
                      <a:endParaRPr lang="es-ES" sz="1000">
                        <a:effectLst/>
                        <a:latin typeface="+mn-lt"/>
                        <a:ea typeface="Times New Roman" panose="02020603050405020304" pitchFamily="18" charset="0"/>
                      </a:endParaRPr>
                    </a:p>
                  </a:txBody>
                  <a:tcPr marL="25771" marR="25771" marT="0" marB="0" anchor="ctr"/>
                </a:tc>
              </a:tr>
              <a:tr h="177381">
                <a:tc>
                  <a:txBody>
                    <a:bodyPr/>
                    <a:lstStyle/>
                    <a:p>
                      <a:pPr algn="ctr">
                        <a:lnSpc>
                          <a:spcPct val="107000"/>
                        </a:lnSpc>
                        <a:spcAft>
                          <a:spcPts val="0"/>
                        </a:spcAft>
                      </a:pPr>
                      <a:r>
                        <a:rPr lang="es-PE" sz="1000">
                          <a:effectLst/>
                          <a:latin typeface="+mn-lt"/>
                        </a:rPr>
                        <a:t>0024</a:t>
                      </a:r>
                      <a:endParaRPr lang="es-ES" sz="1000">
                        <a:effectLst/>
                        <a:latin typeface="+mn-lt"/>
                        <a:ea typeface="Times New Roman" panose="02020603050405020304" pitchFamily="18" charset="0"/>
                      </a:endParaRPr>
                    </a:p>
                  </a:txBody>
                  <a:tcPr marL="25771" marR="25771" marT="0" marB="0" anchor="ctr"/>
                </a:tc>
                <a:tc>
                  <a:txBody>
                    <a:bodyPr/>
                    <a:lstStyle/>
                    <a:p>
                      <a:pPr algn="just">
                        <a:lnSpc>
                          <a:spcPct val="107000"/>
                        </a:lnSpc>
                        <a:spcAft>
                          <a:spcPts val="0"/>
                        </a:spcAft>
                      </a:pPr>
                      <a:r>
                        <a:rPr lang="es-PE" sz="1000">
                          <a:effectLst/>
                          <a:latin typeface="+mn-lt"/>
                        </a:rPr>
                        <a:t>Prevención y control del cáncer</a:t>
                      </a:r>
                      <a:endParaRPr lang="es-ES" sz="100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000" dirty="0">
                          <a:effectLst/>
                          <a:latin typeface="+mn-lt"/>
                        </a:rPr>
                        <a:t>6</a:t>
                      </a:r>
                      <a:endParaRPr lang="es-ES" sz="1000" dirty="0">
                        <a:effectLst/>
                        <a:latin typeface="+mn-lt"/>
                        <a:ea typeface="Times New Roman" panose="02020603050405020304" pitchFamily="18" charset="0"/>
                      </a:endParaRPr>
                    </a:p>
                  </a:txBody>
                  <a:tcPr marL="25771" marR="25771" marT="0" marB="0" anchor="ctr"/>
                </a:tc>
                <a:tc>
                  <a:txBody>
                    <a:bodyPr/>
                    <a:lstStyle/>
                    <a:p>
                      <a:pPr>
                        <a:lnSpc>
                          <a:spcPct val="107000"/>
                        </a:lnSpc>
                      </a:pPr>
                      <a:endParaRPr lang="es-ES" sz="1000">
                        <a:effectLst/>
                        <a:latin typeface="+mn-lt"/>
                      </a:endParaRPr>
                    </a:p>
                  </a:txBody>
                  <a:tcPr marL="25771" marR="25771" marT="0" marB="0" anchor="ctr"/>
                </a:tc>
                <a:tc>
                  <a:txBody>
                    <a:bodyPr/>
                    <a:lstStyle/>
                    <a:p>
                      <a:pPr algn="ctr">
                        <a:lnSpc>
                          <a:spcPct val="107000"/>
                        </a:lnSpc>
                        <a:spcAft>
                          <a:spcPts val="0"/>
                        </a:spcAft>
                      </a:pPr>
                      <a:r>
                        <a:rPr lang="es-PE" sz="1000">
                          <a:effectLst/>
                          <a:latin typeface="+mn-lt"/>
                        </a:rPr>
                        <a:t>6</a:t>
                      </a:r>
                      <a:endParaRPr lang="es-ES" sz="1000">
                        <a:effectLst/>
                        <a:latin typeface="+mn-lt"/>
                        <a:ea typeface="Times New Roman" panose="02020603050405020304" pitchFamily="18" charset="0"/>
                      </a:endParaRPr>
                    </a:p>
                  </a:txBody>
                  <a:tcPr marL="25771" marR="25771" marT="0" marB="0" anchor="ctr"/>
                </a:tc>
              </a:tr>
              <a:tr h="184950">
                <a:tc>
                  <a:txBody>
                    <a:bodyPr/>
                    <a:lstStyle/>
                    <a:p>
                      <a:pPr algn="ctr">
                        <a:lnSpc>
                          <a:spcPct val="107000"/>
                        </a:lnSpc>
                        <a:spcAft>
                          <a:spcPts val="0"/>
                        </a:spcAft>
                      </a:pPr>
                      <a:r>
                        <a:rPr lang="es-PE" sz="1000">
                          <a:effectLst/>
                          <a:latin typeface="+mn-lt"/>
                        </a:rPr>
                        <a:t>0030</a:t>
                      </a:r>
                      <a:endParaRPr lang="es-ES" sz="1000">
                        <a:effectLst/>
                        <a:latin typeface="+mn-lt"/>
                        <a:ea typeface="Times New Roman" panose="02020603050405020304" pitchFamily="18" charset="0"/>
                      </a:endParaRPr>
                    </a:p>
                  </a:txBody>
                  <a:tcPr marL="25771" marR="25771" marT="0" marB="0" anchor="ctr"/>
                </a:tc>
                <a:tc>
                  <a:txBody>
                    <a:bodyPr/>
                    <a:lstStyle/>
                    <a:p>
                      <a:pPr algn="just">
                        <a:lnSpc>
                          <a:spcPct val="107000"/>
                        </a:lnSpc>
                        <a:spcAft>
                          <a:spcPts val="0"/>
                        </a:spcAft>
                      </a:pPr>
                      <a:r>
                        <a:rPr lang="es-PE" sz="1000">
                          <a:effectLst/>
                          <a:latin typeface="+mn-lt"/>
                        </a:rPr>
                        <a:t>Reducción de delitos y faltas que afectan la seguridad ciudadana</a:t>
                      </a:r>
                      <a:endParaRPr lang="es-ES" sz="100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ES" sz="1000" dirty="0">
                          <a:effectLst/>
                          <a:latin typeface="+mn-lt"/>
                        </a:rPr>
                        <a:t>4</a:t>
                      </a:r>
                      <a:endParaRPr lang="es-ES" sz="1000" dirty="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000">
                          <a:effectLst/>
                          <a:latin typeface="+mn-lt"/>
                        </a:rPr>
                        <a:t>1</a:t>
                      </a:r>
                      <a:endParaRPr lang="es-ES" sz="100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000">
                          <a:effectLst/>
                          <a:latin typeface="+mn-lt"/>
                        </a:rPr>
                        <a:t>5</a:t>
                      </a:r>
                      <a:endParaRPr lang="es-ES" sz="1000">
                        <a:effectLst/>
                        <a:latin typeface="+mn-lt"/>
                        <a:ea typeface="Times New Roman" panose="02020603050405020304" pitchFamily="18" charset="0"/>
                      </a:endParaRPr>
                    </a:p>
                  </a:txBody>
                  <a:tcPr marL="25771" marR="25771" marT="0" marB="0" anchor="ctr"/>
                </a:tc>
              </a:tr>
              <a:tr h="177381">
                <a:tc>
                  <a:txBody>
                    <a:bodyPr/>
                    <a:lstStyle/>
                    <a:p>
                      <a:pPr algn="ctr">
                        <a:lnSpc>
                          <a:spcPct val="107000"/>
                        </a:lnSpc>
                        <a:spcAft>
                          <a:spcPts val="0"/>
                        </a:spcAft>
                      </a:pPr>
                      <a:r>
                        <a:rPr lang="es-PE" sz="1000">
                          <a:effectLst/>
                          <a:latin typeface="+mn-lt"/>
                        </a:rPr>
                        <a:t>0031</a:t>
                      </a:r>
                      <a:endParaRPr lang="es-ES" sz="1000">
                        <a:effectLst/>
                        <a:latin typeface="+mn-lt"/>
                        <a:ea typeface="Times New Roman" panose="02020603050405020304" pitchFamily="18" charset="0"/>
                      </a:endParaRPr>
                    </a:p>
                  </a:txBody>
                  <a:tcPr marL="25771" marR="25771" marT="0" marB="0" anchor="ctr"/>
                </a:tc>
                <a:tc>
                  <a:txBody>
                    <a:bodyPr/>
                    <a:lstStyle/>
                    <a:p>
                      <a:pPr algn="just">
                        <a:lnSpc>
                          <a:spcPct val="107000"/>
                        </a:lnSpc>
                        <a:spcAft>
                          <a:spcPts val="0"/>
                        </a:spcAft>
                      </a:pPr>
                      <a:r>
                        <a:rPr lang="es-PE" sz="1000">
                          <a:effectLst/>
                          <a:latin typeface="+mn-lt"/>
                        </a:rPr>
                        <a:t>Reducción del tráfico ilícito de drogas</a:t>
                      </a:r>
                      <a:endParaRPr lang="es-ES" sz="100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ES" sz="1000">
                          <a:effectLst/>
                          <a:latin typeface="+mn-lt"/>
                        </a:rPr>
                        <a:t>1</a:t>
                      </a:r>
                      <a:endParaRPr lang="es-ES" sz="100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000" dirty="0">
                          <a:effectLst/>
                          <a:latin typeface="+mn-lt"/>
                        </a:rPr>
                        <a:t>6</a:t>
                      </a:r>
                      <a:endParaRPr lang="es-ES" sz="1000" dirty="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000">
                          <a:effectLst/>
                          <a:latin typeface="+mn-lt"/>
                        </a:rPr>
                        <a:t>7</a:t>
                      </a:r>
                      <a:endParaRPr lang="es-ES" sz="1000">
                        <a:effectLst/>
                        <a:latin typeface="+mn-lt"/>
                        <a:ea typeface="Times New Roman" panose="02020603050405020304" pitchFamily="18" charset="0"/>
                      </a:endParaRPr>
                    </a:p>
                  </a:txBody>
                  <a:tcPr marL="25771" marR="25771" marT="0" marB="0" anchor="ctr"/>
                </a:tc>
              </a:tr>
              <a:tr h="177381">
                <a:tc>
                  <a:txBody>
                    <a:bodyPr/>
                    <a:lstStyle/>
                    <a:p>
                      <a:pPr algn="ctr">
                        <a:lnSpc>
                          <a:spcPct val="107000"/>
                        </a:lnSpc>
                        <a:spcAft>
                          <a:spcPts val="0"/>
                        </a:spcAft>
                      </a:pPr>
                      <a:r>
                        <a:rPr lang="es-PE" sz="1000">
                          <a:effectLst/>
                          <a:latin typeface="+mn-lt"/>
                        </a:rPr>
                        <a:t>0034</a:t>
                      </a:r>
                      <a:endParaRPr lang="es-ES" sz="1000">
                        <a:effectLst/>
                        <a:latin typeface="+mn-lt"/>
                        <a:ea typeface="Times New Roman" panose="02020603050405020304" pitchFamily="18" charset="0"/>
                      </a:endParaRPr>
                    </a:p>
                  </a:txBody>
                  <a:tcPr marL="25771" marR="25771" marT="0" marB="0" anchor="ctr"/>
                </a:tc>
                <a:tc>
                  <a:txBody>
                    <a:bodyPr/>
                    <a:lstStyle/>
                    <a:p>
                      <a:pPr algn="just">
                        <a:lnSpc>
                          <a:spcPct val="107000"/>
                        </a:lnSpc>
                        <a:spcAft>
                          <a:spcPts val="0"/>
                        </a:spcAft>
                      </a:pPr>
                      <a:r>
                        <a:rPr lang="es-PE" sz="1000">
                          <a:effectLst/>
                          <a:latin typeface="+mn-lt"/>
                        </a:rPr>
                        <a:t>Contrataciones públicas eficientes</a:t>
                      </a:r>
                      <a:endParaRPr lang="es-ES" sz="100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000">
                          <a:effectLst/>
                          <a:latin typeface="+mn-lt"/>
                        </a:rPr>
                        <a:t>1</a:t>
                      </a:r>
                      <a:endParaRPr lang="es-ES" sz="100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000">
                          <a:effectLst/>
                          <a:latin typeface="+mn-lt"/>
                        </a:rPr>
                        <a:t>5</a:t>
                      </a:r>
                      <a:endParaRPr lang="es-ES" sz="100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000">
                          <a:effectLst/>
                          <a:latin typeface="+mn-lt"/>
                        </a:rPr>
                        <a:t>6</a:t>
                      </a:r>
                      <a:endParaRPr lang="es-ES" sz="1000">
                        <a:effectLst/>
                        <a:latin typeface="+mn-lt"/>
                        <a:ea typeface="Times New Roman" panose="02020603050405020304" pitchFamily="18" charset="0"/>
                      </a:endParaRPr>
                    </a:p>
                  </a:txBody>
                  <a:tcPr marL="25771" marR="25771" marT="0" marB="0" anchor="ctr"/>
                </a:tc>
              </a:tr>
              <a:tr h="177381">
                <a:tc>
                  <a:txBody>
                    <a:bodyPr/>
                    <a:lstStyle/>
                    <a:p>
                      <a:pPr algn="ctr">
                        <a:lnSpc>
                          <a:spcPct val="107000"/>
                        </a:lnSpc>
                        <a:spcAft>
                          <a:spcPts val="0"/>
                        </a:spcAft>
                      </a:pPr>
                      <a:r>
                        <a:rPr lang="es-PE" sz="1000">
                          <a:effectLst/>
                          <a:latin typeface="+mn-lt"/>
                        </a:rPr>
                        <a:t>0035</a:t>
                      </a:r>
                      <a:endParaRPr lang="es-ES" sz="1000">
                        <a:effectLst/>
                        <a:latin typeface="+mn-lt"/>
                        <a:ea typeface="Times New Roman" panose="02020603050405020304" pitchFamily="18" charset="0"/>
                      </a:endParaRPr>
                    </a:p>
                  </a:txBody>
                  <a:tcPr marL="25771" marR="25771" marT="0" marB="0" anchor="ctr"/>
                </a:tc>
                <a:tc>
                  <a:txBody>
                    <a:bodyPr/>
                    <a:lstStyle/>
                    <a:p>
                      <a:pPr algn="just">
                        <a:lnSpc>
                          <a:spcPct val="107000"/>
                        </a:lnSpc>
                        <a:spcAft>
                          <a:spcPts val="0"/>
                        </a:spcAft>
                      </a:pPr>
                      <a:r>
                        <a:rPr lang="es-PE" sz="1000">
                          <a:effectLst/>
                          <a:latin typeface="+mn-lt"/>
                        </a:rPr>
                        <a:t>Gestión sostenible de recursos naturales y diversidad biológica</a:t>
                      </a:r>
                      <a:endParaRPr lang="es-ES" sz="1000">
                        <a:effectLst/>
                        <a:latin typeface="+mn-lt"/>
                        <a:ea typeface="Times New Roman" panose="02020603050405020304" pitchFamily="18" charset="0"/>
                      </a:endParaRPr>
                    </a:p>
                  </a:txBody>
                  <a:tcPr marL="25771" marR="25771" marT="0" marB="0" anchor="ctr"/>
                </a:tc>
                <a:tc>
                  <a:txBody>
                    <a:bodyPr/>
                    <a:lstStyle/>
                    <a:p>
                      <a:pPr>
                        <a:lnSpc>
                          <a:spcPct val="107000"/>
                        </a:lnSpc>
                      </a:pPr>
                      <a:endParaRPr lang="es-ES" sz="1000">
                        <a:effectLst/>
                        <a:latin typeface="+mn-lt"/>
                      </a:endParaRPr>
                    </a:p>
                  </a:txBody>
                  <a:tcPr marL="25771" marR="25771" marT="0" marB="0" anchor="ctr"/>
                </a:tc>
                <a:tc>
                  <a:txBody>
                    <a:bodyPr/>
                    <a:lstStyle/>
                    <a:p>
                      <a:pPr algn="ctr">
                        <a:lnSpc>
                          <a:spcPct val="107000"/>
                        </a:lnSpc>
                        <a:spcAft>
                          <a:spcPts val="0"/>
                        </a:spcAft>
                      </a:pPr>
                      <a:r>
                        <a:rPr lang="es-PE" sz="1000" dirty="0">
                          <a:effectLst/>
                          <a:latin typeface="+mn-lt"/>
                        </a:rPr>
                        <a:t>1</a:t>
                      </a:r>
                      <a:endParaRPr lang="es-ES" sz="1000" dirty="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000">
                          <a:effectLst/>
                          <a:latin typeface="+mn-lt"/>
                        </a:rPr>
                        <a:t>1</a:t>
                      </a:r>
                      <a:endParaRPr lang="es-ES" sz="1000">
                        <a:effectLst/>
                        <a:latin typeface="+mn-lt"/>
                        <a:ea typeface="Times New Roman" panose="02020603050405020304" pitchFamily="18" charset="0"/>
                      </a:endParaRPr>
                    </a:p>
                  </a:txBody>
                  <a:tcPr marL="25771" marR="25771" marT="0" marB="0" anchor="ctr"/>
                </a:tc>
              </a:tr>
              <a:tr h="177381">
                <a:tc>
                  <a:txBody>
                    <a:bodyPr/>
                    <a:lstStyle/>
                    <a:p>
                      <a:pPr algn="ctr">
                        <a:lnSpc>
                          <a:spcPct val="107000"/>
                        </a:lnSpc>
                        <a:spcAft>
                          <a:spcPts val="0"/>
                        </a:spcAft>
                      </a:pPr>
                      <a:r>
                        <a:rPr lang="es-PE" sz="1000">
                          <a:effectLst/>
                          <a:latin typeface="+mn-lt"/>
                        </a:rPr>
                        <a:t>0036</a:t>
                      </a:r>
                      <a:endParaRPr lang="es-ES" sz="1000">
                        <a:effectLst/>
                        <a:latin typeface="+mn-lt"/>
                        <a:ea typeface="Times New Roman" panose="02020603050405020304" pitchFamily="18" charset="0"/>
                      </a:endParaRPr>
                    </a:p>
                  </a:txBody>
                  <a:tcPr marL="25771" marR="25771" marT="0" marB="0" anchor="ctr"/>
                </a:tc>
                <a:tc>
                  <a:txBody>
                    <a:bodyPr/>
                    <a:lstStyle/>
                    <a:p>
                      <a:pPr algn="just">
                        <a:lnSpc>
                          <a:spcPct val="107000"/>
                        </a:lnSpc>
                        <a:spcAft>
                          <a:spcPts val="0"/>
                        </a:spcAft>
                      </a:pPr>
                      <a:r>
                        <a:rPr lang="es-PE" sz="1000">
                          <a:effectLst/>
                          <a:latin typeface="+mn-lt"/>
                        </a:rPr>
                        <a:t>Gestión integral de residuos solidos</a:t>
                      </a:r>
                      <a:endParaRPr lang="es-ES" sz="1000">
                        <a:effectLst/>
                        <a:latin typeface="+mn-lt"/>
                        <a:ea typeface="Times New Roman" panose="02020603050405020304" pitchFamily="18" charset="0"/>
                      </a:endParaRPr>
                    </a:p>
                  </a:txBody>
                  <a:tcPr marL="25771" marR="25771" marT="0" marB="0" anchor="ctr"/>
                </a:tc>
                <a:tc>
                  <a:txBody>
                    <a:bodyPr/>
                    <a:lstStyle/>
                    <a:p>
                      <a:pPr>
                        <a:lnSpc>
                          <a:spcPct val="107000"/>
                        </a:lnSpc>
                      </a:pPr>
                      <a:endParaRPr lang="es-ES" sz="1000">
                        <a:effectLst/>
                        <a:latin typeface="+mn-lt"/>
                      </a:endParaRPr>
                    </a:p>
                  </a:txBody>
                  <a:tcPr marL="25771" marR="25771" marT="0" marB="0" anchor="ctr"/>
                </a:tc>
                <a:tc>
                  <a:txBody>
                    <a:bodyPr/>
                    <a:lstStyle/>
                    <a:p>
                      <a:pPr algn="ctr">
                        <a:lnSpc>
                          <a:spcPct val="107000"/>
                        </a:lnSpc>
                        <a:spcAft>
                          <a:spcPts val="0"/>
                        </a:spcAft>
                      </a:pPr>
                      <a:r>
                        <a:rPr lang="es-PE" sz="1000">
                          <a:effectLst/>
                          <a:latin typeface="+mn-lt"/>
                        </a:rPr>
                        <a:t>2</a:t>
                      </a:r>
                      <a:endParaRPr lang="es-ES" sz="100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000">
                          <a:effectLst/>
                          <a:latin typeface="+mn-lt"/>
                        </a:rPr>
                        <a:t>2</a:t>
                      </a:r>
                      <a:endParaRPr lang="es-ES" sz="1000">
                        <a:effectLst/>
                        <a:latin typeface="+mn-lt"/>
                        <a:ea typeface="Times New Roman" panose="02020603050405020304" pitchFamily="18" charset="0"/>
                      </a:endParaRPr>
                    </a:p>
                  </a:txBody>
                  <a:tcPr marL="25771" marR="25771" marT="0" marB="0" anchor="ctr"/>
                </a:tc>
              </a:tr>
              <a:tr h="177381">
                <a:tc>
                  <a:txBody>
                    <a:bodyPr/>
                    <a:lstStyle/>
                    <a:p>
                      <a:pPr algn="ctr">
                        <a:lnSpc>
                          <a:spcPct val="107000"/>
                        </a:lnSpc>
                        <a:spcAft>
                          <a:spcPts val="0"/>
                        </a:spcAft>
                      </a:pPr>
                      <a:r>
                        <a:rPr lang="es-PE" sz="1000">
                          <a:effectLst/>
                          <a:latin typeface="+mn-lt"/>
                        </a:rPr>
                        <a:t>0042</a:t>
                      </a:r>
                      <a:endParaRPr lang="es-ES" sz="1000">
                        <a:effectLst/>
                        <a:latin typeface="+mn-lt"/>
                        <a:ea typeface="Times New Roman" panose="02020603050405020304" pitchFamily="18" charset="0"/>
                      </a:endParaRPr>
                    </a:p>
                  </a:txBody>
                  <a:tcPr marL="25771" marR="25771" marT="0" marB="0" anchor="ctr"/>
                </a:tc>
                <a:tc>
                  <a:txBody>
                    <a:bodyPr/>
                    <a:lstStyle/>
                    <a:p>
                      <a:pPr algn="just">
                        <a:lnSpc>
                          <a:spcPct val="107000"/>
                        </a:lnSpc>
                        <a:spcAft>
                          <a:spcPts val="0"/>
                        </a:spcAft>
                      </a:pPr>
                      <a:r>
                        <a:rPr lang="es-PE" sz="1000">
                          <a:effectLst/>
                          <a:latin typeface="+mn-lt"/>
                        </a:rPr>
                        <a:t>Aprovechamiento de los recursos hídricos para uso agrario</a:t>
                      </a:r>
                      <a:endParaRPr lang="es-ES" sz="100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000">
                          <a:effectLst/>
                          <a:latin typeface="+mn-lt"/>
                        </a:rPr>
                        <a:t>2</a:t>
                      </a:r>
                      <a:endParaRPr lang="es-ES" sz="1000">
                        <a:effectLst/>
                        <a:latin typeface="+mn-lt"/>
                        <a:ea typeface="Times New Roman" panose="02020603050405020304" pitchFamily="18" charset="0"/>
                      </a:endParaRPr>
                    </a:p>
                  </a:txBody>
                  <a:tcPr marL="25771" marR="25771" marT="0" marB="0" anchor="ctr"/>
                </a:tc>
                <a:tc>
                  <a:txBody>
                    <a:bodyPr/>
                    <a:lstStyle/>
                    <a:p>
                      <a:pPr>
                        <a:lnSpc>
                          <a:spcPct val="107000"/>
                        </a:lnSpc>
                      </a:pPr>
                      <a:endParaRPr lang="es-ES" sz="1000" dirty="0">
                        <a:effectLst/>
                        <a:latin typeface="+mn-lt"/>
                      </a:endParaRPr>
                    </a:p>
                  </a:txBody>
                  <a:tcPr marL="25771" marR="25771" marT="0" marB="0" anchor="ctr"/>
                </a:tc>
                <a:tc>
                  <a:txBody>
                    <a:bodyPr/>
                    <a:lstStyle/>
                    <a:p>
                      <a:pPr algn="ctr">
                        <a:lnSpc>
                          <a:spcPct val="107000"/>
                        </a:lnSpc>
                        <a:spcAft>
                          <a:spcPts val="0"/>
                        </a:spcAft>
                      </a:pPr>
                      <a:r>
                        <a:rPr lang="es-PE" sz="1000">
                          <a:effectLst/>
                          <a:latin typeface="+mn-lt"/>
                        </a:rPr>
                        <a:t>2</a:t>
                      </a:r>
                      <a:endParaRPr lang="es-ES" sz="1000">
                        <a:effectLst/>
                        <a:latin typeface="+mn-lt"/>
                        <a:ea typeface="Times New Roman" panose="02020603050405020304" pitchFamily="18" charset="0"/>
                      </a:endParaRPr>
                    </a:p>
                  </a:txBody>
                  <a:tcPr marL="25771" marR="25771" marT="0" marB="0" anchor="ctr"/>
                </a:tc>
              </a:tr>
              <a:tr h="177381">
                <a:tc>
                  <a:txBody>
                    <a:bodyPr/>
                    <a:lstStyle/>
                    <a:p>
                      <a:pPr algn="ctr">
                        <a:lnSpc>
                          <a:spcPct val="107000"/>
                        </a:lnSpc>
                        <a:spcAft>
                          <a:spcPts val="0"/>
                        </a:spcAft>
                      </a:pPr>
                      <a:r>
                        <a:rPr lang="es-PE" sz="1000">
                          <a:effectLst/>
                          <a:latin typeface="+mn-lt"/>
                        </a:rPr>
                        <a:t>0046</a:t>
                      </a:r>
                      <a:endParaRPr lang="es-ES" sz="1000">
                        <a:effectLst/>
                        <a:latin typeface="+mn-lt"/>
                        <a:ea typeface="Times New Roman" panose="02020603050405020304" pitchFamily="18" charset="0"/>
                      </a:endParaRPr>
                    </a:p>
                  </a:txBody>
                  <a:tcPr marL="25771" marR="25771" marT="0" marB="0" anchor="ctr"/>
                </a:tc>
                <a:tc>
                  <a:txBody>
                    <a:bodyPr/>
                    <a:lstStyle/>
                    <a:p>
                      <a:pPr algn="just">
                        <a:lnSpc>
                          <a:spcPct val="107000"/>
                        </a:lnSpc>
                        <a:spcAft>
                          <a:spcPts val="0"/>
                        </a:spcAft>
                      </a:pPr>
                      <a:r>
                        <a:rPr lang="es-PE" sz="1000">
                          <a:effectLst/>
                          <a:latin typeface="+mn-lt"/>
                        </a:rPr>
                        <a:t>Acceso y uso de la electrificación rural</a:t>
                      </a:r>
                      <a:endParaRPr lang="es-ES" sz="100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000">
                          <a:effectLst/>
                          <a:latin typeface="+mn-lt"/>
                        </a:rPr>
                        <a:t>1</a:t>
                      </a:r>
                      <a:endParaRPr lang="es-ES" sz="1000">
                        <a:effectLst/>
                        <a:latin typeface="+mn-lt"/>
                        <a:ea typeface="Times New Roman" panose="02020603050405020304" pitchFamily="18" charset="0"/>
                      </a:endParaRPr>
                    </a:p>
                  </a:txBody>
                  <a:tcPr marL="25771" marR="25771" marT="0" marB="0" anchor="ctr"/>
                </a:tc>
                <a:tc>
                  <a:txBody>
                    <a:bodyPr/>
                    <a:lstStyle/>
                    <a:p>
                      <a:pPr>
                        <a:lnSpc>
                          <a:spcPct val="107000"/>
                        </a:lnSpc>
                      </a:pPr>
                      <a:endParaRPr lang="es-ES" sz="1000" dirty="0">
                        <a:effectLst/>
                        <a:latin typeface="+mn-lt"/>
                      </a:endParaRPr>
                    </a:p>
                  </a:txBody>
                  <a:tcPr marL="25771" marR="25771" marT="0" marB="0" anchor="ctr"/>
                </a:tc>
                <a:tc>
                  <a:txBody>
                    <a:bodyPr/>
                    <a:lstStyle/>
                    <a:p>
                      <a:pPr algn="ctr">
                        <a:lnSpc>
                          <a:spcPct val="107000"/>
                        </a:lnSpc>
                        <a:spcAft>
                          <a:spcPts val="0"/>
                        </a:spcAft>
                      </a:pPr>
                      <a:r>
                        <a:rPr lang="es-PE" sz="1000">
                          <a:effectLst/>
                          <a:latin typeface="+mn-lt"/>
                        </a:rPr>
                        <a:t>1</a:t>
                      </a:r>
                      <a:endParaRPr lang="es-ES" sz="1000">
                        <a:effectLst/>
                        <a:latin typeface="+mn-lt"/>
                        <a:ea typeface="Times New Roman" panose="02020603050405020304" pitchFamily="18" charset="0"/>
                      </a:endParaRPr>
                    </a:p>
                  </a:txBody>
                  <a:tcPr marL="25771" marR="25771" marT="0" marB="0" anchor="ctr"/>
                </a:tc>
              </a:tr>
              <a:tr h="354762">
                <a:tc>
                  <a:txBody>
                    <a:bodyPr/>
                    <a:lstStyle/>
                    <a:p>
                      <a:pPr algn="ctr">
                        <a:lnSpc>
                          <a:spcPct val="107000"/>
                        </a:lnSpc>
                        <a:spcAft>
                          <a:spcPts val="0"/>
                        </a:spcAft>
                      </a:pPr>
                      <a:r>
                        <a:rPr lang="es-PE" sz="1000">
                          <a:effectLst/>
                          <a:latin typeface="+mn-lt"/>
                        </a:rPr>
                        <a:t>0047</a:t>
                      </a:r>
                      <a:endParaRPr lang="es-ES" sz="1000">
                        <a:effectLst/>
                        <a:latin typeface="+mn-lt"/>
                        <a:ea typeface="Times New Roman" panose="02020603050405020304" pitchFamily="18" charset="0"/>
                      </a:endParaRPr>
                    </a:p>
                  </a:txBody>
                  <a:tcPr marL="25771" marR="25771" marT="0" marB="0" anchor="ctr"/>
                </a:tc>
                <a:tc>
                  <a:txBody>
                    <a:bodyPr/>
                    <a:lstStyle/>
                    <a:p>
                      <a:pPr algn="just">
                        <a:lnSpc>
                          <a:spcPct val="107000"/>
                        </a:lnSpc>
                        <a:spcAft>
                          <a:spcPts val="0"/>
                        </a:spcAft>
                      </a:pPr>
                      <a:r>
                        <a:rPr lang="es-PE" sz="1000">
                          <a:effectLst/>
                          <a:latin typeface="+mn-lt"/>
                        </a:rPr>
                        <a:t>Acceso y uso adecuado de los servicios públicos de telecomunicaciones e información asociados</a:t>
                      </a:r>
                      <a:endParaRPr lang="es-ES" sz="100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000">
                          <a:effectLst/>
                          <a:latin typeface="+mn-lt"/>
                        </a:rPr>
                        <a:t>11</a:t>
                      </a:r>
                      <a:endParaRPr lang="es-ES" sz="100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ES" sz="1000" dirty="0">
                          <a:effectLst/>
                          <a:latin typeface="+mn-lt"/>
                        </a:rPr>
                        <a:t>1</a:t>
                      </a:r>
                      <a:endParaRPr lang="es-ES" sz="1000" dirty="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000" dirty="0">
                          <a:effectLst/>
                          <a:latin typeface="+mn-lt"/>
                        </a:rPr>
                        <a:t>12</a:t>
                      </a:r>
                      <a:endParaRPr lang="es-ES" sz="1000" dirty="0">
                        <a:effectLst/>
                        <a:latin typeface="+mn-lt"/>
                        <a:ea typeface="Times New Roman" panose="02020603050405020304" pitchFamily="18" charset="0"/>
                      </a:endParaRPr>
                    </a:p>
                  </a:txBody>
                  <a:tcPr marL="25771" marR="25771" marT="0" marB="0" anchor="ctr"/>
                </a:tc>
              </a:tr>
              <a:tr h="354762">
                <a:tc>
                  <a:txBody>
                    <a:bodyPr/>
                    <a:lstStyle/>
                    <a:p>
                      <a:pPr algn="ctr">
                        <a:lnSpc>
                          <a:spcPct val="107000"/>
                        </a:lnSpc>
                        <a:spcAft>
                          <a:spcPts val="0"/>
                        </a:spcAft>
                      </a:pPr>
                      <a:r>
                        <a:rPr lang="es-PE" sz="1000">
                          <a:effectLst/>
                          <a:latin typeface="+mn-lt"/>
                        </a:rPr>
                        <a:t>0048</a:t>
                      </a:r>
                      <a:endParaRPr lang="es-ES" sz="1000">
                        <a:effectLst/>
                        <a:latin typeface="+mn-lt"/>
                        <a:ea typeface="Times New Roman" panose="02020603050405020304" pitchFamily="18" charset="0"/>
                      </a:endParaRPr>
                    </a:p>
                  </a:txBody>
                  <a:tcPr marL="25771" marR="25771" marT="0" marB="0" anchor="ctr"/>
                </a:tc>
                <a:tc>
                  <a:txBody>
                    <a:bodyPr/>
                    <a:lstStyle/>
                    <a:p>
                      <a:pPr algn="just">
                        <a:lnSpc>
                          <a:spcPct val="107000"/>
                        </a:lnSpc>
                        <a:spcAft>
                          <a:spcPts val="0"/>
                        </a:spcAft>
                      </a:pPr>
                      <a:r>
                        <a:rPr lang="es-PE" sz="1000">
                          <a:effectLst/>
                          <a:latin typeface="+mn-lt"/>
                        </a:rPr>
                        <a:t>Prevención y atención de incendios, emergencias médicas, rescates y otros</a:t>
                      </a:r>
                      <a:endParaRPr lang="es-ES" sz="1000">
                        <a:effectLst/>
                        <a:latin typeface="+mn-lt"/>
                        <a:ea typeface="Times New Roman" panose="02020603050405020304" pitchFamily="18" charset="0"/>
                      </a:endParaRPr>
                    </a:p>
                  </a:txBody>
                  <a:tcPr marL="25771" marR="25771" marT="0" marB="0" anchor="ctr"/>
                </a:tc>
                <a:tc>
                  <a:txBody>
                    <a:bodyPr/>
                    <a:lstStyle/>
                    <a:p>
                      <a:pPr>
                        <a:lnSpc>
                          <a:spcPct val="107000"/>
                        </a:lnSpc>
                      </a:pPr>
                      <a:endParaRPr lang="es-ES" sz="1000">
                        <a:effectLst/>
                        <a:latin typeface="+mn-lt"/>
                      </a:endParaRPr>
                    </a:p>
                  </a:txBody>
                  <a:tcPr marL="25771" marR="25771" marT="0" marB="0" anchor="ctr"/>
                </a:tc>
                <a:tc>
                  <a:txBody>
                    <a:bodyPr/>
                    <a:lstStyle/>
                    <a:p>
                      <a:pPr algn="ctr">
                        <a:lnSpc>
                          <a:spcPct val="107000"/>
                        </a:lnSpc>
                        <a:spcAft>
                          <a:spcPts val="0"/>
                        </a:spcAft>
                      </a:pPr>
                      <a:r>
                        <a:rPr lang="es-ES" sz="1000">
                          <a:effectLst/>
                          <a:latin typeface="+mn-lt"/>
                        </a:rPr>
                        <a:t>1</a:t>
                      </a:r>
                      <a:endParaRPr lang="es-ES" sz="100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000" dirty="0">
                          <a:effectLst/>
                          <a:latin typeface="+mn-lt"/>
                        </a:rPr>
                        <a:t>1</a:t>
                      </a:r>
                      <a:endParaRPr lang="es-ES" sz="1000" dirty="0">
                        <a:effectLst/>
                        <a:latin typeface="+mn-lt"/>
                        <a:ea typeface="Times New Roman" panose="02020603050405020304" pitchFamily="18" charset="0"/>
                      </a:endParaRPr>
                    </a:p>
                  </a:txBody>
                  <a:tcPr marL="25771" marR="25771" marT="0" marB="0" anchor="ctr"/>
                </a:tc>
              </a:tr>
              <a:tr h="177381">
                <a:tc>
                  <a:txBody>
                    <a:bodyPr/>
                    <a:lstStyle/>
                    <a:p>
                      <a:pPr algn="ctr">
                        <a:lnSpc>
                          <a:spcPct val="107000"/>
                        </a:lnSpc>
                        <a:spcAft>
                          <a:spcPts val="0"/>
                        </a:spcAft>
                      </a:pPr>
                      <a:r>
                        <a:rPr lang="es-PE" sz="1000">
                          <a:effectLst/>
                          <a:latin typeface="+mn-lt"/>
                        </a:rPr>
                        <a:t>0049</a:t>
                      </a:r>
                      <a:endParaRPr lang="es-ES" sz="1000">
                        <a:effectLst/>
                        <a:latin typeface="+mn-lt"/>
                        <a:ea typeface="Times New Roman" panose="02020603050405020304" pitchFamily="18" charset="0"/>
                      </a:endParaRPr>
                    </a:p>
                  </a:txBody>
                  <a:tcPr marL="25771" marR="25771" marT="0" marB="0" anchor="ctr"/>
                </a:tc>
                <a:tc>
                  <a:txBody>
                    <a:bodyPr/>
                    <a:lstStyle/>
                    <a:p>
                      <a:pPr algn="just">
                        <a:lnSpc>
                          <a:spcPct val="107000"/>
                        </a:lnSpc>
                        <a:spcAft>
                          <a:spcPts val="0"/>
                        </a:spcAft>
                      </a:pPr>
                      <a:r>
                        <a:rPr lang="es-PE" sz="1000">
                          <a:effectLst/>
                          <a:latin typeface="+mn-lt"/>
                        </a:rPr>
                        <a:t>Programa nacional de apoyo directo a los más pobres</a:t>
                      </a:r>
                      <a:endParaRPr lang="es-ES" sz="100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ES" sz="1000">
                          <a:effectLst/>
                          <a:latin typeface="+mn-lt"/>
                        </a:rPr>
                        <a:t>6</a:t>
                      </a:r>
                      <a:endParaRPr lang="es-ES" sz="1000">
                        <a:effectLst/>
                        <a:latin typeface="+mn-lt"/>
                        <a:ea typeface="Times New Roman" panose="02020603050405020304" pitchFamily="18" charset="0"/>
                      </a:endParaRPr>
                    </a:p>
                  </a:txBody>
                  <a:tcPr marL="25771" marR="25771" marT="0" marB="0" anchor="ctr"/>
                </a:tc>
                <a:tc>
                  <a:txBody>
                    <a:bodyPr/>
                    <a:lstStyle/>
                    <a:p>
                      <a:pPr>
                        <a:lnSpc>
                          <a:spcPct val="107000"/>
                        </a:lnSpc>
                      </a:pPr>
                      <a:endParaRPr lang="es-ES" sz="1000">
                        <a:effectLst/>
                        <a:latin typeface="+mn-lt"/>
                      </a:endParaRPr>
                    </a:p>
                  </a:txBody>
                  <a:tcPr marL="25771" marR="25771" marT="0" marB="0" anchor="ctr"/>
                </a:tc>
                <a:tc>
                  <a:txBody>
                    <a:bodyPr/>
                    <a:lstStyle/>
                    <a:p>
                      <a:pPr algn="ctr">
                        <a:lnSpc>
                          <a:spcPct val="107000"/>
                        </a:lnSpc>
                        <a:spcAft>
                          <a:spcPts val="0"/>
                        </a:spcAft>
                      </a:pPr>
                      <a:r>
                        <a:rPr lang="es-PE" sz="1000" dirty="0">
                          <a:effectLst/>
                          <a:latin typeface="+mn-lt"/>
                        </a:rPr>
                        <a:t>6</a:t>
                      </a:r>
                      <a:endParaRPr lang="es-ES" sz="1000" dirty="0">
                        <a:effectLst/>
                        <a:latin typeface="+mn-lt"/>
                        <a:ea typeface="Times New Roman" panose="02020603050405020304" pitchFamily="18" charset="0"/>
                      </a:endParaRPr>
                    </a:p>
                  </a:txBody>
                  <a:tcPr marL="25771" marR="25771" marT="0" marB="0" anchor="ctr"/>
                </a:tc>
              </a:tr>
              <a:tr h="354762">
                <a:tc>
                  <a:txBody>
                    <a:bodyPr/>
                    <a:lstStyle/>
                    <a:p>
                      <a:pPr algn="ctr">
                        <a:lnSpc>
                          <a:spcPct val="107000"/>
                        </a:lnSpc>
                        <a:spcAft>
                          <a:spcPts val="0"/>
                        </a:spcAft>
                      </a:pPr>
                      <a:r>
                        <a:rPr lang="es-PE" sz="1000">
                          <a:effectLst/>
                          <a:latin typeface="+mn-lt"/>
                        </a:rPr>
                        <a:t>0057</a:t>
                      </a:r>
                      <a:endParaRPr lang="es-ES" sz="1000">
                        <a:effectLst/>
                        <a:latin typeface="+mn-lt"/>
                        <a:ea typeface="Times New Roman" panose="02020603050405020304" pitchFamily="18" charset="0"/>
                      </a:endParaRPr>
                    </a:p>
                  </a:txBody>
                  <a:tcPr marL="25771" marR="25771" marT="0" marB="0" anchor="ctr"/>
                </a:tc>
                <a:tc>
                  <a:txBody>
                    <a:bodyPr/>
                    <a:lstStyle/>
                    <a:p>
                      <a:pPr algn="just">
                        <a:lnSpc>
                          <a:spcPct val="107000"/>
                        </a:lnSpc>
                        <a:spcAft>
                          <a:spcPts val="0"/>
                        </a:spcAft>
                      </a:pPr>
                      <a:r>
                        <a:rPr lang="es-PE" sz="1000">
                          <a:effectLst/>
                          <a:latin typeface="+mn-lt"/>
                        </a:rPr>
                        <a:t>Conservación de la diversidad biológica y aprovechamiento sostenible de los recursos naturales en área natural protegida</a:t>
                      </a:r>
                      <a:endParaRPr lang="es-ES" sz="100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000">
                          <a:effectLst/>
                          <a:latin typeface="+mn-lt"/>
                        </a:rPr>
                        <a:t>1</a:t>
                      </a:r>
                      <a:endParaRPr lang="es-ES" sz="1000">
                        <a:effectLst/>
                        <a:latin typeface="+mn-lt"/>
                        <a:ea typeface="Times New Roman" panose="02020603050405020304" pitchFamily="18" charset="0"/>
                      </a:endParaRPr>
                    </a:p>
                  </a:txBody>
                  <a:tcPr marL="25771" marR="25771" marT="0" marB="0" anchor="ctr"/>
                </a:tc>
                <a:tc>
                  <a:txBody>
                    <a:bodyPr/>
                    <a:lstStyle/>
                    <a:p>
                      <a:pPr>
                        <a:lnSpc>
                          <a:spcPct val="107000"/>
                        </a:lnSpc>
                      </a:pPr>
                      <a:endParaRPr lang="es-ES" sz="1000">
                        <a:effectLst/>
                        <a:latin typeface="+mn-lt"/>
                      </a:endParaRPr>
                    </a:p>
                  </a:txBody>
                  <a:tcPr marL="25771" marR="25771" marT="0" marB="0" anchor="ctr"/>
                </a:tc>
                <a:tc>
                  <a:txBody>
                    <a:bodyPr/>
                    <a:lstStyle/>
                    <a:p>
                      <a:pPr algn="ctr">
                        <a:lnSpc>
                          <a:spcPct val="107000"/>
                        </a:lnSpc>
                        <a:spcAft>
                          <a:spcPts val="0"/>
                        </a:spcAft>
                      </a:pPr>
                      <a:r>
                        <a:rPr lang="es-PE" sz="1000" dirty="0">
                          <a:effectLst/>
                          <a:latin typeface="+mn-lt"/>
                        </a:rPr>
                        <a:t>1</a:t>
                      </a:r>
                      <a:endParaRPr lang="es-ES" sz="1000" dirty="0">
                        <a:effectLst/>
                        <a:latin typeface="+mn-lt"/>
                        <a:ea typeface="Times New Roman" panose="02020603050405020304" pitchFamily="18" charset="0"/>
                      </a:endParaRPr>
                    </a:p>
                  </a:txBody>
                  <a:tcPr marL="25771" marR="25771" marT="0" marB="0" anchor="ctr"/>
                </a:tc>
              </a:tr>
              <a:tr h="177381">
                <a:tc>
                  <a:txBody>
                    <a:bodyPr/>
                    <a:lstStyle/>
                    <a:p>
                      <a:pPr algn="ctr">
                        <a:lnSpc>
                          <a:spcPct val="107000"/>
                        </a:lnSpc>
                        <a:spcAft>
                          <a:spcPts val="0"/>
                        </a:spcAft>
                      </a:pPr>
                      <a:r>
                        <a:rPr lang="es-PE" sz="1000">
                          <a:effectLst/>
                          <a:latin typeface="+mn-lt"/>
                        </a:rPr>
                        <a:t>0058</a:t>
                      </a:r>
                      <a:endParaRPr lang="es-ES" sz="1000">
                        <a:effectLst/>
                        <a:latin typeface="+mn-lt"/>
                        <a:ea typeface="Times New Roman" panose="02020603050405020304" pitchFamily="18" charset="0"/>
                      </a:endParaRPr>
                    </a:p>
                  </a:txBody>
                  <a:tcPr marL="25771" marR="25771" marT="0" marB="0" anchor="ctr"/>
                </a:tc>
                <a:tc>
                  <a:txBody>
                    <a:bodyPr/>
                    <a:lstStyle/>
                    <a:p>
                      <a:pPr algn="just">
                        <a:lnSpc>
                          <a:spcPct val="107000"/>
                        </a:lnSpc>
                        <a:spcAft>
                          <a:spcPts val="0"/>
                        </a:spcAft>
                      </a:pPr>
                      <a:r>
                        <a:rPr lang="es-PE" sz="1000">
                          <a:effectLst/>
                          <a:latin typeface="+mn-lt"/>
                        </a:rPr>
                        <a:t>Acceso de la población a la propiedad predial formalizada</a:t>
                      </a:r>
                      <a:endParaRPr lang="es-ES" sz="100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000">
                          <a:effectLst/>
                          <a:latin typeface="+mn-lt"/>
                        </a:rPr>
                        <a:t>2</a:t>
                      </a:r>
                      <a:endParaRPr lang="es-ES" sz="1000">
                        <a:effectLst/>
                        <a:latin typeface="+mn-lt"/>
                        <a:ea typeface="Times New Roman" panose="02020603050405020304" pitchFamily="18" charset="0"/>
                      </a:endParaRPr>
                    </a:p>
                  </a:txBody>
                  <a:tcPr marL="25771" marR="25771" marT="0" marB="0" anchor="ctr"/>
                </a:tc>
                <a:tc>
                  <a:txBody>
                    <a:bodyPr/>
                    <a:lstStyle/>
                    <a:p>
                      <a:pPr>
                        <a:lnSpc>
                          <a:spcPct val="107000"/>
                        </a:lnSpc>
                      </a:pPr>
                      <a:endParaRPr lang="es-ES" sz="1000">
                        <a:effectLst/>
                        <a:latin typeface="+mn-lt"/>
                      </a:endParaRPr>
                    </a:p>
                  </a:txBody>
                  <a:tcPr marL="25771" marR="25771" marT="0" marB="0" anchor="ctr"/>
                </a:tc>
                <a:tc>
                  <a:txBody>
                    <a:bodyPr/>
                    <a:lstStyle/>
                    <a:p>
                      <a:pPr algn="ctr">
                        <a:lnSpc>
                          <a:spcPct val="107000"/>
                        </a:lnSpc>
                        <a:spcAft>
                          <a:spcPts val="0"/>
                        </a:spcAft>
                      </a:pPr>
                      <a:r>
                        <a:rPr lang="es-PE" sz="1000" dirty="0">
                          <a:effectLst/>
                          <a:latin typeface="+mn-lt"/>
                        </a:rPr>
                        <a:t>2</a:t>
                      </a:r>
                      <a:endParaRPr lang="es-ES" sz="1000" dirty="0">
                        <a:effectLst/>
                        <a:latin typeface="+mn-lt"/>
                        <a:ea typeface="Times New Roman" panose="02020603050405020304" pitchFamily="18" charset="0"/>
                      </a:endParaRPr>
                    </a:p>
                  </a:txBody>
                  <a:tcPr marL="25771" marR="25771" marT="0" marB="0" anchor="ctr"/>
                </a:tc>
              </a:tr>
              <a:tr h="177381">
                <a:tc>
                  <a:txBody>
                    <a:bodyPr/>
                    <a:lstStyle/>
                    <a:p>
                      <a:pPr algn="ctr">
                        <a:lnSpc>
                          <a:spcPct val="107000"/>
                        </a:lnSpc>
                        <a:spcAft>
                          <a:spcPts val="0"/>
                        </a:spcAft>
                      </a:pPr>
                      <a:r>
                        <a:rPr lang="es-PE" sz="1000">
                          <a:effectLst/>
                          <a:latin typeface="+mn-lt"/>
                        </a:rPr>
                        <a:t>0059</a:t>
                      </a:r>
                      <a:endParaRPr lang="es-ES" sz="1000">
                        <a:effectLst/>
                        <a:latin typeface="+mn-lt"/>
                        <a:ea typeface="Times New Roman" panose="02020603050405020304" pitchFamily="18" charset="0"/>
                      </a:endParaRPr>
                    </a:p>
                  </a:txBody>
                  <a:tcPr marL="25771" marR="25771" marT="0" marB="0" anchor="ctr"/>
                </a:tc>
                <a:tc>
                  <a:txBody>
                    <a:bodyPr/>
                    <a:lstStyle/>
                    <a:p>
                      <a:pPr algn="just">
                        <a:lnSpc>
                          <a:spcPct val="107000"/>
                        </a:lnSpc>
                        <a:spcAft>
                          <a:spcPts val="0"/>
                        </a:spcAft>
                      </a:pPr>
                      <a:r>
                        <a:rPr lang="es-PE" sz="1000">
                          <a:effectLst/>
                          <a:latin typeface="+mn-lt"/>
                        </a:rPr>
                        <a:t>Bono Familiar Habitacional</a:t>
                      </a:r>
                      <a:endParaRPr lang="es-ES" sz="100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000">
                          <a:effectLst/>
                          <a:latin typeface="+mn-lt"/>
                        </a:rPr>
                        <a:t>3</a:t>
                      </a:r>
                      <a:endParaRPr lang="es-ES" sz="1000">
                        <a:effectLst/>
                        <a:latin typeface="+mn-lt"/>
                        <a:ea typeface="Times New Roman" panose="02020603050405020304" pitchFamily="18" charset="0"/>
                      </a:endParaRPr>
                    </a:p>
                  </a:txBody>
                  <a:tcPr marL="25771" marR="25771" marT="0" marB="0" anchor="ctr"/>
                </a:tc>
                <a:tc>
                  <a:txBody>
                    <a:bodyPr/>
                    <a:lstStyle/>
                    <a:p>
                      <a:pPr>
                        <a:lnSpc>
                          <a:spcPct val="107000"/>
                        </a:lnSpc>
                      </a:pPr>
                      <a:endParaRPr lang="es-ES" sz="1000">
                        <a:effectLst/>
                        <a:latin typeface="+mn-lt"/>
                      </a:endParaRPr>
                    </a:p>
                  </a:txBody>
                  <a:tcPr marL="25771" marR="25771" marT="0" marB="0" anchor="ctr"/>
                </a:tc>
                <a:tc>
                  <a:txBody>
                    <a:bodyPr/>
                    <a:lstStyle/>
                    <a:p>
                      <a:pPr algn="ctr">
                        <a:lnSpc>
                          <a:spcPct val="107000"/>
                        </a:lnSpc>
                        <a:spcAft>
                          <a:spcPts val="0"/>
                        </a:spcAft>
                      </a:pPr>
                      <a:r>
                        <a:rPr lang="es-PE" sz="1000" dirty="0">
                          <a:effectLst/>
                          <a:latin typeface="+mn-lt"/>
                        </a:rPr>
                        <a:t>3</a:t>
                      </a:r>
                      <a:endParaRPr lang="es-ES" sz="1000" dirty="0">
                        <a:effectLst/>
                        <a:latin typeface="+mn-lt"/>
                        <a:ea typeface="Times New Roman" panose="02020603050405020304" pitchFamily="18" charset="0"/>
                      </a:endParaRPr>
                    </a:p>
                  </a:txBody>
                  <a:tcPr marL="25771" marR="25771" marT="0" marB="0" anchor="ctr"/>
                </a:tc>
              </a:tr>
              <a:tr h="354762">
                <a:tc>
                  <a:txBody>
                    <a:bodyPr/>
                    <a:lstStyle/>
                    <a:p>
                      <a:pPr algn="ctr">
                        <a:lnSpc>
                          <a:spcPct val="107000"/>
                        </a:lnSpc>
                        <a:spcAft>
                          <a:spcPts val="0"/>
                        </a:spcAft>
                      </a:pPr>
                      <a:r>
                        <a:rPr lang="es-PE" sz="1000">
                          <a:effectLst/>
                          <a:latin typeface="+mn-lt"/>
                        </a:rPr>
                        <a:t>0061</a:t>
                      </a:r>
                      <a:endParaRPr lang="es-ES" sz="1000">
                        <a:effectLst/>
                        <a:latin typeface="+mn-lt"/>
                        <a:ea typeface="Times New Roman" panose="02020603050405020304" pitchFamily="18" charset="0"/>
                      </a:endParaRPr>
                    </a:p>
                  </a:txBody>
                  <a:tcPr marL="25771" marR="25771" marT="0" marB="0" anchor="ctr"/>
                </a:tc>
                <a:tc>
                  <a:txBody>
                    <a:bodyPr/>
                    <a:lstStyle/>
                    <a:p>
                      <a:pPr algn="just">
                        <a:lnSpc>
                          <a:spcPct val="107000"/>
                        </a:lnSpc>
                        <a:spcAft>
                          <a:spcPts val="0"/>
                        </a:spcAft>
                      </a:pPr>
                      <a:r>
                        <a:rPr lang="es-PE" sz="1000">
                          <a:effectLst/>
                          <a:latin typeface="+mn-lt"/>
                        </a:rPr>
                        <a:t>Reducción del costo, tiempo e inseguridad vial en el sistema de transporte terrestre</a:t>
                      </a:r>
                      <a:endParaRPr lang="es-ES" sz="100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000">
                          <a:effectLst/>
                          <a:latin typeface="+mn-lt"/>
                        </a:rPr>
                        <a:t>8</a:t>
                      </a:r>
                      <a:endParaRPr lang="es-ES" sz="100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ES" sz="1000">
                          <a:effectLst/>
                          <a:latin typeface="+mn-lt"/>
                        </a:rPr>
                        <a:t>6</a:t>
                      </a:r>
                      <a:endParaRPr lang="es-ES" sz="100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000" dirty="0">
                          <a:effectLst/>
                          <a:latin typeface="+mn-lt"/>
                        </a:rPr>
                        <a:t>14</a:t>
                      </a:r>
                      <a:endParaRPr lang="es-ES" sz="1000" dirty="0">
                        <a:effectLst/>
                        <a:latin typeface="+mn-lt"/>
                        <a:ea typeface="Times New Roman" panose="02020603050405020304" pitchFamily="18" charset="0"/>
                      </a:endParaRPr>
                    </a:p>
                  </a:txBody>
                  <a:tcPr marL="25771" marR="25771" marT="0" marB="0" anchor="ctr"/>
                </a:tc>
              </a:tr>
              <a:tr h="354762">
                <a:tc>
                  <a:txBody>
                    <a:bodyPr/>
                    <a:lstStyle/>
                    <a:p>
                      <a:pPr algn="ctr">
                        <a:lnSpc>
                          <a:spcPct val="107000"/>
                        </a:lnSpc>
                        <a:spcAft>
                          <a:spcPts val="0"/>
                        </a:spcAft>
                      </a:pPr>
                      <a:r>
                        <a:rPr lang="es-PE" sz="1000">
                          <a:effectLst/>
                          <a:latin typeface="+mn-lt"/>
                        </a:rPr>
                        <a:t>0065</a:t>
                      </a:r>
                      <a:endParaRPr lang="es-ES" sz="1000">
                        <a:effectLst/>
                        <a:latin typeface="+mn-lt"/>
                        <a:ea typeface="Times New Roman" panose="02020603050405020304" pitchFamily="18" charset="0"/>
                      </a:endParaRPr>
                    </a:p>
                  </a:txBody>
                  <a:tcPr marL="25771" marR="25771" marT="0" marB="0" anchor="ctr"/>
                </a:tc>
                <a:tc>
                  <a:txBody>
                    <a:bodyPr/>
                    <a:lstStyle/>
                    <a:p>
                      <a:pPr algn="just">
                        <a:lnSpc>
                          <a:spcPct val="107000"/>
                        </a:lnSpc>
                        <a:spcAft>
                          <a:spcPts val="0"/>
                        </a:spcAft>
                      </a:pPr>
                      <a:r>
                        <a:rPr lang="es-PE" sz="1000">
                          <a:effectLst/>
                          <a:latin typeface="+mn-lt"/>
                        </a:rPr>
                        <a:t>Aprovechamiento de las oportunidades comerciales brindadas por los principales socios comerciales del Perú</a:t>
                      </a:r>
                      <a:endParaRPr lang="es-ES" sz="1000">
                        <a:effectLst/>
                        <a:latin typeface="+mn-lt"/>
                        <a:ea typeface="Times New Roman" panose="02020603050405020304" pitchFamily="18" charset="0"/>
                      </a:endParaRPr>
                    </a:p>
                  </a:txBody>
                  <a:tcPr marL="25771" marR="25771" marT="0" marB="0" anchor="ctr"/>
                </a:tc>
                <a:tc>
                  <a:txBody>
                    <a:bodyPr/>
                    <a:lstStyle/>
                    <a:p>
                      <a:pPr>
                        <a:lnSpc>
                          <a:spcPct val="107000"/>
                        </a:lnSpc>
                      </a:pPr>
                      <a:endParaRPr lang="es-ES" sz="1000">
                        <a:effectLst/>
                        <a:latin typeface="+mn-lt"/>
                      </a:endParaRPr>
                    </a:p>
                  </a:txBody>
                  <a:tcPr marL="25771" marR="25771" marT="0" marB="0" anchor="ctr"/>
                </a:tc>
                <a:tc>
                  <a:txBody>
                    <a:bodyPr/>
                    <a:lstStyle/>
                    <a:p>
                      <a:pPr algn="ctr">
                        <a:lnSpc>
                          <a:spcPct val="107000"/>
                        </a:lnSpc>
                        <a:spcAft>
                          <a:spcPts val="0"/>
                        </a:spcAft>
                      </a:pPr>
                      <a:r>
                        <a:rPr lang="es-ES" sz="1000">
                          <a:effectLst/>
                          <a:latin typeface="+mn-lt"/>
                        </a:rPr>
                        <a:t>2</a:t>
                      </a:r>
                      <a:endParaRPr lang="es-ES" sz="100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000" dirty="0">
                          <a:effectLst/>
                          <a:latin typeface="+mn-lt"/>
                        </a:rPr>
                        <a:t>2</a:t>
                      </a:r>
                      <a:endParaRPr lang="es-ES" sz="1000" dirty="0">
                        <a:effectLst/>
                        <a:latin typeface="+mn-lt"/>
                        <a:ea typeface="Times New Roman" panose="02020603050405020304" pitchFamily="18" charset="0"/>
                      </a:endParaRPr>
                    </a:p>
                  </a:txBody>
                  <a:tcPr marL="25771" marR="25771" marT="0" marB="0" anchor="ctr"/>
                </a:tc>
              </a:tr>
              <a:tr h="177381">
                <a:tc>
                  <a:txBody>
                    <a:bodyPr/>
                    <a:lstStyle/>
                    <a:p>
                      <a:pPr algn="ctr">
                        <a:lnSpc>
                          <a:spcPct val="107000"/>
                        </a:lnSpc>
                        <a:spcAft>
                          <a:spcPts val="0"/>
                        </a:spcAft>
                      </a:pPr>
                      <a:r>
                        <a:rPr lang="es-PE" sz="1000">
                          <a:effectLst/>
                          <a:latin typeface="+mn-lt"/>
                        </a:rPr>
                        <a:t>0067</a:t>
                      </a:r>
                      <a:endParaRPr lang="es-ES" sz="1000">
                        <a:effectLst/>
                        <a:latin typeface="+mn-lt"/>
                        <a:ea typeface="Times New Roman" panose="02020603050405020304" pitchFamily="18" charset="0"/>
                      </a:endParaRPr>
                    </a:p>
                  </a:txBody>
                  <a:tcPr marL="25771" marR="25771" marT="0" marB="0" anchor="ctr"/>
                </a:tc>
                <a:tc>
                  <a:txBody>
                    <a:bodyPr/>
                    <a:lstStyle/>
                    <a:p>
                      <a:pPr algn="just">
                        <a:lnSpc>
                          <a:spcPct val="107000"/>
                        </a:lnSpc>
                        <a:spcAft>
                          <a:spcPts val="0"/>
                        </a:spcAft>
                      </a:pPr>
                      <a:r>
                        <a:rPr lang="es-PE" sz="1000">
                          <a:effectLst/>
                          <a:latin typeface="+mn-lt"/>
                        </a:rPr>
                        <a:t>Celeridad en los procesos judiciales de familia</a:t>
                      </a:r>
                      <a:endParaRPr lang="es-ES" sz="100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000">
                          <a:effectLst/>
                          <a:latin typeface="+mn-lt"/>
                        </a:rPr>
                        <a:t>2</a:t>
                      </a:r>
                      <a:endParaRPr lang="es-ES" sz="100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000">
                          <a:effectLst/>
                          <a:latin typeface="+mn-lt"/>
                        </a:rPr>
                        <a:t>3</a:t>
                      </a:r>
                      <a:endParaRPr lang="es-ES" sz="100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000" dirty="0">
                          <a:effectLst/>
                          <a:latin typeface="+mn-lt"/>
                        </a:rPr>
                        <a:t>5</a:t>
                      </a:r>
                      <a:endParaRPr lang="es-ES" sz="1000" dirty="0">
                        <a:effectLst/>
                        <a:latin typeface="+mn-lt"/>
                        <a:ea typeface="Times New Roman" panose="02020603050405020304" pitchFamily="18" charset="0"/>
                      </a:endParaRPr>
                    </a:p>
                  </a:txBody>
                  <a:tcPr marL="25771" marR="25771" marT="0" marB="0" anchor="ctr"/>
                </a:tc>
              </a:tr>
              <a:tr h="354762">
                <a:tc>
                  <a:txBody>
                    <a:bodyPr/>
                    <a:lstStyle/>
                    <a:p>
                      <a:pPr algn="ctr">
                        <a:lnSpc>
                          <a:spcPct val="107000"/>
                        </a:lnSpc>
                        <a:spcAft>
                          <a:spcPts val="0"/>
                        </a:spcAft>
                      </a:pPr>
                      <a:r>
                        <a:rPr lang="es-PE" sz="1000">
                          <a:effectLst/>
                          <a:latin typeface="+mn-lt"/>
                        </a:rPr>
                        <a:t>0068</a:t>
                      </a:r>
                      <a:endParaRPr lang="es-ES" sz="1000">
                        <a:effectLst/>
                        <a:latin typeface="+mn-lt"/>
                        <a:ea typeface="Times New Roman" panose="02020603050405020304" pitchFamily="18" charset="0"/>
                      </a:endParaRPr>
                    </a:p>
                  </a:txBody>
                  <a:tcPr marL="25771" marR="25771" marT="0" marB="0" anchor="ctr"/>
                </a:tc>
                <a:tc>
                  <a:txBody>
                    <a:bodyPr/>
                    <a:lstStyle/>
                    <a:p>
                      <a:pPr algn="just">
                        <a:lnSpc>
                          <a:spcPct val="107000"/>
                        </a:lnSpc>
                        <a:spcAft>
                          <a:spcPts val="0"/>
                        </a:spcAft>
                      </a:pPr>
                      <a:r>
                        <a:rPr lang="es-PE" sz="1000" dirty="0">
                          <a:effectLst/>
                          <a:latin typeface="+mn-lt"/>
                        </a:rPr>
                        <a:t>Reducción de vulnerabilidad y atención de emergencias por desastres</a:t>
                      </a:r>
                      <a:endParaRPr lang="es-ES" sz="1000" dirty="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000">
                          <a:effectLst/>
                          <a:latin typeface="+mn-lt"/>
                        </a:rPr>
                        <a:t>1</a:t>
                      </a:r>
                      <a:endParaRPr lang="es-ES" sz="100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000">
                          <a:effectLst/>
                          <a:latin typeface="+mn-lt"/>
                        </a:rPr>
                        <a:t>5</a:t>
                      </a:r>
                      <a:endParaRPr lang="es-ES" sz="1000">
                        <a:effectLst/>
                        <a:latin typeface="+mn-lt"/>
                        <a:ea typeface="Times New Roman" panose="02020603050405020304" pitchFamily="18" charset="0"/>
                      </a:endParaRPr>
                    </a:p>
                  </a:txBody>
                  <a:tcPr marL="25771" marR="25771" marT="0" marB="0" anchor="ctr"/>
                </a:tc>
                <a:tc>
                  <a:txBody>
                    <a:bodyPr/>
                    <a:lstStyle/>
                    <a:p>
                      <a:pPr algn="ctr">
                        <a:lnSpc>
                          <a:spcPct val="107000"/>
                        </a:lnSpc>
                        <a:spcAft>
                          <a:spcPts val="0"/>
                        </a:spcAft>
                      </a:pPr>
                      <a:r>
                        <a:rPr lang="es-PE" sz="1000" dirty="0">
                          <a:effectLst/>
                          <a:latin typeface="+mn-lt"/>
                        </a:rPr>
                        <a:t>6</a:t>
                      </a:r>
                      <a:endParaRPr lang="es-ES" sz="1000" dirty="0">
                        <a:effectLst/>
                        <a:latin typeface="+mn-lt"/>
                        <a:ea typeface="Times New Roman" panose="02020603050405020304" pitchFamily="18" charset="0"/>
                      </a:endParaRPr>
                    </a:p>
                  </a:txBody>
                  <a:tcPr marL="25771" marR="25771" marT="0" marB="0" anchor="ctr"/>
                </a:tc>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2 Subtítulo"/>
          <p:cNvSpPr>
            <a:spLocks noGrp="1"/>
          </p:cNvSpPr>
          <p:nvPr>
            <p:ph type="subTitle" idx="1"/>
          </p:nvPr>
        </p:nvSpPr>
        <p:spPr>
          <a:xfrm>
            <a:off x="627063" y="355600"/>
            <a:ext cx="6942137" cy="576263"/>
          </a:xfrm>
        </p:spPr>
        <p:txBody>
          <a:bodyPr/>
          <a:lstStyle/>
          <a:p>
            <a:pPr algn="l" eaLnBrk="1" hangingPunct="1">
              <a:spcBef>
                <a:spcPct val="0"/>
              </a:spcBef>
            </a:pPr>
            <a:r>
              <a:rPr lang="es-PE" sz="2500" b="1" smtClean="0"/>
              <a:t>AVANCES DE COBERTURA DE DESEMPEÑO EN PP (2)</a:t>
            </a:r>
          </a:p>
        </p:txBody>
      </p:sp>
      <p:graphicFrame>
        <p:nvGraphicFramePr>
          <p:cNvPr id="4" name="Tabla 3"/>
          <p:cNvGraphicFramePr>
            <a:graphicFrameLocks noGrp="1"/>
          </p:cNvGraphicFramePr>
          <p:nvPr/>
        </p:nvGraphicFramePr>
        <p:xfrm>
          <a:off x="661988" y="1268413"/>
          <a:ext cx="8815387" cy="5400678"/>
        </p:xfrm>
        <a:graphic>
          <a:graphicData uri="http://schemas.openxmlformats.org/drawingml/2006/table">
            <a:tbl>
              <a:tblPr firstRow="1" firstCol="1" bandRow="1">
                <a:tableStyleId>{5C22544A-7EE6-4342-B048-85BDC9FD1C3A}</a:tableStyleId>
              </a:tblPr>
              <a:tblGrid>
                <a:gridCol w="710240"/>
                <a:gridCol w="4686181"/>
                <a:gridCol w="1014772"/>
                <a:gridCol w="1202097"/>
                <a:gridCol w="1202097"/>
              </a:tblGrid>
              <a:tr h="472797">
                <a:tc>
                  <a:txBody>
                    <a:bodyPr/>
                    <a:lstStyle/>
                    <a:p>
                      <a:pPr algn="just">
                        <a:lnSpc>
                          <a:spcPct val="107000"/>
                        </a:lnSpc>
                        <a:spcAft>
                          <a:spcPts val="0"/>
                        </a:spcAft>
                      </a:pPr>
                      <a:r>
                        <a:rPr lang="es-PE" sz="1400" dirty="0">
                          <a:effectLst/>
                          <a:latin typeface="+mn-lt"/>
                        </a:rPr>
                        <a:t>Cód. del PP</a:t>
                      </a:r>
                      <a:endParaRPr lang="es-ES" sz="1400" dirty="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400" dirty="0">
                          <a:effectLst/>
                          <a:latin typeface="+mn-lt"/>
                        </a:rPr>
                        <a:t>Programa Presupuestal</a:t>
                      </a:r>
                      <a:endParaRPr lang="es-ES" sz="1400" dirty="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400">
                          <a:effectLst/>
                          <a:latin typeface="+mn-lt"/>
                        </a:rPr>
                        <a:t>Resultado Específico</a:t>
                      </a:r>
                      <a:endParaRPr lang="es-ES" sz="14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400">
                          <a:effectLst/>
                          <a:latin typeface="+mn-lt"/>
                        </a:rPr>
                        <a:t>Producto</a:t>
                      </a:r>
                      <a:endParaRPr lang="es-ES" sz="14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400" dirty="0">
                          <a:effectLst/>
                          <a:latin typeface="+mn-lt"/>
                        </a:rPr>
                        <a:t>Total general</a:t>
                      </a:r>
                      <a:endParaRPr lang="es-ES" sz="1400" dirty="0">
                        <a:effectLst/>
                        <a:latin typeface="+mn-lt"/>
                        <a:ea typeface="Times New Roman" panose="02020603050405020304" pitchFamily="18" charset="0"/>
                      </a:endParaRPr>
                    </a:p>
                  </a:txBody>
                  <a:tcPr marL="25776" marR="25776" marT="0" marB="0" anchor="ctr"/>
                </a:tc>
              </a:tr>
              <a:tr h="213709">
                <a:tc>
                  <a:txBody>
                    <a:bodyPr/>
                    <a:lstStyle/>
                    <a:p>
                      <a:pPr algn="ctr">
                        <a:lnSpc>
                          <a:spcPct val="107000"/>
                        </a:lnSpc>
                        <a:spcAft>
                          <a:spcPts val="0"/>
                        </a:spcAft>
                      </a:pPr>
                      <a:r>
                        <a:rPr lang="es-PE" sz="1000" dirty="0">
                          <a:effectLst/>
                          <a:latin typeface="+mn-lt"/>
                        </a:rPr>
                        <a:t>0072</a:t>
                      </a:r>
                      <a:endParaRPr lang="es-ES" sz="1000" dirty="0">
                        <a:effectLst/>
                        <a:latin typeface="+mn-lt"/>
                        <a:ea typeface="Times New Roman" panose="02020603050405020304" pitchFamily="18" charset="0"/>
                      </a:endParaRPr>
                    </a:p>
                  </a:txBody>
                  <a:tcPr marL="25776" marR="25776" marT="0" marB="0" anchor="ctr"/>
                </a:tc>
                <a:tc>
                  <a:txBody>
                    <a:bodyPr/>
                    <a:lstStyle/>
                    <a:p>
                      <a:pPr algn="just">
                        <a:lnSpc>
                          <a:spcPct val="107000"/>
                        </a:lnSpc>
                        <a:spcAft>
                          <a:spcPts val="0"/>
                        </a:spcAft>
                      </a:pPr>
                      <a:r>
                        <a:rPr lang="es-PE" sz="1000">
                          <a:effectLst/>
                          <a:latin typeface="+mn-lt"/>
                        </a:rPr>
                        <a:t>Programa de desarrollo alternativo integral y sostenible - PIRDAIS</a:t>
                      </a:r>
                      <a:endParaRPr lang="es-ES" sz="1000">
                        <a:effectLst/>
                        <a:latin typeface="+mn-lt"/>
                        <a:ea typeface="Times New Roman" panose="02020603050405020304" pitchFamily="18" charset="0"/>
                      </a:endParaRPr>
                    </a:p>
                  </a:txBody>
                  <a:tcPr marL="25776" marR="25776" marT="0" marB="0" anchor="ctr"/>
                </a:tc>
                <a:tc>
                  <a:txBody>
                    <a:bodyPr/>
                    <a:lstStyle/>
                    <a:p>
                      <a:pPr>
                        <a:lnSpc>
                          <a:spcPct val="107000"/>
                        </a:lnSpc>
                      </a:pPr>
                      <a:endParaRPr lang="es-ES" sz="1000">
                        <a:effectLst/>
                        <a:latin typeface="+mn-lt"/>
                      </a:endParaRPr>
                    </a:p>
                  </a:txBody>
                  <a:tcPr marL="25776" marR="25776" marT="0" marB="0" anchor="ctr"/>
                </a:tc>
                <a:tc>
                  <a:txBody>
                    <a:bodyPr/>
                    <a:lstStyle/>
                    <a:p>
                      <a:pPr algn="ctr">
                        <a:lnSpc>
                          <a:spcPct val="107000"/>
                        </a:lnSpc>
                        <a:spcAft>
                          <a:spcPts val="0"/>
                        </a:spcAft>
                      </a:pPr>
                      <a:r>
                        <a:rPr lang="es-PE" sz="1000">
                          <a:effectLst/>
                          <a:latin typeface="+mn-lt"/>
                        </a:rPr>
                        <a:t>1</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000" dirty="0">
                          <a:effectLst/>
                          <a:latin typeface="+mn-lt"/>
                        </a:rPr>
                        <a:t>1</a:t>
                      </a:r>
                      <a:endParaRPr lang="es-ES" sz="1000" dirty="0">
                        <a:effectLst/>
                        <a:latin typeface="+mn-lt"/>
                        <a:ea typeface="Times New Roman" panose="02020603050405020304" pitchFamily="18" charset="0"/>
                      </a:endParaRPr>
                    </a:p>
                  </a:txBody>
                  <a:tcPr marL="25776" marR="25776" marT="0" marB="0" anchor="ctr"/>
                </a:tc>
              </a:tr>
              <a:tr h="204964">
                <a:tc>
                  <a:txBody>
                    <a:bodyPr/>
                    <a:lstStyle/>
                    <a:p>
                      <a:pPr algn="ctr">
                        <a:lnSpc>
                          <a:spcPct val="107000"/>
                        </a:lnSpc>
                        <a:spcAft>
                          <a:spcPts val="0"/>
                        </a:spcAft>
                      </a:pPr>
                      <a:r>
                        <a:rPr lang="es-PE" sz="1000">
                          <a:effectLst/>
                          <a:latin typeface="+mn-lt"/>
                        </a:rPr>
                        <a:t>0079</a:t>
                      </a:r>
                      <a:endParaRPr lang="es-ES" sz="1000">
                        <a:effectLst/>
                        <a:latin typeface="+mn-lt"/>
                        <a:ea typeface="Times New Roman" panose="02020603050405020304" pitchFamily="18" charset="0"/>
                      </a:endParaRPr>
                    </a:p>
                  </a:txBody>
                  <a:tcPr marL="25776" marR="25776" marT="0" marB="0" anchor="ctr"/>
                </a:tc>
                <a:tc>
                  <a:txBody>
                    <a:bodyPr/>
                    <a:lstStyle/>
                    <a:p>
                      <a:pPr algn="just">
                        <a:lnSpc>
                          <a:spcPct val="107000"/>
                        </a:lnSpc>
                        <a:spcAft>
                          <a:spcPts val="0"/>
                        </a:spcAft>
                      </a:pPr>
                      <a:r>
                        <a:rPr lang="es-PE" sz="1000">
                          <a:effectLst/>
                          <a:latin typeface="+mn-lt"/>
                        </a:rPr>
                        <a:t>Acceso de la población a la identidad</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ES" sz="1000">
                          <a:effectLst/>
                          <a:latin typeface="+mn-lt"/>
                        </a:rPr>
                        <a:t>1</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000">
                          <a:effectLst/>
                          <a:latin typeface="+mn-lt"/>
                        </a:rPr>
                        <a:t>8</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000" dirty="0">
                          <a:effectLst/>
                          <a:latin typeface="+mn-lt"/>
                        </a:rPr>
                        <a:t>9</a:t>
                      </a:r>
                      <a:endParaRPr lang="es-ES" sz="1000" dirty="0">
                        <a:effectLst/>
                        <a:latin typeface="+mn-lt"/>
                        <a:ea typeface="Times New Roman" panose="02020603050405020304" pitchFamily="18" charset="0"/>
                      </a:endParaRPr>
                    </a:p>
                  </a:txBody>
                  <a:tcPr marL="25776" marR="25776" marT="0" marB="0" anchor="ctr"/>
                </a:tc>
              </a:tr>
              <a:tr h="204964">
                <a:tc>
                  <a:txBody>
                    <a:bodyPr/>
                    <a:lstStyle/>
                    <a:p>
                      <a:pPr algn="ctr">
                        <a:lnSpc>
                          <a:spcPct val="107000"/>
                        </a:lnSpc>
                        <a:spcAft>
                          <a:spcPts val="0"/>
                        </a:spcAft>
                      </a:pPr>
                      <a:r>
                        <a:rPr lang="es-PE" sz="1000">
                          <a:effectLst/>
                          <a:latin typeface="+mn-lt"/>
                        </a:rPr>
                        <a:t>0080</a:t>
                      </a:r>
                      <a:endParaRPr lang="es-ES" sz="1000">
                        <a:effectLst/>
                        <a:latin typeface="+mn-lt"/>
                        <a:ea typeface="Times New Roman" panose="02020603050405020304" pitchFamily="18" charset="0"/>
                      </a:endParaRPr>
                    </a:p>
                  </a:txBody>
                  <a:tcPr marL="25776" marR="25776" marT="0" marB="0" anchor="ctr"/>
                </a:tc>
                <a:tc>
                  <a:txBody>
                    <a:bodyPr/>
                    <a:lstStyle/>
                    <a:p>
                      <a:pPr algn="just">
                        <a:lnSpc>
                          <a:spcPct val="107000"/>
                        </a:lnSpc>
                        <a:spcAft>
                          <a:spcPts val="0"/>
                        </a:spcAft>
                      </a:pPr>
                      <a:r>
                        <a:rPr lang="es-PE" sz="1000">
                          <a:effectLst/>
                          <a:latin typeface="+mn-lt"/>
                        </a:rPr>
                        <a:t>Lucha contra la violencia familiar</a:t>
                      </a:r>
                      <a:endParaRPr lang="es-ES" sz="1000">
                        <a:effectLst/>
                        <a:latin typeface="+mn-lt"/>
                        <a:ea typeface="Times New Roman" panose="02020603050405020304" pitchFamily="18" charset="0"/>
                      </a:endParaRPr>
                    </a:p>
                  </a:txBody>
                  <a:tcPr marL="25776" marR="25776" marT="0" marB="0" anchor="ctr"/>
                </a:tc>
                <a:tc>
                  <a:txBody>
                    <a:bodyPr/>
                    <a:lstStyle/>
                    <a:p>
                      <a:pPr>
                        <a:lnSpc>
                          <a:spcPct val="107000"/>
                        </a:lnSpc>
                      </a:pPr>
                      <a:endParaRPr lang="es-ES" sz="1000">
                        <a:effectLst/>
                        <a:latin typeface="+mn-lt"/>
                      </a:endParaRPr>
                    </a:p>
                  </a:txBody>
                  <a:tcPr marL="25776" marR="25776" marT="0" marB="0" anchor="ctr"/>
                </a:tc>
                <a:tc>
                  <a:txBody>
                    <a:bodyPr/>
                    <a:lstStyle/>
                    <a:p>
                      <a:pPr algn="ctr">
                        <a:lnSpc>
                          <a:spcPct val="107000"/>
                        </a:lnSpc>
                        <a:spcAft>
                          <a:spcPts val="0"/>
                        </a:spcAft>
                      </a:pPr>
                      <a:r>
                        <a:rPr lang="es-ES" sz="1000">
                          <a:effectLst/>
                          <a:latin typeface="+mn-lt"/>
                        </a:rPr>
                        <a:t>2</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000" dirty="0">
                          <a:effectLst/>
                          <a:latin typeface="+mn-lt"/>
                        </a:rPr>
                        <a:t>2</a:t>
                      </a:r>
                      <a:endParaRPr lang="es-ES" sz="1000" dirty="0">
                        <a:effectLst/>
                        <a:latin typeface="+mn-lt"/>
                        <a:ea typeface="Times New Roman" panose="02020603050405020304" pitchFamily="18" charset="0"/>
                      </a:endParaRPr>
                    </a:p>
                  </a:txBody>
                  <a:tcPr marL="25776" marR="25776" marT="0" marB="0" anchor="ctr"/>
                </a:tc>
              </a:tr>
              <a:tr h="204964">
                <a:tc>
                  <a:txBody>
                    <a:bodyPr/>
                    <a:lstStyle/>
                    <a:p>
                      <a:pPr algn="ctr">
                        <a:lnSpc>
                          <a:spcPct val="107000"/>
                        </a:lnSpc>
                        <a:spcAft>
                          <a:spcPts val="0"/>
                        </a:spcAft>
                      </a:pPr>
                      <a:r>
                        <a:rPr lang="es-PE" sz="1000">
                          <a:effectLst/>
                          <a:latin typeface="+mn-lt"/>
                        </a:rPr>
                        <a:t>0082</a:t>
                      </a:r>
                      <a:endParaRPr lang="es-ES" sz="1000">
                        <a:effectLst/>
                        <a:latin typeface="+mn-lt"/>
                        <a:ea typeface="Times New Roman" panose="02020603050405020304" pitchFamily="18" charset="0"/>
                      </a:endParaRPr>
                    </a:p>
                  </a:txBody>
                  <a:tcPr marL="25776" marR="25776" marT="0" marB="0" anchor="ctr"/>
                </a:tc>
                <a:tc>
                  <a:txBody>
                    <a:bodyPr/>
                    <a:lstStyle/>
                    <a:p>
                      <a:pPr algn="just">
                        <a:lnSpc>
                          <a:spcPct val="107000"/>
                        </a:lnSpc>
                        <a:spcAft>
                          <a:spcPts val="0"/>
                        </a:spcAft>
                      </a:pPr>
                      <a:r>
                        <a:rPr lang="es-PE" sz="1000">
                          <a:effectLst/>
                          <a:latin typeface="+mn-lt"/>
                        </a:rPr>
                        <a:t>Programa nacional de saneamiento urbano</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000">
                          <a:effectLst/>
                          <a:latin typeface="+mn-lt"/>
                        </a:rPr>
                        <a:t>4</a:t>
                      </a:r>
                      <a:endParaRPr lang="es-ES" sz="1000">
                        <a:effectLst/>
                        <a:latin typeface="+mn-lt"/>
                        <a:ea typeface="Times New Roman" panose="02020603050405020304" pitchFamily="18" charset="0"/>
                      </a:endParaRPr>
                    </a:p>
                  </a:txBody>
                  <a:tcPr marL="25776" marR="25776" marT="0" marB="0" anchor="ctr"/>
                </a:tc>
                <a:tc>
                  <a:txBody>
                    <a:bodyPr/>
                    <a:lstStyle/>
                    <a:p>
                      <a:pPr>
                        <a:lnSpc>
                          <a:spcPct val="107000"/>
                        </a:lnSpc>
                      </a:pPr>
                      <a:endParaRPr lang="es-ES" sz="1000">
                        <a:effectLst/>
                        <a:latin typeface="+mn-lt"/>
                      </a:endParaRPr>
                    </a:p>
                  </a:txBody>
                  <a:tcPr marL="25776" marR="25776" marT="0" marB="0" anchor="ctr"/>
                </a:tc>
                <a:tc>
                  <a:txBody>
                    <a:bodyPr/>
                    <a:lstStyle/>
                    <a:p>
                      <a:pPr algn="ctr">
                        <a:lnSpc>
                          <a:spcPct val="107000"/>
                        </a:lnSpc>
                        <a:spcAft>
                          <a:spcPts val="0"/>
                        </a:spcAft>
                      </a:pPr>
                      <a:r>
                        <a:rPr lang="es-PE" sz="1000" dirty="0">
                          <a:effectLst/>
                          <a:latin typeface="+mn-lt"/>
                        </a:rPr>
                        <a:t>4</a:t>
                      </a:r>
                      <a:endParaRPr lang="es-ES" sz="1000" dirty="0">
                        <a:effectLst/>
                        <a:latin typeface="+mn-lt"/>
                        <a:ea typeface="Times New Roman" panose="02020603050405020304" pitchFamily="18" charset="0"/>
                      </a:endParaRPr>
                    </a:p>
                  </a:txBody>
                  <a:tcPr marL="25776" marR="25776" marT="0" marB="0" anchor="ctr"/>
                </a:tc>
              </a:tr>
              <a:tr h="204964">
                <a:tc>
                  <a:txBody>
                    <a:bodyPr/>
                    <a:lstStyle/>
                    <a:p>
                      <a:pPr algn="ctr">
                        <a:lnSpc>
                          <a:spcPct val="107000"/>
                        </a:lnSpc>
                        <a:spcAft>
                          <a:spcPts val="0"/>
                        </a:spcAft>
                      </a:pPr>
                      <a:r>
                        <a:rPr lang="es-PE" sz="1000">
                          <a:effectLst/>
                          <a:latin typeface="+mn-lt"/>
                        </a:rPr>
                        <a:t>0083</a:t>
                      </a:r>
                      <a:endParaRPr lang="es-ES" sz="1000">
                        <a:effectLst/>
                        <a:latin typeface="+mn-lt"/>
                        <a:ea typeface="Times New Roman" panose="02020603050405020304" pitchFamily="18" charset="0"/>
                      </a:endParaRPr>
                    </a:p>
                  </a:txBody>
                  <a:tcPr marL="25776" marR="25776" marT="0" marB="0" anchor="ctr"/>
                </a:tc>
                <a:tc>
                  <a:txBody>
                    <a:bodyPr/>
                    <a:lstStyle/>
                    <a:p>
                      <a:pPr algn="just">
                        <a:lnSpc>
                          <a:spcPct val="107000"/>
                        </a:lnSpc>
                        <a:spcAft>
                          <a:spcPts val="0"/>
                        </a:spcAft>
                      </a:pPr>
                      <a:r>
                        <a:rPr lang="es-PE" sz="1000">
                          <a:effectLst/>
                          <a:latin typeface="+mn-lt"/>
                        </a:rPr>
                        <a:t>Programa nacional de saneamiento rural</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000">
                          <a:effectLst/>
                          <a:latin typeface="+mn-lt"/>
                        </a:rPr>
                        <a:t>7</a:t>
                      </a:r>
                      <a:endParaRPr lang="es-ES" sz="1000">
                        <a:effectLst/>
                        <a:latin typeface="+mn-lt"/>
                        <a:ea typeface="Times New Roman" panose="02020603050405020304" pitchFamily="18" charset="0"/>
                      </a:endParaRPr>
                    </a:p>
                  </a:txBody>
                  <a:tcPr marL="25776" marR="25776" marT="0" marB="0" anchor="ctr"/>
                </a:tc>
                <a:tc>
                  <a:txBody>
                    <a:bodyPr/>
                    <a:lstStyle/>
                    <a:p>
                      <a:pPr>
                        <a:lnSpc>
                          <a:spcPct val="107000"/>
                        </a:lnSpc>
                      </a:pPr>
                      <a:endParaRPr lang="es-ES" sz="1000">
                        <a:effectLst/>
                        <a:latin typeface="+mn-lt"/>
                      </a:endParaRPr>
                    </a:p>
                  </a:txBody>
                  <a:tcPr marL="25776" marR="25776" marT="0" marB="0" anchor="ctr"/>
                </a:tc>
                <a:tc>
                  <a:txBody>
                    <a:bodyPr/>
                    <a:lstStyle/>
                    <a:p>
                      <a:pPr algn="ctr">
                        <a:lnSpc>
                          <a:spcPct val="107000"/>
                        </a:lnSpc>
                        <a:spcAft>
                          <a:spcPts val="0"/>
                        </a:spcAft>
                      </a:pPr>
                      <a:r>
                        <a:rPr lang="es-PE" sz="1000" dirty="0">
                          <a:effectLst/>
                          <a:latin typeface="+mn-lt"/>
                        </a:rPr>
                        <a:t>7</a:t>
                      </a:r>
                      <a:endParaRPr lang="es-ES" sz="1000" dirty="0">
                        <a:effectLst/>
                        <a:latin typeface="+mn-lt"/>
                        <a:ea typeface="Times New Roman" panose="02020603050405020304" pitchFamily="18" charset="0"/>
                      </a:endParaRPr>
                    </a:p>
                  </a:txBody>
                  <a:tcPr marL="25776" marR="25776" marT="0" marB="0" anchor="ctr"/>
                </a:tc>
              </a:tr>
              <a:tr h="204964">
                <a:tc>
                  <a:txBody>
                    <a:bodyPr/>
                    <a:lstStyle/>
                    <a:p>
                      <a:pPr algn="ctr">
                        <a:lnSpc>
                          <a:spcPct val="107000"/>
                        </a:lnSpc>
                        <a:spcAft>
                          <a:spcPts val="0"/>
                        </a:spcAft>
                      </a:pPr>
                      <a:r>
                        <a:rPr lang="es-PE" sz="1000">
                          <a:effectLst/>
                          <a:latin typeface="+mn-lt"/>
                        </a:rPr>
                        <a:t>0086</a:t>
                      </a:r>
                      <a:endParaRPr lang="es-ES" sz="1000">
                        <a:effectLst/>
                        <a:latin typeface="+mn-lt"/>
                        <a:ea typeface="Times New Roman" panose="02020603050405020304" pitchFamily="18" charset="0"/>
                      </a:endParaRPr>
                    </a:p>
                  </a:txBody>
                  <a:tcPr marL="25776" marR="25776" marT="0" marB="0" anchor="ctr"/>
                </a:tc>
                <a:tc>
                  <a:txBody>
                    <a:bodyPr/>
                    <a:lstStyle/>
                    <a:p>
                      <a:pPr algn="just">
                        <a:lnSpc>
                          <a:spcPct val="107000"/>
                        </a:lnSpc>
                        <a:spcAft>
                          <a:spcPts val="0"/>
                        </a:spcAft>
                      </a:pPr>
                      <a:r>
                        <a:rPr lang="es-PE" sz="1000">
                          <a:effectLst/>
                          <a:latin typeface="+mn-lt"/>
                        </a:rPr>
                        <a:t>Mejora de los servicios del sistema de justicia penal</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000">
                          <a:effectLst/>
                          <a:latin typeface="+mn-lt"/>
                        </a:rPr>
                        <a:t>1</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000">
                          <a:effectLst/>
                          <a:latin typeface="+mn-lt"/>
                        </a:rPr>
                        <a:t>3</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000" dirty="0">
                          <a:effectLst/>
                          <a:latin typeface="+mn-lt"/>
                        </a:rPr>
                        <a:t>4</a:t>
                      </a:r>
                      <a:endParaRPr lang="es-ES" sz="1000" dirty="0">
                        <a:effectLst/>
                        <a:latin typeface="+mn-lt"/>
                        <a:ea typeface="Times New Roman" panose="02020603050405020304" pitchFamily="18" charset="0"/>
                      </a:endParaRPr>
                    </a:p>
                  </a:txBody>
                  <a:tcPr marL="25776" marR="25776" marT="0" marB="0" anchor="ctr"/>
                </a:tc>
              </a:tr>
              <a:tr h="204964">
                <a:tc>
                  <a:txBody>
                    <a:bodyPr/>
                    <a:lstStyle/>
                    <a:p>
                      <a:pPr algn="ctr">
                        <a:lnSpc>
                          <a:spcPct val="107000"/>
                        </a:lnSpc>
                        <a:spcAft>
                          <a:spcPts val="0"/>
                        </a:spcAft>
                      </a:pPr>
                      <a:r>
                        <a:rPr lang="es-PE" sz="1000">
                          <a:effectLst/>
                          <a:latin typeface="+mn-lt"/>
                        </a:rPr>
                        <a:t>0089</a:t>
                      </a:r>
                      <a:endParaRPr lang="es-ES" sz="1000">
                        <a:effectLst/>
                        <a:latin typeface="+mn-lt"/>
                        <a:ea typeface="Times New Roman" panose="02020603050405020304" pitchFamily="18" charset="0"/>
                      </a:endParaRPr>
                    </a:p>
                  </a:txBody>
                  <a:tcPr marL="25776" marR="25776" marT="0" marB="0" anchor="ctr"/>
                </a:tc>
                <a:tc>
                  <a:txBody>
                    <a:bodyPr/>
                    <a:lstStyle/>
                    <a:p>
                      <a:pPr algn="just">
                        <a:lnSpc>
                          <a:spcPct val="107000"/>
                        </a:lnSpc>
                        <a:spcAft>
                          <a:spcPts val="0"/>
                        </a:spcAft>
                      </a:pPr>
                      <a:r>
                        <a:rPr lang="es-PE" sz="1000">
                          <a:effectLst/>
                          <a:latin typeface="+mn-lt"/>
                        </a:rPr>
                        <a:t>Reducción de la degradación de los suelos agrarios </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000">
                          <a:effectLst/>
                          <a:latin typeface="+mn-lt"/>
                        </a:rPr>
                        <a:t>1</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000">
                          <a:effectLst/>
                          <a:latin typeface="+mn-lt"/>
                        </a:rPr>
                        <a:t>1</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000" dirty="0">
                          <a:effectLst/>
                          <a:latin typeface="+mn-lt"/>
                        </a:rPr>
                        <a:t>2</a:t>
                      </a:r>
                      <a:endParaRPr lang="es-ES" sz="1000" dirty="0">
                        <a:effectLst/>
                        <a:latin typeface="+mn-lt"/>
                        <a:ea typeface="Times New Roman" panose="02020603050405020304" pitchFamily="18" charset="0"/>
                      </a:endParaRPr>
                    </a:p>
                  </a:txBody>
                  <a:tcPr marL="25776" marR="25776" marT="0" marB="0" anchor="ctr"/>
                </a:tc>
              </a:tr>
              <a:tr h="409928">
                <a:tc>
                  <a:txBody>
                    <a:bodyPr/>
                    <a:lstStyle/>
                    <a:p>
                      <a:pPr algn="ctr">
                        <a:lnSpc>
                          <a:spcPct val="107000"/>
                        </a:lnSpc>
                        <a:spcAft>
                          <a:spcPts val="0"/>
                        </a:spcAft>
                      </a:pPr>
                      <a:r>
                        <a:rPr lang="es-PE" sz="1000">
                          <a:effectLst/>
                          <a:latin typeface="+mn-lt"/>
                        </a:rPr>
                        <a:t>0090</a:t>
                      </a:r>
                      <a:endParaRPr lang="es-ES" sz="1000">
                        <a:effectLst/>
                        <a:latin typeface="+mn-lt"/>
                        <a:ea typeface="Times New Roman" panose="02020603050405020304" pitchFamily="18" charset="0"/>
                      </a:endParaRPr>
                    </a:p>
                  </a:txBody>
                  <a:tcPr marL="25776" marR="25776" marT="0" marB="0" anchor="ctr"/>
                </a:tc>
                <a:tc>
                  <a:txBody>
                    <a:bodyPr/>
                    <a:lstStyle/>
                    <a:p>
                      <a:pPr algn="just">
                        <a:lnSpc>
                          <a:spcPct val="107000"/>
                        </a:lnSpc>
                        <a:spcAft>
                          <a:spcPts val="0"/>
                        </a:spcAft>
                      </a:pPr>
                      <a:r>
                        <a:rPr lang="es-PE" sz="1000">
                          <a:effectLst/>
                          <a:latin typeface="+mn-lt"/>
                        </a:rPr>
                        <a:t>Logros de aprendizaje de estudiantes de la educación básica regular</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000">
                          <a:effectLst/>
                          <a:latin typeface="+mn-lt"/>
                        </a:rPr>
                        <a:t>2</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ES" sz="1000">
                          <a:effectLst/>
                          <a:latin typeface="+mn-lt"/>
                        </a:rPr>
                        <a:t>34</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000" dirty="0">
                          <a:effectLst/>
                          <a:latin typeface="+mn-lt"/>
                        </a:rPr>
                        <a:t>36</a:t>
                      </a:r>
                      <a:endParaRPr lang="es-ES" sz="1000" dirty="0">
                        <a:effectLst/>
                        <a:latin typeface="+mn-lt"/>
                        <a:ea typeface="Times New Roman" panose="02020603050405020304" pitchFamily="18" charset="0"/>
                      </a:endParaRPr>
                    </a:p>
                  </a:txBody>
                  <a:tcPr marL="25776" marR="25776" marT="0" marB="0" anchor="ctr"/>
                </a:tc>
              </a:tr>
              <a:tr h="409928">
                <a:tc>
                  <a:txBody>
                    <a:bodyPr/>
                    <a:lstStyle/>
                    <a:p>
                      <a:pPr algn="ctr">
                        <a:lnSpc>
                          <a:spcPct val="107000"/>
                        </a:lnSpc>
                        <a:spcAft>
                          <a:spcPts val="0"/>
                        </a:spcAft>
                      </a:pPr>
                      <a:r>
                        <a:rPr lang="es-PE" sz="1000">
                          <a:effectLst/>
                          <a:latin typeface="+mn-lt"/>
                        </a:rPr>
                        <a:t>0091</a:t>
                      </a:r>
                      <a:endParaRPr lang="es-ES" sz="1000">
                        <a:effectLst/>
                        <a:latin typeface="+mn-lt"/>
                        <a:ea typeface="Times New Roman" panose="02020603050405020304" pitchFamily="18" charset="0"/>
                      </a:endParaRPr>
                    </a:p>
                  </a:txBody>
                  <a:tcPr marL="25776" marR="25776" marT="0" marB="0" anchor="ctr"/>
                </a:tc>
                <a:tc>
                  <a:txBody>
                    <a:bodyPr/>
                    <a:lstStyle/>
                    <a:p>
                      <a:pPr algn="just">
                        <a:lnSpc>
                          <a:spcPct val="107000"/>
                        </a:lnSpc>
                        <a:spcAft>
                          <a:spcPts val="0"/>
                        </a:spcAft>
                      </a:pPr>
                      <a:r>
                        <a:rPr lang="es-PE" sz="1000">
                          <a:effectLst/>
                          <a:latin typeface="+mn-lt"/>
                        </a:rPr>
                        <a:t>Incremento en el acceso de la población de 3 a 16 años a los servicios educativos públicos de la educación básica regular </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000">
                          <a:effectLst/>
                          <a:latin typeface="+mn-lt"/>
                        </a:rPr>
                        <a:t>3</a:t>
                      </a:r>
                      <a:endParaRPr lang="es-ES" sz="1000">
                        <a:effectLst/>
                        <a:latin typeface="+mn-lt"/>
                        <a:ea typeface="Times New Roman" panose="02020603050405020304" pitchFamily="18" charset="0"/>
                      </a:endParaRPr>
                    </a:p>
                  </a:txBody>
                  <a:tcPr marL="25776" marR="25776" marT="0" marB="0" anchor="ctr"/>
                </a:tc>
                <a:tc>
                  <a:txBody>
                    <a:bodyPr/>
                    <a:lstStyle/>
                    <a:p>
                      <a:pPr>
                        <a:lnSpc>
                          <a:spcPct val="107000"/>
                        </a:lnSpc>
                      </a:pPr>
                      <a:endParaRPr lang="es-ES" sz="1000">
                        <a:effectLst/>
                        <a:latin typeface="+mn-lt"/>
                      </a:endParaRPr>
                    </a:p>
                  </a:txBody>
                  <a:tcPr marL="25776" marR="25776" marT="0" marB="0" anchor="ctr"/>
                </a:tc>
                <a:tc>
                  <a:txBody>
                    <a:bodyPr/>
                    <a:lstStyle/>
                    <a:p>
                      <a:pPr algn="ctr">
                        <a:lnSpc>
                          <a:spcPct val="107000"/>
                        </a:lnSpc>
                        <a:spcAft>
                          <a:spcPts val="0"/>
                        </a:spcAft>
                      </a:pPr>
                      <a:r>
                        <a:rPr lang="es-PE" sz="1000" dirty="0">
                          <a:effectLst/>
                          <a:latin typeface="+mn-lt"/>
                        </a:rPr>
                        <a:t>3</a:t>
                      </a:r>
                      <a:endParaRPr lang="es-ES" sz="1000" dirty="0">
                        <a:effectLst/>
                        <a:latin typeface="+mn-lt"/>
                        <a:ea typeface="Times New Roman" panose="02020603050405020304" pitchFamily="18" charset="0"/>
                      </a:endParaRPr>
                    </a:p>
                  </a:txBody>
                  <a:tcPr marL="25776" marR="25776" marT="0" marB="0" anchor="ctr"/>
                </a:tc>
              </a:tr>
              <a:tr h="204964">
                <a:tc>
                  <a:txBody>
                    <a:bodyPr/>
                    <a:lstStyle/>
                    <a:p>
                      <a:pPr algn="ctr">
                        <a:lnSpc>
                          <a:spcPct val="107000"/>
                        </a:lnSpc>
                        <a:spcAft>
                          <a:spcPts val="0"/>
                        </a:spcAft>
                      </a:pPr>
                      <a:r>
                        <a:rPr lang="es-PE" sz="1000">
                          <a:effectLst/>
                          <a:latin typeface="+mn-lt"/>
                        </a:rPr>
                        <a:t>0093</a:t>
                      </a:r>
                      <a:endParaRPr lang="es-ES" sz="1000">
                        <a:effectLst/>
                        <a:latin typeface="+mn-lt"/>
                        <a:ea typeface="Times New Roman" panose="02020603050405020304" pitchFamily="18" charset="0"/>
                      </a:endParaRPr>
                    </a:p>
                  </a:txBody>
                  <a:tcPr marL="25776" marR="25776" marT="0" marB="0" anchor="ctr"/>
                </a:tc>
                <a:tc>
                  <a:txBody>
                    <a:bodyPr/>
                    <a:lstStyle/>
                    <a:p>
                      <a:pPr algn="just">
                        <a:lnSpc>
                          <a:spcPct val="107000"/>
                        </a:lnSpc>
                        <a:spcAft>
                          <a:spcPts val="0"/>
                        </a:spcAft>
                      </a:pPr>
                      <a:r>
                        <a:rPr lang="es-PE" sz="1000">
                          <a:effectLst/>
                          <a:latin typeface="+mn-lt"/>
                        </a:rPr>
                        <a:t>Desarrollo productivo de las empresas</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000">
                          <a:effectLst/>
                          <a:latin typeface="+mn-lt"/>
                        </a:rPr>
                        <a:t>2</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000">
                          <a:effectLst/>
                          <a:latin typeface="+mn-lt"/>
                        </a:rPr>
                        <a:t>2</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000" dirty="0">
                          <a:effectLst/>
                          <a:latin typeface="+mn-lt"/>
                        </a:rPr>
                        <a:t>4</a:t>
                      </a:r>
                      <a:endParaRPr lang="es-ES" sz="1000" dirty="0">
                        <a:effectLst/>
                        <a:latin typeface="+mn-lt"/>
                        <a:ea typeface="Times New Roman" panose="02020603050405020304" pitchFamily="18" charset="0"/>
                      </a:endParaRPr>
                    </a:p>
                  </a:txBody>
                  <a:tcPr marL="25776" marR="25776" marT="0" marB="0" anchor="ctr"/>
                </a:tc>
              </a:tr>
              <a:tr h="204964">
                <a:tc>
                  <a:txBody>
                    <a:bodyPr/>
                    <a:lstStyle/>
                    <a:p>
                      <a:pPr algn="ctr">
                        <a:lnSpc>
                          <a:spcPct val="107000"/>
                        </a:lnSpc>
                        <a:spcAft>
                          <a:spcPts val="0"/>
                        </a:spcAft>
                      </a:pPr>
                      <a:r>
                        <a:rPr lang="es-PE" sz="1000">
                          <a:effectLst/>
                          <a:latin typeface="+mn-lt"/>
                        </a:rPr>
                        <a:t>0094</a:t>
                      </a:r>
                      <a:endParaRPr lang="es-ES" sz="1000">
                        <a:effectLst/>
                        <a:latin typeface="+mn-lt"/>
                        <a:ea typeface="Times New Roman" panose="02020603050405020304" pitchFamily="18" charset="0"/>
                      </a:endParaRPr>
                    </a:p>
                  </a:txBody>
                  <a:tcPr marL="25776" marR="25776" marT="0" marB="0" anchor="ctr"/>
                </a:tc>
                <a:tc>
                  <a:txBody>
                    <a:bodyPr/>
                    <a:lstStyle/>
                    <a:p>
                      <a:pPr algn="just">
                        <a:lnSpc>
                          <a:spcPct val="107000"/>
                        </a:lnSpc>
                        <a:spcAft>
                          <a:spcPts val="0"/>
                        </a:spcAft>
                      </a:pPr>
                      <a:r>
                        <a:rPr lang="es-PE" sz="1000">
                          <a:effectLst/>
                          <a:latin typeface="+mn-lt"/>
                        </a:rPr>
                        <a:t>Ordenamiento y desarrollo de la acuicultura</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000">
                          <a:effectLst/>
                          <a:latin typeface="+mn-lt"/>
                        </a:rPr>
                        <a:t>4</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000">
                          <a:effectLst/>
                          <a:latin typeface="+mn-lt"/>
                        </a:rPr>
                        <a:t>1</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000" dirty="0">
                          <a:effectLst/>
                          <a:latin typeface="+mn-lt"/>
                        </a:rPr>
                        <a:t>5</a:t>
                      </a:r>
                      <a:endParaRPr lang="es-ES" sz="1000" dirty="0">
                        <a:effectLst/>
                        <a:latin typeface="+mn-lt"/>
                        <a:ea typeface="Times New Roman" panose="02020603050405020304" pitchFamily="18" charset="0"/>
                      </a:endParaRPr>
                    </a:p>
                  </a:txBody>
                  <a:tcPr marL="25776" marR="25776" marT="0" marB="0" anchor="ctr"/>
                </a:tc>
              </a:tr>
              <a:tr h="204964">
                <a:tc>
                  <a:txBody>
                    <a:bodyPr/>
                    <a:lstStyle/>
                    <a:p>
                      <a:pPr algn="ctr">
                        <a:lnSpc>
                          <a:spcPct val="107000"/>
                        </a:lnSpc>
                        <a:spcAft>
                          <a:spcPts val="0"/>
                        </a:spcAft>
                      </a:pPr>
                      <a:r>
                        <a:rPr lang="es-PE" sz="1000">
                          <a:effectLst/>
                          <a:latin typeface="+mn-lt"/>
                        </a:rPr>
                        <a:t>0095</a:t>
                      </a:r>
                      <a:endParaRPr lang="es-ES" sz="1000">
                        <a:effectLst/>
                        <a:latin typeface="+mn-lt"/>
                        <a:ea typeface="Times New Roman" panose="02020603050405020304" pitchFamily="18" charset="0"/>
                      </a:endParaRPr>
                    </a:p>
                  </a:txBody>
                  <a:tcPr marL="25776" marR="25776" marT="0" marB="0" anchor="ctr"/>
                </a:tc>
                <a:tc>
                  <a:txBody>
                    <a:bodyPr/>
                    <a:lstStyle/>
                    <a:p>
                      <a:pPr algn="just">
                        <a:lnSpc>
                          <a:spcPct val="107000"/>
                        </a:lnSpc>
                        <a:spcAft>
                          <a:spcPts val="0"/>
                        </a:spcAft>
                      </a:pPr>
                      <a:r>
                        <a:rPr lang="es-PE" sz="1000">
                          <a:effectLst/>
                          <a:latin typeface="+mn-lt"/>
                        </a:rPr>
                        <a:t>Fortalecimiento de la pesca artesanal</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000">
                          <a:effectLst/>
                          <a:latin typeface="+mn-lt"/>
                        </a:rPr>
                        <a:t>1</a:t>
                      </a:r>
                      <a:endParaRPr lang="es-ES" sz="1000">
                        <a:effectLst/>
                        <a:latin typeface="+mn-lt"/>
                        <a:ea typeface="Times New Roman" panose="02020603050405020304" pitchFamily="18" charset="0"/>
                      </a:endParaRPr>
                    </a:p>
                  </a:txBody>
                  <a:tcPr marL="25776" marR="25776" marT="0" marB="0" anchor="ctr"/>
                </a:tc>
                <a:tc>
                  <a:txBody>
                    <a:bodyPr/>
                    <a:lstStyle/>
                    <a:p>
                      <a:pPr>
                        <a:lnSpc>
                          <a:spcPct val="107000"/>
                        </a:lnSpc>
                      </a:pPr>
                      <a:endParaRPr lang="es-ES" sz="1000">
                        <a:effectLst/>
                        <a:latin typeface="+mn-lt"/>
                      </a:endParaRPr>
                    </a:p>
                  </a:txBody>
                  <a:tcPr marL="25776" marR="25776" marT="0" marB="0" anchor="ctr"/>
                </a:tc>
                <a:tc>
                  <a:txBody>
                    <a:bodyPr/>
                    <a:lstStyle/>
                    <a:p>
                      <a:pPr algn="ctr">
                        <a:lnSpc>
                          <a:spcPct val="107000"/>
                        </a:lnSpc>
                        <a:spcAft>
                          <a:spcPts val="0"/>
                        </a:spcAft>
                      </a:pPr>
                      <a:r>
                        <a:rPr lang="es-PE" sz="1000" dirty="0">
                          <a:effectLst/>
                          <a:latin typeface="+mn-lt"/>
                        </a:rPr>
                        <a:t>1</a:t>
                      </a:r>
                      <a:endParaRPr lang="es-ES" sz="1000" dirty="0">
                        <a:effectLst/>
                        <a:latin typeface="+mn-lt"/>
                        <a:ea typeface="Times New Roman" panose="02020603050405020304" pitchFamily="18" charset="0"/>
                      </a:endParaRPr>
                    </a:p>
                  </a:txBody>
                  <a:tcPr marL="25776" marR="25776" marT="0" marB="0" anchor="ctr"/>
                </a:tc>
              </a:tr>
              <a:tr h="204964">
                <a:tc>
                  <a:txBody>
                    <a:bodyPr/>
                    <a:lstStyle/>
                    <a:p>
                      <a:pPr algn="ctr">
                        <a:lnSpc>
                          <a:spcPct val="107000"/>
                        </a:lnSpc>
                        <a:spcAft>
                          <a:spcPts val="0"/>
                        </a:spcAft>
                      </a:pPr>
                      <a:r>
                        <a:rPr lang="es-PE" sz="1000">
                          <a:effectLst/>
                          <a:latin typeface="+mn-lt"/>
                        </a:rPr>
                        <a:t>0097</a:t>
                      </a:r>
                      <a:endParaRPr lang="es-ES" sz="1000">
                        <a:effectLst/>
                        <a:latin typeface="+mn-lt"/>
                        <a:ea typeface="Times New Roman" panose="02020603050405020304" pitchFamily="18" charset="0"/>
                      </a:endParaRPr>
                    </a:p>
                  </a:txBody>
                  <a:tcPr marL="25776" marR="25776" marT="0" marB="0" anchor="ctr"/>
                </a:tc>
                <a:tc>
                  <a:txBody>
                    <a:bodyPr/>
                    <a:lstStyle/>
                    <a:p>
                      <a:pPr algn="just">
                        <a:lnSpc>
                          <a:spcPct val="107000"/>
                        </a:lnSpc>
                        <a:spcAft>
                          <a:spcPts val="0"/>
                        </a:spcAft>
                      </a:pPr>
                      <a:r>
                        <a:rPr lang="es-PE" sz="1000">
                          <a:effectLst/>
                          <a:latin typeface="+mn-lt"/>
                        </a:rPr>
                        <a:t>Programa nacional de asistencia solidaria PENSION 65</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000">
                          <a:effectLst/>
                          <a:latin typeface="+mn-lt"/>
                        </a:rPr>
                        <a:t>2</a:t>
                      </a:r>
                      <a:endParaRPr lang="es-ES" sz="1000">
                        <a:effectLst/>
                        <a:latin typeface="+mn-lt"/>
                        <a:ea typeface="Times New Roman" panose="02020603050405020304" pitchFamily="18" charset="0"/>
                      </a:endParaRPr>
                    </a:p>
                  </a:txBody>
                  <a:tcPr marL="25776" marR="25776" marT="0" marB="0" anchor="ctr"/>
                </a:tc>
                <a:tc>
                  <a:txBody>
                    <a:bodyPr/>
                    <a:lstStyle/>
                    <a:p>
                      <a:pPr>
                        <a:lnSpc>
                          <a:spcPct val="107000"/>
                        </a:lnSpc>
                      </a:pPr>
                      <a:endParaRPr lang="es-ES" sz="1000">
                        <a:effectLst/>
                        <a:latin typeface="+mn-lt"/>
                      </a:endParaRPr>
                    </a:p>
                  </a:txBody>
                  <a:tcPr marL="25776" marR="25776" marT="0" marB="0" anchor="ctr"/>
                </a:tc>
                <a:tc>
                  <a:txBody>
                    <a:bodyPr/>
                    <a:lstStyle/>
                    <a:p>
                      <a:pPr algn="ctr">
                        <a:lnSpc>
                          <a:spcPct val="107000"/>
                        </a:lnSpc>
                        <a:spcAft>
                          <a:spcPts val="0"/>
                        </a:spcAft>
                      </a:pPr>
                      <a:r>
                        <a:rPr lang="es-PE" sz="1000" dirty="0">
                          <a:effectLst/>
                          <a:latin typeface="+mn-lt"/>
                        </a:rPr>
                        <a:t>2</a:t>
                      </a:r>
                      <a:endParaRPr lang="es-ES" sz="1000" dirty="0">
                        <a:effectLst/>
                        <a:latin typeface="+mn-lt"/>
                        <a:ea typeface="Times New Roman" panose="02020603050405020304" pitchFamily="18" charset="0"/>
                      </a:endParaRPr>
                    </a:p>
                  </a:txBody>
                  <a:tcPr marL="25776" marR="25776" marT="0" marB="0" anchor="ctr"/>
                </a:tc>
              </a:tr>
              <a:tr h="409928">
                <a:tc>
                  <a:txBody>
                    <a:bodyPr/>
                    <a:lstStyle/>
                    <a:p>
                      <a:pPr algn="ctr">
                        <a:lnSpc>
                          <a:spcPct val="107000"/>
                        </a:lnSpc>
                        <a:spcAft>
                          <a:spcPts val="0"/>
                        </a:spcAft>
                      </a:pPr>
                      <a:r>
                        <a:rPr lang="es-PE" sz="1000">
                          <a:effectLst/>
                          <a:latin typeface="+mn-lt"/>
                        </a:rPr>
                        <a:t>0101</a:t>
                      </a:r>
                      <a:endParaRPr lang="es-ES" sz="1000">
                        <a:effectLst/>
                        <a:latin typeface="+mn-lt"/>
                        <a:ea typeface="Times New Roman" panose="02020603050405020304" pitchFamily="18" charset="0"/>
                      </a:endParaRPr>
                    </a:p>
                  </a:txBody>
                  <a:tcPr marL="25776" marR="25776" marT="0" marB="0" anchor="ctr"/>
                </a:tc>
                <a:tc>
                  <a:txBody>
                    <a:bodyPr/>
                    <a:lstStyle/>
                    <a:p>
                      <a:pPr algn="just">
                        <a:lnSpc>
                          <a:spcPct val="107000"/>
                        </a:lnSpc>
                        <a:spcAft>
                          <a:spcPts val="0"/>
                        </a:spcAft>
                      </a:pPr>
                      <a:r>
                        <a:rPr lang="es-PE" sz="1000">
                          <a:effectLst/>
                          <a:latin typeface="+mn-lt"/>
                        </a:rPr>
                        <a:t>Incremento de la práctica de actividades físicas, deportivas y recreativas en la población peruana</a:t>
                      </a:r>
                      <a:endParaRPr lang="es-ES" sz="1000">
                        <a:effectLst/>
                        <a:latin typeface="+mn-lt"/>
                        <a:ea typeface="Times New Roman" panose="02020603050405020304" pitchFamily="18" charset="0"/>
                      </a:endParaRPr>
                    </a:p>
                  </a:txBody>
                  <a:tcPr marL="25776" marR="25776" marT="0" marB="0" anchor="ctr"/>
                </a:tc>
                <a:tc>
                  <a:txBody>
                    <a:bodyPr/>
                    <a:lstStyle/>
                    <a:p>
                      <a:pPr>
                        <a:lnSpc>
                          <a:spcPct val="107000"/>
                        </a:lnSpc>
                      </a:pPr>
                      <a:endParaRPr lang="es-ES" sz="1000">
                        <a:effectLst/>
                        <a:latin typeface="+mn-lt"/>
                      </a:endParaRPr>
                    </a:p>
                  </a:txBody>
                  <a:tcPr marL="25776" marR="25776" marT="0" marB="0" anchor="ctr"/>
                </a:tc>
                <a:tc>
                  <a:txBody>
                    <a:bodyPr/>
                    <a:lstStyle/>
                    <a:p>
                      <a:pPr algn="ctr">
                        <a:lnSpc>
                          <a:spcPct val="107000"/>
                        </a:lnSpc>
                        <a:spcAft>
                          <a:spcPts val="0"/>
                        </a:spcAft>
                      </a:pPr>
                      <a:r>
                        <a:rPr lang="es-ES" sz="1000">
                          <a:effectLst/>
                          <a:latin typeface="+mn-lt"/>
                        </a:rPr>
                        <a:t>3</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000" dirty="0">
                          <a:effectLst/>
                          <a:latin typeface="+mn-lt"/>
                        </a:rPr>
                        <a:t>3</a:t>
                      </a:r>
                      <a:endParaRPr lang="es-ES" sz="1000" dirty="0">
                        <a:effectLst/>
                        <a:latin typeface="+mn-lt"/>
                        <a:ea typeface="Times New Roman" panose="02020603050405020304" pitchFamily="18" charset="0"/>
                      </a:endParaRPr>
                    </a:p>
                  </a:txBody>
                  <a:tcPr marL="25776" marR="25776" marT="0" marB="0" anchor="ctr"/>
                </a:tc>
              </a:tr>
              <a:tr h="409928">
                <a:tc>
                  <a:txBody>
                    <a:bodyPr/>
                    <a:lstStyle/>
                    <a:p>
                      <a:pPr algn="ctr">
                        <a:lnSpc>
                          <a:spcPct val="107000"/>
                        </a:lnSpc>
                        <a:spcAft>
                          <a:spcPts val="0"/>
                        </a:spcAft>
                      </a:pPr>
                      <a:r>
                        <a:rPr lang="es-PE" sz="1000">
                          <a:effectLst/>
                          <a:latin typeface="+mn-lt"/>
                        </a:rPr>
                        <a:t>0106</a:t>
                      </a:r>
                      <a:endParaRPr lang="es-ES" sz="1000">
                        <a:effectLst/>
                        <a:latin typeface="+mn-lt"/>
                        <a:ea typeface="Times New Roman" panose="02020603050405020304" pitchFamily="18" charset="0"/>
                      </a:endParaRPr>
                    </a:p>
                  </a:txBody>
                  <a:tcPr marL="25776" marR="25776" marT="0" marB="0" anchor="ctr"/>
                </a:tc>
                <a:tc>
                  <a:txBody>
                    <a:bodyPr/>
                    <a:lstStyle/>
                    <a:p>
                      <a:pPr algn="just">
                        <a:lnSpc>
                          <a:spcPct val="107000"/>
                        </a:lnSpc>
                        <a:spcAft>
                          <a:spcPts val="0"/>
                        </a:spcAft>
                      </a:pPr>
                      <a:r>
                        <a:rPr lang="es-PE" sz="1000">
                          <a:effectLst/>
                          <a:latin typeface="+mn-lt"/>
                        </a:rPr>
                        <a:t>Inclusión de niños, niñas y jóvenes con discapacidad en la educación básica y técnico productiva</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000">
                          <a:effectLst/>
                          <a:latin typeface="+mn-lt"/>
                        </a:rPr>
                        <a:t>3</a:t>
                      </a:r>
                      <a:endParaRPr lang="es-ES" sz="1000">
                        <a:effectLst/>
                        <a:latin typeface="+mn-lt"/>
                        <a:ea typeface="Times New Roman" panose="02020603050405020304" pitchFamily="18" charset="0"/>
                      </a:endParaRPr>
                    </a:p>
                  </a:txBody>
                  <a:tcPr marL="25776" marR="25776" marT="0" marB="0" anchor="ctr"/>
                </a:tc>
                <a:tc>
                  <a:txBody>
                    <a:bodyPr/>
                    <a:lstStyle/>
                    <a:p>
                      <a:pPr>
                        <a:lnSpc>
                          <a:spcPct val="107000"/>
                        </a:lnSpc>
                      </a:pPr>
                      <a:endParaRPr lang="es-ES" sz="1000">
                        <a:effectLst/>
                        <a:latin typeface="+mn-lt"/>
                      </a:endParaRPr>
                    </a:p>
                  </a:txBody>
                  <a:tcPr marL="25776" marR="25776" marT="0" marB="0" anchor="ctr"/>
                </a:tc>
                <a:tc>
                  <a:txBody>
                    <a:bodyPr/>
                    <a:lstStyle/>
                    <a:p>
                      <a:pPr algn="ctr">
                        <a:lnSpc>
                          <a:spcPct val="107000"/>
                        </a:lnSpc>
                        <a:spcAft>
                          <a:spcPts val="0"/>
                        </a:spcAft>
                      </a:pPr>
                      <a:r>
                        <a:rPr lang="es-PE" sz="1000" dirty="0">
                          <a:effectLst/>
                          <a:latin typeface="+mn-lt"/>
                        </a:rPr>
                        <a:t>3</a:t>
                      </a:r>
                      <a:endParaRPr lang="es-ES" sz="1000" dirty="0">
                        <a:effectLst/>
                        <a:latin typeface="+mn-lt"/>
                        <a:ea typeface="Times New Roman" panose="02020603050405020304" pitchFamily="18" charset="0"/>
                      </a:endParaRPr>
                    </a:p>
                  </a:txBody>
                  <a:tcPr marL="25776" marR="25776" marT="0" marB="0" anchor="ctr"/>
                </a:tc>
              </a:tr>
              <a:tr h="204964">
                <a:tc>
                  <a:txBody>
                    <a:bodyPr/>
                    <a:lstStyle/>
                    <a:p>
                      <a:pPr algn="ctr">
                        <a:lnSpc>
                          <a:spcPct val="107000"/>
                        </a:lnSpc>
                        <a:spcAft>
                          <a:spcPts val="0"/>
                        </a:spcAft>
                      </a:pPr>
                      <a:r>
                        <a:rPr lang="es-ES" sz="1000">
                          <a:effectLst/>
                          <a:latin typeface="+mn-lt"/>
                        </a:rPr>
                        <a:t>0110</a:t>
                      </a:r>
                      <a:endParaRPr lang="es-ES" sz="1000">
                        <a:effectLst/>
                        <a:latin typeface="+mn-lt"/>
                        <a:ea typeface="Times New Roman" panose="02020603050405020304" pitchFamily="18" charset="0"/>
                      </a:endParaRPr>
                    </a:p>
                  </a:txBody>
                  <a:tcPr marL="25776" marR="25776" marT="0" marB="0" anchor="ctr"/>
                </a:tc>
                <a:tc>
                  <a:txBody>
                    <a:bodyPr/>
                    <a:lstStyle/>
                    <a:p>
                      <a:pPr algn="just">
                        <a:lnSpc>
                          <a:spcPct val="107000"/>
                        </a:lnSpc>
                        <a:spcAft>
                          <a:spcPts val="0"/>
                        </a:spcAft>
                      </a:pPr>
                      <a:r>
                        <a:rPr lang="es-ES" sz="1000">
                          <a:effectLst/>
                          <a:latin typeface="+mn-lt"/>
                        </a:rPr>
                        <a:t>Fiscalización aduanera</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ES" sz="1000">
                          <a:effectLst/>
                          <a:latin typeface="+mn-lt"/>
                        </a:rPr>
                        <a:t>1</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ES" sz="1000">
                          <a:effectLst/>
                          <a:latin typeface="+mn-lt"/>
                        </a:rPr>
                        <a:t>3</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ES" sz="1000" dirty="0">
                          <a:effectLst/>
                          <a:latin typeface="+mn-lt"/>
                        </a:rPr>
                        <a:t>4</a:t>
                      </a:r>
                      <a:endParaRPr lang="es-ES" sz="1000" dirty="0">
                        <a:effectLst/>
                        <a:latin typeface="+mn-lt"/>
                        <a:ea typeface="Times New Roman" panose="02020603050405020304" pitchFamily="18" charset="0"/>
                      </a:endParaRPr>
                    </a:p>
                  </a:txBody>
                  <a:tcPr marL="25776" marR="25776" marT="0" marB="0" anchor="ctr"/>
                </a:tc>
              </a:tr>
              <a:tr h="204964">
                <a:tc>
                  <a:txBody>
                    <a:bodyPr/>
                    <a:lstStyle/>
                    <a:p>
                      <a:pPr algn="ctr">
                        <a:lnSpc>
                          <a:spcPct val="107000"/>
                        </a:lnSpc>
                        <a:spcAft>
                          <a:spcPts val="0"/>
                        </a:spcAft>
                      </a:pPr>
                      <a:r>
                        <a:rPr lang="es-ES" sz="1000">
                          <a:effectLst/>
                          <a:latin typeface="+mn-lt"/>
                        </a:rPr>
                        <a:t>0111</a:t>
                      </a:r>
                      <a:endParaRPr lang="es-ES" sz="1000">
                        <a:effectLst/>
                        <a:latin typeface="+mn-lt"/>
                        <a:ea typeface="Times New Roman" panose="02020603050405020304" pitchFamily="18" charset="0"/>
                      </a:endParaRPr>
                    </a:p>
                  </a:txBody>
                  <a:tcPr marL="25776" marR="25776" marT="0" marB="0" anchor="ctr"/>
                </a:tc>
                <a:tc>
                  <a:txBody>
                    <a:bodyPr/>
                    <a:lstStyle/>
                    <a:p>
                      <a:pPr algn="just">
                        <a:lnSpc>
                          <a:spcPct val="107000"/>
                        </a:lnSpc>
                        <a:spcAft>
                          <a:spcPts val="0"/>
                        </a:spcAft>
                      </a:pPr>
                      <a:r>
                        <a:rPr lang="es-ES" sz="1000">
                          <a:effectLst/>
                          <a:latin typeface="+mn-lt"/>
                        </a:rPr>
                        <a:t>Apoyo al hábitat rural</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ES" sz="1000">
                          <a:effectLst/>
                          <a:latin typeface="+mn-lt"/>
                        </a:rPr>
                        <a:t>3</a:t>
                      </a:r>
                      <a:endParaRPr lang="es-ES" sz="1000">
                        <a:effectLst/>
                        <a:latin typeface="+mn-lt"/>
                        <a:ea typeface="Times New Roman" panose="02020603050405020304" pitchFamily="18" charset="0"/>
                      </a:endParaRPr>
                    </a:p>
                  </a:txBody>
                  <a:tcPr marL="25776" marR="25776" marT="0" marB="0" anchor="ctr"/>
                </a:tc>
                <a:tc>
                  <a:txBody>
                    <a:bodyPr/>
                    <a:lstStyle/>
                    <a:p>
                      <a:pPr>
                        <a:lnSpc>
                          <a:spcPct val="107000"/>
                        </a:lnSpc>
                      </a:pPr>
                      <a:endParaRPr lang="es-ES" sz="1000">
                        <a:effectLst/>
                        <a:latin typeface="+mn-lt"/>
                      </a:endParaRPr>
                    </a:p>
                  </a:txBody>
                  <a:tcPr marL="25776" marR="25776" marT="0" marB="0" anchor="ctr"/>
                </a:tc>
                <a:tc>
                  <a:txBody>
                    <a:bodyPr/>
                    <a:lstStyle/>
                    <a:p>
                      <a:pPr algn="ctr">
                        <a:lnSpc>
                          <a:spcPct val="107000"/>
                        </a:lnSpc>
                        <a:spcAft>
                          <a:spcPts val="0"/>
                        </a:spcAft>
                      </a:pPr>
                      <a:r>
                        <a:rPr lang="es-ES" sz="1000" dirty="0">
                          <a:effectLst/>
                          <a:latin typeface="+mn-lt"/>
                        </a:rPr>
                        <a:t>3</a:t>
                      </a:r>
                      <a:endParaRPr lang="es-ES" sz="1000" dirty="0">
                        <a:effectLst/>
                        <a:latin typeface="+mn-lt"/>
                        <a:ea typeface="Times New Roman" panose="02020603050405020304" pitchFamily="18" charset="0"/>
                      </a:endParaRPr>
                    </a:p>
                  </a:txBody>
                  <a:tcPr marL="25776" marR="25776" marT="0" marB="0" anchor="ctr"/>
                </a:tc>
              </a:tr>
              <a:tr h="409928">
                <a:tc>
                  <a:txBody>
                    <a:bodyPr/>
                    <a:lstStyle/>
                    <a:p>
                      <a:pPr algn="ctr">
                        <a:lnSpc>
                          <a:spcPct val="107000"/>
                        </a:lnSpc>
                        <a:spcAft>
                          <a:spcPts val="0"/>
                        </a:spcAft>
                      </a:pPr>
                      <a:r>
                        <a:rPr lang="es-PE" sz="1000">
                          <a:effectLst/>
                          <a:latin typeface="+mn-lt"/>
                        </a:rPr>
                        <a:t>0123</a:t>
                      </a:r>
                      <a:endParaRPr lang="es-ES" sz="1000">
                        <a:effectLst/>
                        <a:latin typeface="+mn-lt"/>
                        <a:ea typeface="Times New Roman" panose="02020603050405020304" pitchFamily="18" charset="0"/>
                      </a:endParaRPr>
                    </a:p>
                  </a:txBody>
                  <a:tcPr marL="25776" marR="25776" marT="0" marB="0" anchor="ctr"/>
                </a:tc>
                <a:tc>
                  <a:txBody>
                    <a:bodyPr/>
                    <a:lstStyle/>
                    <a:p>
                      <a:pPr algn="just">
                        <a:lnSpc>
                          <a:spcPct val="107000"/>
                        </a:lnSpc>
                        <a:spcAft>
                          <a:spcPts val="0"/>
                        </a:spcAft>
                      </a:pPr>
                      <a:r>
                        <a:rPr lang="es-PE" sz="1000">
                          <a:effectLst/>
                          <a:latin typeface="+mn-lt"/>
                        </a:rPr>
                        <a:t>Mejora de las competencias de la población penitenciaria para su reinserción social positiva</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000">
                          <a:effectLst/>
                          <a:latin typeface="+mn-lt"/>
                        </a:rPr>
                        <a:t>1</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ES" sz="1000">
                          <a:effectLst/>
                          <a:latin typeface="+mn-lt"/>
                        </a:rPr>
                        <a:t>2</a:t>
                      </a:r>
                      <a:endParaRPr lang="es-ES" sz="100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000" dirty="0">
                          <a:effectLst/>
                          <a:latin typeface="+mn-lt"/>
                        </a:rPr>
                        <a:t>3</a:t>
                      </a:r>
                      <a:endParaRPr lang="es-ES" sz="1000" dirty="0">
                        <a:effectLst/>
                        <a:latin typeface="+mn-lt"/>
                        <a:ea typeface="Times New Roman" panose="02020603050405020304" pitchFamily="18" charset="0"/>
                      </a:endParaRPr>
                    </a:p>
                  </a:txBody>
                  <a:tcPr marL="25776" marR="25776" marT="0" marB="0" anchor="ctr"/>
                </a:tc>
              </a:tr>
              <a:tr h="204964">
                <a:tc>
                  <a:txBody>
                    <a:bodyPr/>
                    <a:lstStyle/>
                    <a:p>
                      <a:pPr algn="just">
                        <a:lnSpc>
                          <a:spcPct val="107000"/>
                        </a:lnSpc>
                        <a:spcAft>
                          <a:spcPts val="0"/>
                        </a:spcAft>
                      </a:pPr>
                      <a:r>
                        <a:rPr lang="es-PE" sz="1000" b="1">
                          <a:effectLst/>
                          <a:latin typeface="+mn-lt"/>
                        </a:rPr>
                        <a:t> </a:t>
                      </a:r>
                      <a:endParaRPr lang="es-ES" sz="1000" b="1">
                        <a:effectLst/>
                        <a:latin typeface="+mn-lt"/>
                        <a:ea typeface="Times New Roman" panose="02020603050405020304" pitchFamily="18" charset="0"/>
                      </a:endParaRPr>
                    </a:p>
                  </a:txBody>
                  <a:tcPr marL="25776" marR="25776" marT="0" marB="0" anchor="ctr"/>
                </a:tc>
                <a:tc>
                  <a:txBody>
                    <a:bodyPr/>
                    <a:lstStyle/>
                    <a:p>
                      <a:pPr algn="just">
                        <a:lnSpc>
                          <a:spcPct val="107000"/>
                        </a:lnSpc>
                        <a:spcAft>
                          <a:spcPts val="0"/>
                        </a:spcAft>
                      </a:pPr>
                      <a:r>
                        <a:rPr lang="es-PE" sz="1000" b="1">
                          <a:effectLst/>
                          <a:latin typeface="+mn-lt"/>
                        </a:rPr>
                        <a:t>Total general</a:t>
                      </a:r>
                      <a:endParaRPr lang="es-ES" sz="1000" b="1">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000" b="1">
                          <a:effectLst/>
                          <a:latin typeface="+mn-lt"/>
                        </a:rPr>
                        <a:t>121</a:t>
                      </a:r>
                      <a:endParaRPr lang="es-ES" sz="1000" b="1">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000" b="1" dirty="0">
                          <a:effectLst/>
                          <a:latin typeface="+mn-lt"/>
                        </a:rPr>
                        <a:t>93</a:t>
                      </a:r>
                      <a:endParaRPr lang="es-ES" sz="1000" b="1" dirty="0">
                        <a:effectLst/>
                        <a:latin typeface="+mn-lt"/>
                        <a:ea typeface="Times New Roman" panose="02020603050405020304" pitchFamily="18" charset="0"/>
                      </a:endParaRPr>
                    </a:p>
                  </a:txBody>
                  <a:tcPr marL="25776" marR="25776" marT="0" marB="0" anchor="ctr"/>
                </a:tc>
                <a:tc>
                  <a:txBody>
                    <a:bodyPr/>
                    <a:lstStyle/>
                    <a:p>
                      <a:pPr algn="ctr">
                        <a:lnSpc>
                          <a:spcPct val="107000"/>
                        </a:lnSpc>
                        <a:spcAft>
                          <a:spcPts val="0"/>
                        </a:spcAft>
                      </a:pPr>
                      <a:r>
                        <a:rPr lang="es-PE" sz="1000" b="1" dirty="0">
                          <a:effectLst/>
                          <a:latin typeface="+mn-lt"/>
                        </a:rPr>
                        <a:t>214</a:t>
                      </a:r>
                      <a:endParaRPr lang="es-ES" sz="1000" b="1" dirty="0">
                        <a:effectLst/>
                        <a:latin typeface="+mn-lt"/>
                        <a:ea typeface="Times New Roman" panose="02020603050405020304" pitchFamily="18" charset="0"/>
                      </a:endParaRPr>
                    </a:p>
                  </a:txBody>
                  <a:tcPr marL="25776" marR="25776" marT="0" marB="0" anchor="ctr"/>
                </a:tc>
              </a:tr>
            </a:tbl>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2 Subtítulo"/>
          <p:cNvSpPr>
            <a:spLocks noGrp="1"/>
          </p:cNvSpPr>
          <p:nvPr>
            <p:ph type="subTitle" idx="1"/>
          </p:nvPr>
        </p:nvSpPr>
        <p:spPr>
          <a:xfrm>
            <a:off x="587375" y="334963"/>
            <a:ext cx="6942138" cy="576262"/>
          </a:xfrm>
        </p:spPr>
        <p:txBody>
          <a:bodyPr/>
          <a:lstStyle/>
          <a:p>
            <a:pPr algn="l" eaLnBrk="1" hangingPunct="1">
              <a:spcBef>
                <a:spcPct val="0"/>
              </a:spcBef>
            </a:pPr>
            <a:r>
              <a:rPr lang="es-PE" b="1" smtClean="0"/>
              <a:t>PERSPECTIVAS DEL SEGUIMIENTO</a:t>
            </a:r>
          </a:p>
        </p:txBody>
      </p:sp>
      <p:grpSp>
        <p:nvGrpSpPr>
          <p:cNvPr id="71683" name="Grupo 16"/>
          <p:cNvGrpSpPr>
            <a:grpSpLocks/>
          </p:cNvGrpSpPr>
          <p:nvPr/>
        </p:nvGrpSpPr>
        <p:grpSpPr bwMode="auto">
          <a:xfrm>
            <a:off x="5316538" y="4038600"/>
            <a:ext cx="4367212" cy="2003425"/>
            <a:chOff x="3464315" y="2196869"/>
            <a:chExt cx="4219098" cy="2685063"/>
          </a:xfrm>
        </p:grpSpPr>
        <p:sp>
          <p:nvSpPr>
            <p:cNvPr id="18" name="Forma 17"/>
            <p:cNvSpPr/>
            <p:nvPr/>
          </p:nvSpPr>
          <p:spPr>
            <a:xfrm>
              <a:off x="3464315" y="2196869"/>
              <a:ext cx="2685438" cy="2685063"/>
            </a:xfrm>
            <a:prstGeom prst="gear9">
              <a:avLst/>
            </a:prstGeom>
            <a:noFill/>
            <a:ln>
              <a:solidFill>
                <a:schemeClr val="bg1">
                  <a:lumMod val="95000"/>
                </a:schemeClr>
              </a:solidFill>
              <a:prstDash val="solid"/>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Forma 4"/>
            <p:cNvSpPr/>
            <p:nvPr/>
          </p:nvSpPr>
          <p:spPr>
            <a:xfrm>
              <a:off x="3706633" y="2362824"/>
              <a:ext cx="3976780" cy="2353153"/>
            </a:xfrm>
            <a:prstGeom prst="rect">
              <a:avLst/>
            </a:prstGeom>
            <a:ln>
              <a:noFill/>
            </a:ln>
          </p:spPr>
          <p:style>
            <a:lnRef idx="0">
              <a:scrgbClr r="0" g="0" b="0"/>
            </a:lnRef>
            <a:fillRef idx="0">
              <a:scrgbClr r="0" g="0" b="0"/>
            </a:fillRef>
            <a:effectRef idx="0">
              <a:scrgbClr r="0" g="0" b="0"/>
            </a:effectRef>
            <a:fontRef idx="minor">
              <a:schemeClr val="lt1"/>
            </a:fontRef>
          </p:style>
          <p:txBody>
            <a:bodyPr lIns="8890" tIns="8890" rIns="8890" bIns="8890" spcCol="1270" anchor="ctr"/>
            <a:lstStyle/>
            <a:p>
              <a:pPr algn="just">
                <a:defRPr/>
              </a:pPr>
              <a:r>
                <a:rPr lang="es-PE" sz="1500" dirty="0">
                  <a:solidFill>
                    <a:prstClr val="black"/>
                  </a:solidFill>
                  <a:latin typeface="Verdana" pitchFamily="34" charset="0"/>
                </a:rPr>
                <a:t>Directiva</a:t>
              </a:r>
            </a:p>
            <a:p>
              <a:pPr marL="285750" indent="-285750" algn="just">
                <a:buFont typeface="Arial" panose="020B0604020202020204" pitchFamily="34" charset="0"/>
                <a:buChar char="•"/>
                <a:defRPr/>
              </a:pPr>
              <a:r>
                <a:rPr lang="es-PE" sz="1500" dirty="0">
                  <a:solidFill>
                    <a:prstClr val="black"/>
                  </a:solidFill>
                  <a:latin typeface="Verdana" pitchFamily="34" charset="0"/>
                </a:rPr>
                <a:t>Revisión de la directiva de evaluación presupuestal, mejora con énfasis en seguimiento de PP.</a:t>
              </a:r>
            </a:p>
          </p:txBody>
        </p:sp>
      </p:grpSp>
      <p:grpSp>
        <p:nvGrpSpPr>
          <p:cNvPr id="71684" name="Grupo 19"/>
          <p:cNvGrpSpPr>
            <a:grpSpLocks/>
          </p:cNvGrpSpPr>
          <p:nvPr/>
        </p:nvGrpSpPr>
        <p:grpSpPr bwMode="auto">
          <a:xfrm>
            <a:off x="207963" y="2767013"/>
            <a:ext cx="5513387" cy="3792537"/>
            <a:chOff x="3084458" y="2202386"/>
            <a:chExt cx="3118227" cy="3010509"/>
          </a:xfrm>
        </p:grpSpPr>
        <p:sp>
          <p:nvSpPr>
            <p:cNvPr id="21" name="Forma 20"/>
            <p:cNvSpPr/>
            <p:nvPr/>
          </p:nvSpPr>
          <p:spPr>
            <a:xfrm>
              <a:off x="3517221" y="2202386"/>
              <a:ext cx="2685464" cy="2685389"/>
            </a:xfrm>
            <a:prstGeom prst="gear9">
              <a:avLst/>
            </a:prstGeom>
            <a:noFill/>
            <a:ln>
              <a:solidFill>
                <a:schemeClr val="bg1">
                  <a:lumMod val="95000"/>
                </a:schemeClr>
              </a:solidFill>
              <a:prstDash val="solid"/>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 name="Forma 4"/>
            <p:cNvSpPr/>
            <p:nvPr/>
          </p:nvSpPr>
          <p:spPr>
            <a:xfrm>
              <a:off x="3084458" y="2348564"/>
              <a:ext cx="2694443" cy="2864331"/>
            </a:xfrm>
            <a:prstGeom prst="rect">
              <a:avLst/>
            </a:prstGeom>
            <a:ln>
              <a:noFill/>
            </a:ln>
          </p:spPr>
          <p:style>
            <a:lnRef idx="0">
              <a:scrgbClr r="0" g="0" b="0"/>
            </a:lnRef>
            <a:fillRef idx="0">
              <a:scrgbClr r="0" g="0" b="0"/>
            </a:fillRef>
            <a:effectRef idx="0">
              <a:scrgbClr r="0" g="0" b="0"/>
            </a:effectRef>
            <a:fontRef idx="minor">
              <a:schemeClr val="lt1"/>
            </a:fontRef>
          </p:style>
          <p:txBody>
            <a:bodyPr lIns="8890" tIns="8890" rIns="8890" bIns="8890" spcCol="1270" anchor="ctr"/>
            <a:lstStyle/>
            <a:p>
              <a:pPr defTabSz="311150">
                <a:lnSpc>
                  <a:spcPct val="90000"/>
                </a:lnSpc>
                <a:spcAft>
                  <a:spcPct val="35000"/>
                </a:spcAft>
                <a:defRPr/>
              </a:pPr>
              <a:r>
                <a:rPr lang="es-PE" sz="1500" dirty="0">
                  <a:solidFill>
                    <a:prstClr val="black"/>
                  </a:solidFill>
                  <a:latin typeface="Verdana" pitchFamily="34" charset="0"/>
                </a:rPr>
                <a:t>Instrumentos metodológicos</a:t>
              </a:r>
            </a:p>
            <a:p>
              <a:pPr marL="285750" indent="-285750" algn="just" defTabSz="311150">
                <a:lnSpc>
                  <a:spcPct val="90000"/>
                </a:lnSpc>
                <a:spcAft>
                  <a:spcPct val="35000"/>
                </a:spcAft>
                <a:buFont typeface="Arial" panose="020B0604020202020204" pitchFamily="34" charset="0"/>
                <a:buChar char="•"/>
                <a:defRPr/>
              </a:pPr>
              <a:r>
                <a:rPr lang="es-PE" sz="1500" dirty="0">
                  <a:solidFill>
                    <a:prstClr val="black"/>
                  </a:solidFill>
                  <a:latin typeface="Verdana" pitchFamily="34" charset="0"/>
                </a:rPr>
                <a:t>Contratar consultorías para revisión y elaboración de fichas de indicadores (INPE, </a:t>
              </a:r>
              <a:r>
                <a:rPr lang="es-PE" sz="1500" dirty="0" err="1">
                  <a:solidFill>
                    <a:prstClr val="black"/>
                  </a:solidFill>
                  <a:latin typeface="Verdana" pitchFamily="34" charset="0"/>
                </a:rPr>
                <a:t>Qali</a:t>
              </a:r>
              <a:r>
                <a:rPr lang="es-PE" sz="1500" dirty="0">
                  <a:solidFill>
                    <a:prstClr val="black"/>
                  </a:solidFill>
                  <a:latin typeface="Verdana" pitchFamily="34" charset="0"/>
                </a:rPr>
                <a:t> </a:t>
              </a:r>
              <a:r>
                <a:rPr lang="es-PE" sz="1500" dirty="0" err="1">
                  <a:solidFill>
                    <a:prstClr val="black"/>
                  </a:solidFill>
                  <a:latin typeface="Verdana" pitchFamily="34" charset="0"/>
                </a:rPr>
                <a:t>Warma</a:t>
              </a:r>
              <a:r>
                <a:rPr lang="es-PE" sz="1500" dirty="0">
                  <a:solidFill>
                    <a:prstClr val="black"/>
                  </a:solidFill>
                  <a:latin typeface="Verdana" pitchFamily="34" charset="0"/>
                </a:rPr>
                <a:t>, Pro Empleo, etc.).</a:t>
              </a:r>
            </a:p>
            <a:p>
              <a:pPr marL="285750" indent="-285750" algn="just" defTabSz="311150">
                <a:lnSpc>
                  <a:spcPct val="90000"/>
                </a:lnSpc>
                <a:spcAft>
                  <a:spcPct val="35000"/>
                </a:spcAft>
                <a:buFont typeface="Arial" panose="020B0604020202020204" pitchFamily="34" charset="0"/>
                <a:buChar char="•"/>
                <a:defRPr/>
              </a:pPr>
              <a:r>
                <a:rPr lang="es-PE" sz="1500" dirty="0">
                  <a:solidFill>
                    <a:prstClr val="black"/>
                  </a:solidFill>
                  <a:latin typeface="Verdana" pitchFamily="34" charset="0"/>
                </a:rPr>
                <a:t>Consolidar fichas técnicas de indicadores de desempeño.</a:t>
              </a:r>
            </a:p>
            <a:p>
              <a:pPr marL="285750" indent="-285750" algn="just" defTabSz="311150">
                <a:lnSpc>
                  <a:spcPct val="90000"/>
                </a:lnSpc>
                <a:spcAft>
                  <a:spcPct val="35000"/>
                </a:spcAft>
                <a:buFont typeface="Arial" panose="020B0604020202020204" pitchFamily="34" charset="0"/>
                <a:buChar char="•"/>
                <a:defRPr/>
              </a:pPr>
              <a:r>
                <a:rPr lang="es-PE" sz="1500" dirty="0">
                  <a:solidFill>
                    <a:prstClr val="black"/>
                  </a:solidFill>
                  <a:latin typeface="Verdana" pitchFamily="34" charset="0"/>
                </a:rPr>
                <a:t>Realizar taller a pliegos sobre elaboración de fichas técnicas de indicadores de desempeño.</a:t>
              </a:r>
              <a:endParaRPr lang="es-ES" sz="1500" dirty="0"/>
            </a:p>
          </p:txBody>
        </p:sp>
      </p:grpSp>
      <p:grpSp>
        <p:nvGrpSpPr>
          <p:cNvPr id="71685" name="Grupo 22"/>
          <p:cNvGrpSpPr>
            <a:grpSpLocks/>
          </p:cNvGrpSpPr>
          <p:nvPr/>
        </p:nvGrpSpPr>
        <p:grpSpPr bwMode="auto">
          <a:xfrm>
            <a:off x="292100" y="1017588"/>
            <a:ext cx="4648200" cy="2195512"/>
            <a:chOff x="3308055" y="1939230"/>
            <a:chExt cx="4496046" cy="2942702"/>
          </a:xfrm>
        </p:grpSpPr>
        <p:sp>
          <p:nvSpPr>
            <p:cNvPr id="24" name="Forma 23"/>
            <p:cNvSpPr/>
            <p:nvPr/>
          </p:nvSpPr>
          <p:spPr>
            <a:xfrm>
              <a:off x="3464680" y="2196689"/>
              <a:ext cx="2684115" cy="2685243"/>
            </a:xfrm>
            <a:prstGeom prst="gear9">
              <a:avLst/>
            </a:prstGeom>
            <a:noFill/>
            <a:ln>
              <a:solidFill>
                <a:schemeClr val="bg1">
                  <a:lumMod val="95000"/>
                </a:schemeClr>
              </a:solidFill>
              <a:prstDash val="solid"/>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 name="Forma 4"/>
            <p:cNvSpPr/>
            <p:nvPr/>
          </p:nvSpPr>
          <p:spPr>
            <a:xfrm>
              <a:off x="3308055" y="1939230"/>
              <a:ext cx="4496046" cy="2863975"/>
            </a:xfrm>
            <a:prstGeom prst="rect">
              <a:avLst/>
            </a:prstGeom>
          </p:spPr>
          <p:style>
            <a:lnRef idx="0">
              <a:scrgbClr r="0" g="0" b="0"/>
            </a:lnRef>
            <a:fillRef idx="0">
              <a:scrgbClr r="0" g="0" b="0"/>
            </a:fillRef>
            <a:effectRef idx="0">
              <a:scrgbClr r="0" g="0" b="0"/>
            </a:effectRef>
            <a:fontRef idx="minor">
              <a:schemeClr val="lt1"/>
            </a:fontRef>
          </p:style>
          <p:txBody>
            <a:bodyPr lIns="8890" tIns="8890" rIns="8890" bIns="8890" spcCol="1270" anchor="ctr"/>
            <a:lstStyle/>
            <a:p>
              <a:pPr>
                <a:defRPr/>
              </a:pPr>
              <a:r>
                <a:rPr lang="es-PE" sz="1500" dirty="0">
                  <a:solidFill>
                    <a:prstClr val="black"/>
                  </a:solidFill>
                  <a:latin typeface="Verdana" pitchFamily="34" charset="0"/>
                </a:rPr>
                <a:t>Difusión</a:t>
              </a:r>
            </a:p>
            <a:p>
              <a:pPr marL="285750" indent="-285750" algn="just">
                <a:buFont typeface="Arial" panose="020B0604020202020204" pitchFamily="34" charset="0"/>
                <a:buChar char="•"/>
                <a:defRPr/>
              </a:pPr>
              <a:r>
                <a:rPr lang="es-PE" sz="1500" dirty="0">
                  <a:solidFill>
                    <a:prstClr val="black"/>
                  </a:solidFill>
                  <a:latin typeface="Verdana" pitchFamily="34" charset="0"/>
                </a:rPr>
                <a:t>Actualizar RESULTA 2014 y 2015</a:t>
              </a:r>
            </a:p>
            <a:p>
              <a:pPr marL="285750" indent="-285750" algn="just">
                <a:buFont typeface="Arial" panose="020B0604020202020204" pitchFamily="34" charset="0"/>
                <a:buChar char="•"/>
                <a:defRPr/>
              </a:pPr>
              <a:r>
                <a:rPr lang="es-PE" sz="1500" dirty="0">
                  <a:solidFill>
                    <a:prstClr val="black"/>
                  </a:solidFill>
                  <a:latin typeface="Verdana" pitchFamily="34" charset="0"/>
                </a:rPr>
                <a:t>Implementar </a:t>
              </a:r>
              <a:r>
                <a:rPr lang="es-PE" sz="1500" dirty="0" err="1">
                  <a:solidFill>
                    <a:prstClr val="black"/>
                  </a:solidFill>
                  <a:latin typeface="Verdana" pitchFamily="34" charset="0"/>
                </a:rPr>
                <a:t>interfase</a:t>
              </a:r>
              <a:r>
                <a:rPr lang="es-PE" sz="1500" dirty="0">
                  <a:solidFill>
                    <a:prstClr val="black"/>
                  </a:solidFill>
                  <a:latin typeface="Verdana" pitchFamily="34" charset="0"/>
                </a:rPr>
                <a:t> de RESULTA.</a:t>
              </a:r>
            </a:p>
            <a:p>
              <a:pPr marL="285750" indent="-285750" algn="just">
                <a:buFont typeface="Arial" panose="020B0604020202020204" pitchFamily="34" charset="0"/>
                <a:buChar char="•"/>
                <a:defRPr/>
              </a:pPr>
              <a:r>
                <a:rPr lang="es-PE" sz="1500" dirty="0">
                  <a:solidFill>
                    <a:prstClr val="black"/>
                  </a:solidFill>
                  <a:latin typeface="Verdana" pitchFamily="34" charset="0"/>
                </a:rPr>
                <a:t>Continuar la elaboración de reportes de seguimiento.</a:t>
              </a:r>
            </a:p>
          </p:txBody>
        </p:sp>
      </p:grpSp>
      <p:grpSp>
        <p:nvGrpSpPr>
          <p:cNvPr id="71686" name="Grupo 25"/>
          <p:cNvGrpSpPr>
            <a:grpSpLocks/>
          </p:cNvGrpSpPr>
          <p:nvPr/>
        </p:nvGrpSpPr>
        <p:grpSpPr bwMode="auto">
          <a:xfrm>
            <a:off x="5487988" y="1435100"/>
            <a:ext cx="4275137" cy="2662238"/>
            <a:chOff x="2977394" y="1983974"/>
            <a:chExt cx="3812125" cy="2897958"/>
          </a:xfrm>
        </p:grpSpPr>
        <p:sp>
          <p:nvSpPr>
            <p:cNvPr id="27" name="Forma 26"/>
            <p:cNvSpPr/>
            <p:nvPr/>
          </p:nvSpPr>
          <p:spPr>
            <a:xfrm>
              <a:off x="3464349" y="2196526"/>
              <a:ext cx="2838214" cy="2685406"/>
            </a:xfrm>
            <a:prstGeom prst="gear9">
              <a:avLst/>
            </a:prstGeom>
            <a:noFill/>
            <a:ln>
              <a:solidFill>
                <a:schemeClr val="bg1">
                  <a:lumMod val="95000"/>
                </a:schemeClr>
              </a:solidFill>
              <a:prstDash val="solid"/>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 name="Forma 4"/>
            <p:cNvSpPr/>
            <p:nvPr/>
          </p:nvSpPr>
          <p:spPr>
            <a:xfrm>
              <a:off x="2977394" y="1983974"/>
              <a:ext cx="3812125" cy="2384723"/>
            </a:xfrm>
            <a:prstGeom prst="rect">
              <a:avLst/>
            </a:prstGeom>
          </p:spPr>
          <p:style>
            <a:lnRef idx="0">
              <a:scrgbClr r="0" g="0" b="0"/>
            </a:lnRef>
            <a:fillRef idx="0">
              <a:scrgbClr r="0" g="0" b="0"/>
            </a:fillRef>
            <a:effectRef idx="0">
              <a:scrgbClr r="0" g="0" b="0"/>
            </a:effectRef>
            <a:fontRef idx="minor">
              <a:schemeClr val="lt1"/>
            </a:fontRef>
          </p:style>
          <p:txBody>
            <a:bodyPr lIns="8890" tIns="8890" rIns="8890" bIns="8890" spcCol="1270" anchor="ctr"/>
            <a:lstStyle/>
            <a:p>
              <a:pPr>
                <a:defRPr/>
              </a:pPr>
              <a:r>
                <a:rPr lang="es-ES" sz="1500" dirty="0">
                  <a:solidFill>
                    <a:prstClr val="black"/>
                  </a:solidFill>
                  <a:latin typeface="Verdana" pitchFamily="34" charset="0"/>
                </a:rPr>
                <a:t>Fuentes de información</a:t>
              </a:r>
            </a:p>
            <a:p>
              <a:pPr marL="285750" indent="-285750" algn="just">
                <a:buFont typeface="Arial" panose="020B0604020202020204" pitchFamily="34" charset="0"/>
                <a:buChar char="•"/>
                <a:defRPr/>
              </a:pPr>
              <a:r>
                <a:rPr lang="es-ES" sz="1500" dirty="0">
                  <a:solidFill>
                    <a:prstClr val="black"/>
                  </a:solidFill>
                  <a:latin typeface="Verdana" pitchFamily="34" charset="0"/>
                </a:rPr>
                <a:t>Desarrollar instrumentos de medición de indicadores de nuevos PP (registros administrativos, encuestas existentes o encuestas especializadas).</a:t>
              </a:r>
            </a:p>
          </p:txBody>
        </p:sp>
      </p:gr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1 Título"/>
          <p:cNvSpPr>
            <a:spLocks noGrp="1"/>
          </p:cNvSpPr>
          <p:nvPr>
            <p:ph type="title"/>
          </p:nvPr>
        </p:nvSpPr>
        <p:spPr>
          <a:xfrm>
            <a:off x="539750" y="242888"/>
            <a:ext cx="8915400" cy="720725"/>
          </a:xfrm>
        </p:spPr>
        <p:txBody>
          <a:bodyPr/>
          <a:lstStyle/>
          <a:p>
            <a:r>
              <a:rPr lang="es-ES" smtClean="0"/>
              <a:t>LIMITACIONES PARA EL SEGUIMIENTO</a:t>
            </a:r>
          </a:p>
        </p:txBody>
      </p:sp>
      <p:sp>
        <p:nvSpPr>
          <p:cNvPr id="3" name="2 Marcador de contenido"/>
          <p:cNvSpPr>
            <a:spLocks noGrp="1"/>
          </p:cNvSpPr>
          <p:nvPr>
            <p:ph sz="quarter" idx="1"/>
          </p:nvPr>
        </p:nvSpPr>
        <p:spPr>
          <a:xfrm>
            <a:off x="463550" y="945833"/>
            <a:ext cx="8915400" cy="5143500"/>
          </a:xfrm>
        </p:spPr>
        <p:txBody>
          <a:bodyPr>
            <a:normAutofit lnSpcReduction="10000"/>
          </a:bodyPr>
          <a:lstStyle/>
          <a:p>
            <a:pPr algn="just">
              <a:buClr>
                <a:srgbClr val="FF0000"/>
              </a:buClr>
              <a:buSzPct val="151000"/>
              <a:buFont typeface="Wingdings 3" panose="05040102010807070707" pitchFamily="18" charset="2"/>
              <a:buChar char=""/>
              <a:defRPr/>
            </a:pPr>
            <a:r>
              <a:rPr lang="es-ES" sz="2000" dirty="0" smtClean="0">
                <a:latin typeface="Verdana" pitchFamily="34" charset="0"/>
                <a:ea typeface="Verdana" pitchFamily="34" charset="0"/>
                <a:cs typeface="Verdana" pitchFamily="34" charset="0"/>
              </a:rPr>
              <a:t>Escasos recursos y tiempo para definir indicadores e instrumentos por parte del </a:t>
            </a:r>
            <a:r>
              <a:rPr lang="es-ES" sz="2000" dirty="0">
                <a:latin typeface="Verdana" pitchFamily="34" charset="0"/>
                <a:ea typeface="Verdana" pitchFamily="34" charset="0"/>
                <a:cs typeface="Verdana" pitchFamily="34" charset="0"/>
              </a:rPr>
              <a:t>coordinador de seguimiento y equipo técnico del PP.</a:t>
            </a:r>
            <a:endParaRPr lang="es-ES" sz="2000" dirty="0" smtClean="0">
              <a:latin typeface="Verdana" pitchFamily="34" charset="0"/>
              <a:ea typeface="Verdana" pitchFamily="34" charset="0"/>
              <a:cs typeface="Verdana" pitchFamily="34" charset="0"/>
            </a:endParaRPr>
          </a:p>
          <a:p>
            <a:pPr algn="just">
              <a:buClr>
                <a:srgbClr val="FF0000"/>
              </a:buClr>
              <a:buSzPct val="151000"/>
              <a:buFont typeface="Wingdings 3" panose="05040102010807070707" pitchFamily="18" charset="2"/>
              <a:buChar char=""/>
              <a:defRPr/>
            </a:pPr>
            <a:endParaRPr lang="es-PE" sz="2000" dirty="0" smtClean="0">
              <a:latin typeface="Verdana" pitchFamily="34" charset="0"/>
              <a:ea typeface="Verdana" pitchFamily="34" charset="0"/>
              <a:cs typeface="Verdana" pitchFamily="34" charset="0"/>
            </a:endParaRPr>
          </a:p>
          <a:p>
            <a:pPr algn="just">
              <a:buClr>
                <a:srgbClr val="FF0000"/>
              </a:buClr>
              <a:buSzPct val="151000"/>
              <a:buFont typeface="Wingdings 3" panose="05040102010807070707" pitchFamily="18" charset="2"/>
              <a:buChar char=""/>
              <a:defRPr/>
            </a:pPr>
            <a:r>
              <a:rPr lang="es-PE" sz="2000" dirty="0" smtClean="0">
                <a:latin typeface="Verdana" pitchFamily="34" charset="0"/>
                <a:ea typeface="Verdana" pitchFamily="34" charset="0"/>
                <a:cs typeface="Verdana" pitchFamily="34" charset="0"/>
              </a:rPr>
              <a:t>Limitadas fuentes de información para el cálculo de los indicadores de desempeño propuestos.</a:t>
            </a:r>
            <a:endParaRPr lang="es-PE" sz="2000" dirty="0">
              <a:latin typeface="Verdana" pitchFamily="34" charset="0"/>
              <a:ea typeface="Verdana" pitchFamily="34" charset="0"/>
              <a:cs typeface="Verdana" pitchFamily="34" charset="0"/>
            </a:endParaRPr>
          </a:p>
          <a:p>
            <a:pPr algn="just">
              <a:buClr>
                <a:srgbClr val="FF0000"/>
              </a:buClr>
              <a:buSzPct val="151000"/>
              <a:buFont typeface="Wingdings 3" panose="05040102010807070707" pitchFamily="18" charset="2"/>
              <a:buChar char=""/>
              <a:defRPr/>
            </a:pPr>
            <a:endParaRPr lang="es-ES" sz="2000" dirty="0" smtClean="0">
              <a:latin typeface="Verdana" pitchFamily="34" charset="0"/>
              <a:ea typeface="Verdana" pitchFamily="34" charset="0"/>
              <a:cs typeface="Verdana" pitchFamily="34" charset="0"/>
            </a:endParaRPr>
          </a:p>
          <a:p>
            <a:pPr algn="just">
              <a:buClr>
                <a:srgbClr val="FF0000"/>
              </a:buClr>
              <a:buSzPct val="151000"/>
              <a:buFont typeface="Wingdings 3" panose="05040102010807070707" pitchFamily="18" charset="2"/>
              <a:buChar char=""/>
              <a:defRPr/>
            </a:pPr>
            <a:r>
              <a:rPr lang="es-MX" sz="2000" dirty="0" smtClean="0">
                <a:latin typeface="Verdana" pitchFamily="34" charset="0"/>
                <a:ea typeface="Verdana" pitchFamily="34" charset="0"/>
                <a:cs typeface="Verdana" pitchFamily="34" charset="0"/>
              </a:rPr>
              <a:t>Falta de apropiación por parte de los pliegos de los resultados de consultorías para de definición indicadores de desempeño.</a:t>
            </a:r>
          </a:p>
          <a:p>
            <a:pPr algn="just">
              <a:buClr>
                <a:srgbClr val="FF0000"/>
              </a:buClr>
              <a:buSzPct val="151000"/>
              <a:buFont typeface="Wingdings 3" panose="05040102010807070707" pitchFamily="18" charset="2"/>
              <a:buChar char=""/>
              <a:defRPr/>
            </a:pPr>
            <a:endParaRPr lang="es-PE" sz="2000" dirty="0" smtClean="0">
              <a:latin typeface="Verdana" pitchFamily="34" charset="0"/>
              <a:ea typeface="Verdana" pitchFamily="34" charset="0"/>
              <a:cs typeface="Verdana" pitchFamily="34" charset="0"/>
            </a:endParaRPr>
          </a:p>
          <a:p>
            <a:pPr algn="just">
              <a:buClr>
                <a:srgbClr val="FF0000"/>
              </a:buClr>
              <a:buSzPct val="151000"/>
              <a:buFont typeface="Wingdings 3" panose="05040102010807070707" pitchFamily="18" charset="2"/>
              <a:buChar char=""/>
              <a:defRPr/>
            </a:pPr>
            <a:r>
              <a:rPr lang="es-PE" sz="2000" dirty="0" smtClean="0">
                <a:latin typeface="Verdana" pitchFamily="34" charset="0"/>
                <a:ea typeface="Verdana" pitchFamily="34" charset="0"/>
                <a:cs typeface="Verdana" pitchFamily="34" charset="0"/>
              </a:rPr>
              <a:t>Deficiente registro de metas físicas en el módulo SIAF por parte de los pliegos responsables de PP.</a:t>
            </a:r>
          </a:p>
          <a:p>
            <a:pPr algn="just">
              <a:buClr>
                <a:srgbClr val="FF0000"/>
              </a:buClr>
              <a:defRPr/>
            </a:pPr>
            <a:endParaRPr lang="es-PE" sz="2200" dirty="0">
              <a:latin typeface="Verdana" pitchFamily="34" charset="0"/>
              <a:ea typeface="Verdana" pitchFamily="34" charset="0"/>
              <a:cs typeface="Verdana" pitchFamily="34" charset="0"/>
            </a:endParaRPr>
          </a:p>
          <a:p>
            <a:pPr algn="just">
              <a:buClr>
                <a:srgbClr val="FF0000"/>
              </a:buClr>
              <a:defRPr/>
            </a:pPr>
            <a:endParaRPr lang="es-MX" sz="2200" dirty="0" smtClean="0">
              <a:latin typeface="Verdana" pitchFamily="34" charset="0"/>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1 Título"/>
          <p:cNvSpPr>
            <a:spLocks noGrp="1"/>
          </p:cNvSpPr>
          <p:nvPr>
            <p:ph type="title"/>
          </p:nvPr>
        </p:nvSpPr>
        <p:spPr>
          <a:xfrm>
            <a:off x="509588" y="430213"/>
            <a:ext cx="5381625" cy="495300"/>
          </a:xfrm>
        </p:spPr>
        <p:txBody>
          <a:bodyPr/>
          <a:lstStyle/>
          <a:p>
            <a:r>
              <a:rPr lang="es-ES" sz="2600" smtClean="0"/>
              <a:t>RETOS DEL SEGUIMIENTO</a:t>
            </a:r>
          </a:p>
        </p:txBody>
      </p:sp>
      <p:graphicFrame>
        <p:nvGraphicFramePr>
          <p:cNvPr id="5" name="Diagrama 4"/>
          <p:cNvGraphicFramePr/>
          <p:nvPr/>
        </p:nvGraphicFramePr>
        <p:xfrm>
          <a:off x="-273581" y="1649156"/>
          <a:ext cx="9522444" cy="52265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ext Box 4"/>
          <p:cNvSpPr>
            <a:spLocks noChangeArrowheads="1"/>
          </p:cNvSpPr>
          <p:nvPr/>
        </p:nvSpPr>
        <p:spPr bwMode="auto">
          <a:xfrm>
            <a:off x="7358063" y="6446838"/>
            <a:ext cx="1800225"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lstStyle/>
          <a:p>
            <a:pPr>
              <a:buFont typeface="Arial" charset="0"/>
              <a:buNone/>
            </a:pPr>
            <a:r>
              <a:rPr lang="es-ES" altLang="zh-CN" sz="800" b="0">
                <a:solidFill>
                  <a:srgbClr val="D58B46"/>
                </a:solidFill>
                <a:latin typeface="Trebuchet MS" pitchFamily="34" charset="0"/>
                <a:ea typeface="ＭＳ Ｐゴシック" pitchFamily="34" charset="-128"/>
                <a:sym typeface="Trebuchet MS" pitchFamily="34" charset="0"/>
              </a:rPr>
              <a:t> </a:t>
            </a:r>
            <a:endParaRPr lang="es-ES" altLang="zh-CN">
              <a:ea typeface="ＭＳ Ｐゴシック" pitchFamily="34" charset="-128"/>
            </a:endParaRPr>
          </a:p>
        </p:txBody>
      </p:sp>
      <p:sp>
        <p:nvSpPr>
          <p:cNvPr id="74755" name="Text Box 5"/>
          <p:cNvSpPr>
            <a:spLocks noChangeArrowheads="1"/>
          </p:cNvSpPr>
          <p:nvPr/>
        </p:nvSpPr>
        <p:spPr bwMode="auto">
          <a:xfrm>
            <a:off x="-2073275" y="673100"/>
            <a:ext cx="2035175"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42977" tIns="42977" rIns="42977" bIns="42977">
            <a:spAutoFit/>
          </a:bodyPr>
          <a:lstStyle/>
          <a:p>
            <a:pPr>
              <a:buFont typeface="Arial" charset="0"/>
              <a:buNone/>
            </a:pPr>
            <a:r>
              <a:rPr lang="es-ES" altLang="zh-CN" sz="1900">
                <a:solidFill>
                  <a:srgbClr val="BE0027"/>
                </a:solidFill>
                <a:latin typeface="Trebuchet MS" pitchFamily="34" charset="0"/>
                <a:ea typeface="ＭＳ Ｐゴシック" pitchFamily="34" charset="-128"/>
                <a:sym typeface="Trebuchet MS" pitchFamily="34" charset="0"/>
              </a:rPr>
              <a:t>DO NOT REFRESH</a:t>
            </a:r>
            <a:endParaRPr lang="es-ES" altLang="zh-CN">
              <a:ea typeface="ＭＳ Ｐゴシック" pitchFamily="34" charset="-128"/>
            </a:endParaRPr>
          </a:p>
        </p:txBody>
      </p:sp>
      <p:sp>
        <p:nvSpPr>
          <p:cNvPr id="74756" name="Text Box 17"/>
          <p:cNvSpPr>
            <a:spLocks noChangeArrowheads="1"/>
          </p:cNvSpPr>
          <p:nvPr/>
        </p:nvSpPr>
        <p:spPr bwMode="auto">
          <a:xfrm>
            <a:off x="7624763" y="6446838"/>
            <a:ext cx="1800225"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lstStyle/>
          <a:p>
            <a:pPr>
              <a:buFont typeface="Arial" charset="0"/>
              <a:buNone/>
            </a:pPr>
            <a:r>
              <a:rPr lang="es-ES" altLang="zh-CN" sz="800" b="0">
                <a:solidFill>
                  <a:srgbClr val="D58B46"/>
                </a:solidFill>
                <a:latin typeface="Trebuchet MS" pitchFamily="34" charset="0"/>
                <a:ea typeface="ＭＳ Ｐゴシック" pitchFamily="34" charset="-128"/>
                <a:sym typeface="Trebuchet MS" pitchFamily="34" charset="0"/>
              </a:rPr>
              <a:t> </a:t>
            </a:r>
            <a:endParaRPr lang="es-ES" altLang="zh-CN">
              <a:ea typeface="ＭＳ Ｐゴシック" pitchFamily="34" charset="-128"/>
            </a:endParaRPr>
          </a:p>
        </p:txBody>
      </p:sp>
      <p:sp>
        <p:nvSpPr>
          <p:cNvPr id="74757" name="Text Box 24"/>
          <p:cNvSpPr>
            <a:spLocks noChangeArrowheads="1"/>
          </p:cNvSpPr>
          <p:nvPr/>
        </p:nvSpPr>
        <p:spPr bwMode="auto">
          <a:xfrm>
            <a:off x="7264400" y="6391275"/>
            <a:ext cx="2641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charset="0"/>
              <a:buNone/>
            </a:pPr>
            <a:r>
              <a:rPr lang="es-ES" altLang="zh-CN" sz="1200">
                <a:solidFill>
                  <a:srgbClr val="555555"/>
                </a:solidFill>
                <a:latin typeface="Trebuchet MS" pitchFamily="34" charset="0"/>
                <a:ea typeface="ＭＳ Ｐゴシック" pitchFamily="34" charset="-128"/>
                <a:sym typeface="Trebuchet MS" pitchFamily="34" charset="0"/>
              </a:rPr>
              <a:t>Ministerio de Economía y Finanzas</a:t>
            </a:r>
            <a:endParaRPr lang="es-ES" altLang="zh-CN">
              <a:ea typeface="ＭＳ Ｐゴシック" pitchFamily="34" charset="-128"/>
            </a:endParaRPr>
          </a:p>
        </p:txBody>
      </p:sp>
      <p:sp>
        <p:nvSpPr>
          <p:cNvPr id="74758" name="Line 25"/>
          <p:cNvSpPr>
            <a:spLocks noChangeShapeType="1"/>
          </p:cNvSpPr>
          <p:nvPr/>
        </p:nvSpPr>
        <p:spPr bwMode="auto">
          <a:xfrm>
            <a:off x="933450" y="6234113"/>
            <a:ext cx="8972550" cy="1587"/>
          </a:xfrm>
          <a:prstGeom prst="line">
            <a:avLst/>
          </a:prstGeom>
          <a:noFill/>
          <a:ln w="12700" cap="sq">
            <a:solidFill>
              <a:srgbClr val="FF0000"/>
            </a:solidFill>
            <a:bevel/>
            <a:headEnd/>
            <a:tailEnd/>
          </a:ln>
          <a:extLst>
            <a:ext uri="{909E8E84-426E-40DD-AFC4-6F175D3DCCD1}">
              <a14:hiddenFill xmlns:a14="http://schemas.microsoft.com/office/drawing/2010/main">
                <a:noFill/>
              </a14:hiddenFill>
            </a:ext>
          </a:extLst>
        </p:spPr>
        <p:txBody>
          <a:bodyPr wrap="none"/>
          <a:lstStyle/>
          <a:p>
            <a:endParaRPr lang="es-PE"/>
          </a:p>
        </p:txBody>
      </p:sp>
      <p:sp>
        <p:nvSpPr>
          <p:cNvPr id="74759" name="Text Box 14"/>
          <p:cNvSpPr>
            <a:spLocks noChangeArrowheads="1"/>
          </p:cNvSpPr>
          <p:nvPr/>
        </p:nvSpPr>
        <p:spPr bwMode="auto">
          <a:xfrm>
            <a:off x="1417638" y="6272213"/>
            <a:ext cx="2238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p>
            <a:pPr>
              <a:buFont typeface="Arial" charset="0"/>
              <a:buNone/>
            </a:pPr>
            <a:r>
              <a:rPr lang="es-ES" altLang="zh-CN" sz="1200" b="0">
                <a:solidFill>
                  <a:srgbClr val="555555"/>
                </a:solidFill>
                <a:latin typeface="Trebuchet MS" pitchFamily="34" charset="0"/>
                <a:ea typeface="ＭＳ Ｐゴシック" pitchFamily="34" charset="-128"/>
                <a:sym typeface="Trebuchet MS" pitchFamily="34" charset="0"/>
              </a:rPr>
              <a:t> República del Perú</a:t>
            </a:r>
          </a:p>
        </p:txBody>
      </p:sp>
      <p:pic>
        <p:nvPicPr>
          <p:cNvPr id="74760" name="Picture 5" descr="escperu"/>
          <p:cNvPicPr>
            <a:picLocks noChangeAspect="1" noChangeArrowheads="1"/>
          </p:cNvPicPr>
          <p:nvPr/>
        </p:nvPicPr>
        <p:blipFill>
          <a:blip r:embed="rId2" cstate="print">
            <a:lum bright="28000" contrast="-40000"/>
            <a:extLst>
              <a:ext uri="{28A0092B-C50C-407E-A947-70E740481C1C}">
                <a14:useLocalDpi xmlns:a14="http://schemas.microsoft.com/office/drawing/2010/main" val="0"/>
              </a:ext>
            </a:extLst>
          </a:blip>
          <a:srcRect/>
          <a:stretch>
            <a:fillRect/>
          </a:stretch>
        </p:blipFill>
        <p:spPr bwMode="auto">
          <a:xfrm>
            <a:off x="935038" y="6265863"/>
            <a:ext cx="457200"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61" name="Rectangle 9"/>
          <p:cNvSpPr>
            <a:spLocks noChangeArrowheads="1"/>
          </p:cNvSpPr>
          <p:nvPr/>
        </p:nvSpPr>
        <p:spPr bwMode="auto">
          <a:xfrm rot="10800000">
            <a:off x="523875" y="0"/>
            <a:ext cx="311150" cy="6858000"/>
          </a:xfrm>
          <a:prstGeom prst="rect">
            <a:avLst/>
          </a:prstGeom>
          <a:gradFill rotWithShape="1">
            <a:gsLst>
              <a:gs pos="0">
                <a:srgbClr val="FFFFFF"/>
              </a:gs>
              <a:gs pos="100000">
                <a:srgbClr val="CC000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45720" rIns="45720" anchor="ctr"/>
          <a:lstStyle/>
          <a:p>
            <a:pPr>
              <a:buFont typeface="Arial" charset="0"/>
              <a:buNone/>
            </a:pPr>
            <a:endParaRPr lang="es-ES" altLang="es-ES">
              <a:solidFill>
                <a:srgbClr val="000000"/>
              </a:solidFill>
              <a:latin typeface="Trebuchet MS" pitchFamily="34" charset="0"/>
              <a:ea typeface="ＭＳ Ｐゴシック" pitchFamily="34" charset="-128"/>
              <a:sym typeface="Trebuchet MS" pitchFamily="34" charset="0"/>
            </a:endParaRPr>
          </a:p>
        </p:txBody>
      </p:sp>
      <p:pic>
        <p:nvPicPr>
          <p:cNvPr id="74762" name="12 Imagen" descr="FONDO_MOD_2-01.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5400"/>
            <a:ext cx="9906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74763" name="2 CuadroTexto"/>
          <p:cNvSpPr>
            <a:spLocks noChangeArrowheads="1"/>
          </p:cNvSpPr>
          <p:nvPr/>
        </p:nvSpPr>
        <p:spPr bwMode="auto">
          <a:xfrm>
            <a:off x="3379788" y="695325"/>
            <a:ext cx="15065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eaLnBrk="1" hangingPunct="1">
              <a:buFont typeface="Arial" charset="0"/>
              <a:buNone/>
            </a:pPr>
            <a:r>
              <a:rPr lang="es-ES" altLang="zh-CN" sz="1000" b="0">
                <a:solidFill>
                  <a:schemeClr val="bg1"/>
                </a:solidFill>
                <a:ea typeface="ＭＳ Ｐゴシック" pitchFamily="34" charset="-128"/>
              </a:rPr>
              <a:t>Despacho  Viceministerial </a:t>
            </a:r>
          </a:p>
          <a:p>
            <a:pPr eaLnBrk="1" hangingPunct="1">
              <a:buFont typeface="Arial" charset="0"/>
              <a:buNone/>
            </a:pPr>
            <a:r>
              <a:rPr lang="es-ES" altLang="zh-CN" sz="1000" b="0">
                <a:solidFill>
                  <a:schemeClr val="bg1"/>
                </a:solidFill>
                <a:ea typeface="ＭＳ Ｐゴシック" pitchFamily="34" charset="-128"/>
              </a:rPr>
              <a:t>De Hacienda</a:t>
            </a:r>
          </a:p>
        </p:txBody>
      </p:sp>
      <p:pic>
        <p:nvPicPr>
          <p:cNvPr id="7476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3575" y="1433513"/>
            <a:ext cx="6338888" cy="472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65" name="1 Título"/>
          <p:cNvSpPr>
            <a:spLocks noGrp="1"/>
          </p:cNvSpPr>
          <p:nvPr>
            <p:ph type="title"/>
          </p:nvPr>
        </p:nvSpPr>
        <p:spPr>
          <a:xfrm>
            <a:off x="3084513" y="241300"/>
            <a:ext cx="5187950" cy="431800"/>
          </a:xfrm>
        </p:spPr>
        <p:txBody>
          <a:bodyPr/>
          <a:lstStyle/>
          <a:p>
            <a:pPr eaLnBrk="1" hangingPunct="1"/>
            <a:r>
              <a:rPr lang="es-ES" altLang="es-ES" sz="3200" smtClean="0"/>
              <a:t>Incentivos</a:t>
            </a:r>
          </a:p>
        </p:txBody>
      </p:sp>
      <p:sp>
        <p:nvSpPr>
          <p:cNvPr id="74766" name="14 Elipse"/>
          <p:cNvSpPr>
            <a:spLocks noChangeArrowheads="1"/>
          </p:cNvSpPr>
          <p:nvPr/>
        </p:nvSpPr>
        <p:spPr bwMode="auto">
          <a:xfrm>
            <a:off x="4378325" y="1516063"/>
            <a:ext cx="1306513" cy="1252537"/>
          </a:xfrm>
          <a:prstGeom prst="ellipse">
            <a:avLst/>
          </a:prstGeom>
          <a:solidFill>
            <a:srgbClr val="C00000"/>
          </a:solidFill>
          <a:ln w="9525" algn="ctr">
            <a:solidFill>
              <a:schemeClr val="bg1"/>
            </a:solidFill>
            <a:round/>
            <a:headEnd/>
            <a:tailEnd/>
          </a:ln>
        </p:spPr>
        <p:txBody>
          <a:bodyPr/>
          <a:lstStyle/>
          <a:p>
            <a:pPr>
              <a:buFont typeface="Arial" charset="0"/>
              <a:buNone/>
            </a:pPr>
            <a:endParaRPr lang="es-PE" sz="800">
              <a:solidFill>
                <a:schemeClr val="bg1"/>
              </a:solidFill>
            </a:endParaRPr>
          </a:p>
          <a:p>
            <a:pPr>
              <a:buFont typeface="Arial" charset="0"/>
              <a:buNone/>
            </a:pPr>
            <a:endParaRPr lang="es-PE" sz="800">
              <a:solidFill>
                <a:schemeClr val="bg1"/>
              </a:solidFill>
            </a:endParaRPr>
          </a:p>
          <a:p>
            <a:pPr algn="ctr">
              <a:buFont typeface="Arial" charset="0"/>
              <a:buNone/>
            </a:pPr>
            <a:r>
              <a:rPr lang="es-PE" sz="1100">
                <a:solidFill>
                  <a:schemeClr val="bg1"/>
                </a:solidFill>
              </a:rPr>
              <a:t>Incentivos a la gestión</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p:cNvSpPr>
          <p:nvPr/>
        </p:nvSpPr>
        <p:spPr bwMode="auto">
          <a:xfrm>
            <a:off x="603250" y="990600"/>
            <a:ext cx="8583613"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58850">
              <a:lnSpc>
                <a:spcPts val="2625"/>
              </a:lnSpc>
            </a:pPr>
            <a:r>
              <a:rPr lang="es-ES" altLang="es-ES">
                <a:latin typeface="Calibri" pitchFamily="34" charset="0"/>
                <a:sym typeface="ＭＳ Ｐゴシック" pitchFamily="34" charset="-128"/>
              </a:rPr>
              <a:t> 1.  Plan de Incentivos a la Mejora de la Gestión y Modernización Municipal (PI)</a:t>
            </a:r>
            <a:endParaRPr lang="es-ES" altLang="es-ES" u="sng">
              <a:latin typeface="Calibri" pitchFamily="34" charset="0"/>
              <a:sym typeface="ＭＳ Ｐゴシック" pitchFamily="34" charset="-128"/>
            </a:endParaRPr>
          </a:p>
        </p:txBody>
      </p:sp>
      <p:sp>
        <p:nvSpPr>
          <p:cNvPr id="75779" name="5 Marcador de número de diapositiva"/>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Calibri" pitchFamily="34" charset="0"/>
                <a:ea typeface="SimSun" pitchFamily="2" charset="-122"/>
                <a:sym typeface="ＭＳ Ｐゴシック" pitchFamily="34" charset="-128"/>
              </a:defRPr>
            </a:lvl1pPr>
            <a:lvl2pPr>
              <a:defRPr sz="2800">
                <a:solidFill>
                  <a:schemeClr val="tx1"/>
                </a:solidFill>
                <a:latin typeface="Calibri" pitchFamily="34" charset="0"/>
                <a:ea typeface="SimSun" pitchFamily="2" charset="-122"/>
                <a:sym typeface="ＭＳ Ｐゴシック" pitchFamily="34" charset="-128"/>
              </a:defRPr>
            </a:lvl2pPr>
            <a:lvl3pPr>
              <a:defRPr sz="2400">
                <a:solidFill>
                  <a:schemeClr val="tx1"/>
                </a:solidFill>
                <a:latin typeface="Calibri" pitchFamily="34" charset="0"/>
                <a:ea typeface="SimSun" pitchFamily="2" charset="-122"/>
                <a:sym typeface="ＭＳ Ｐゴシック" pitchFamily="34" charset="-128"/>
              </a:defRPr>
            </a:lvl3pPr>
            <a:lvl4pPr>
              <a:defRPr sz="2000">
                <a:solidFill>
                  <a:schemeClr val="tx1"/>
                </a:solidFill>
                <a:latin typeface="Calibri" pitchFamily="34" charset="0"/>
                <a:ea typeface="SimSun" pitchFamily="2" charset="-122"/>
                <a:sym typeface="ＭＳ Ｐゴシック" pitchFamily="34" charset="-128"/>
              </a:defRPr>
            </a:lvl4pPr>
            <a:lvl5pPr>
              <a:defRPr sz="2000">
                <a:solidFill>
                  <a:schemeClr val="tx1"/>
                </a:solidFill>
                <a:latin typeface="Calibri" pitchFamily="34" charset="0"/>
                <a:ea typeface="SimSun" pitchFamily="2" charset="-122"/>
                <a:sym typeface="ＭＳ Ｐゴシック" pitchFamily="34" charset="-128"/>
              </a:defRPr>
            </a:lvl5pPr>
            <a:lvl6pPr eaLnBrk="0" fontAlgn="base" hangingPunct="0">
              <a:spcBef>
                <a:spcPct val="20000"/>
              </a:spcBef>
              <a:spcAft>
                <a:spcPct val="0"/>
              </a:spcAft>
              <a:buFont typeface="Arial" charset="0"/>
              <a:buChar char="»"/>
              <a:defRPr sz="2000">
                <a:solidFill>
                  <a:schemeClr val="tx1"/>
                </a:solidFill>
                <a:latin typeface="Calibri" pitchFamily="34" charset="0"/>
                <a:ea typeface="SimSun" pitchFamily="2" charset="-122"/>
                <a:sym typeface="ＭＳ Ｐゴシック" pitchFamily="34" charset="-128"/>
              </a:defRPr>
            </a:lvl6pPr>
            <a:lvl7pPr eaLnBrk="0" fontAlgn="base" hangingPunct="0">
              <a:spcBef>
                <a:spcPct val="20000"/>
              </a:spcBef>
              <a:spcAft>
                <a:spcPct val="0"/>
              </a:spcAft>
              <a:buFont typeface="Arial" charset="0"/>
              <a:buChar char="»"/>
              <a:defRPr sz="2000">
                <a:solidFill>
                  <a:schemeClr val="tx1"/>
                </a:solidFill>
                <a:latin typeface="Calibri" pitchFamily="34" charset="0"/>
                <a:ea typeface="SimSun" pitchFamily="2" charset="-122"/>
                <a:sym typeface="ＭＳ Ｐゴシック" pitchFamily="34" charset="-128"/>
              </a:defRPr>
            </a:lvl7pPr>
            <a:lvl8pPr eaLnBrk="0" fontAlgn="base" hangingPunct="0">
              <a:spcBef>
                <a:spcPct val="20000"/>
              </a:spcBef>
              <a:spcAft>
                <a:spcPct val="0"/>
              </a:spcAft>
              <a:buFont typeface="Arial" charset="0"/>
              <a:buChar char="»"/>
              <a:defRPr sz="2000">
                <a:solidFill>
                  <a:schemeClr val="tx1"/>
                </a:solidFill>
                <a:latin typeface="Calibri" pitchFamily="34" charset="0"/>
                <a:ea typeface="SimSun" pitchFamily="2" charset="-122"/>
                <a:sym typeface="ＭＳ Ｐゴシック" pitchFamily="34" charset="-128"/>
              </a:defRPr>
            </a:lvl8pPr>
            <a:lvl9pPr eaLnBrk="0" fontAlgn="base" hangingPunct="0">
              <a:spcBef>
                <a:spcPct val="20000"/>
              </a:spcBef>
              <a:spcAft>
                <a:spcPct val="0"/>
              </a:spcAft>
              <a:buFont typeface="Arial" charset="0"/>
              <a:buChar char="»"/>
              <a:defRPr sz="2000">
                <a:solidFill>
                  <a:schemeClr val="tx1"/>
                </a:solidFill>
                <a:latin typeface="Calibri" pitchFamily="34" charset="0"/>
                <a:ea typeface="SimSun" pitchFamily="2" charset="-122"/>
                <a:sym typeface="ＭＳ Ｐゴシック" pitchFamily="34" charset="-128"/>
              </a:defRPr>
            </a:lvl9pPr>
          </a:lstStyle>
          <a:p>
            <a:fld id="{8A485F10-DBD2-42DF-8458-D404D4B05D26}" type="slidenum">
              <a:rPr lang="es-PE" altLang="es-ES" sz="1200">
                <a:solidFill>
                  <a:srgbClr val="898989"/>
                </a:solidFill>
                <a:latin typeface="Arial Narrow" pitchFamily="34" charset="0"/>
                <a:ea typeface="ＭＳ Ｐゴシック" pitchFamily="34" charset="-128"/>
              </a:rPr>
              <a:pPr/>
              <a:t>36</a:t>
            </a:fld>
            <a:endParaRPr lang="es-PE" altLang="es-ES" sz="1200">
              <a:solidFill>
                <a:srgbClr val="898989"/>
              </a:solidFill>
              <a:latin typeface="Arial Narrow" pitchFamily="34" charset="0"/>
              <a:ea typeface="ＭＳ Ｐゴシック" pitchFamily="34" charset="-128"/>
            </a:endParaRPr>
          </a:p>
        </p:txBody>
      </p:sp>
      <p:pic>
        <p:nvPicPr>
          <p:cNvPr id="7578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975" y="346075"/>
            <a:ext cx="6243638"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9" name="8 Diagrama"/>
          <p:cNvGraphicFramePr/>
          <p:nvPr/>
        </p:nvGraphicFramePr>
        <p:xfrm>
          <a:off x="3018622" y="1828800"/>
          <a:ext cx="6479708" cy="478338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2 Marcador de contenido"/>
          <p:cNvSpPr txBox="1">
            <a:spLocks/>
          </p:cNvSpPr>
          <p:nvPr/>
        </p:nvSpPr>
        <p:spPr bwMode="auto">
          <a:xfrm>
            <a:off x="1643063" y="4857750"/>
            <a:ext cx="2571750" cy="1500188"/>
          </a:xfrm>
          <a:prstGeom prst="rect">
            <a:avLst/>
          </a:prstGeom>
          <a:noFill/>
          <a:ln w="9525">
            <a:noFill/>
            <a:miter lim="800000"/>
            <a:headEnd/>
            <a:tailEnd/>
          </a:ln>
        </p:spPr>
        <p:txBody>
          <a:bodyPr>
            <a:normAutofit/>
          </a:bodyPr>
          <a:lstStyle/>
          <a:p>
            <a:pPr marL="273050" indent="-273050" algn="just">
              <a:defRPr/>
            </a:pPr>
            <a:r>
              <a:rPr lang="es-PE" sz="1200" dirty="0">
                <a:latin typeface="+mn-lt"/>
              </a:rPr>
              <a:t>Sector:</a:t>
            </a:r>
          </a:p>
          <a:p>
            <a:pPr marL="273050" indent="-273050" algn="just">
              <a:defRPr/>
            </a:pPr>
            <a:endParaRPr lang="es-PE" sz="1500" dirty="0">
              <a:solidFill>
                <a:schemeClr val="accent1">
                  <a:lumMod val="75000"/>
                </a:schemeClr>
              </a:solidFill>
            </a:endParaRPr>
          </a:p>
          <a:p>
            <a:pPr marL="273050" indent="-273050" algn="just">
              <a:defRPr/>
            </a:pPr>
            <a:endParaRPr lang="es-PE" sz="1500" dirty="0">
              <a:solidFill>
                <a:schemeClr val="accent1">
                  <a:lumMod val="75000"/>
                </a:schemeClr>
              </a:solidFill>
            </a:endParaRPr>
          </a:p>
          <a:p>
            <a:pPr marL="273050" indent="-273050" algn="just">
              <a:defRPr/>
            </a:pPr>
            <a:endParaRPr lang="es-ES" sz="1500" dirty="0">
              <a:latin typeface="Book Antiqua" pitchFamily="18" charset="0"/>
              <a:ea typeface="+mn-ea"/>
            </a:endParaRPr>
          </a:p>
        </p:txBody>
      </p:sp>
      <p:sp>
        <p:nvSpPr>
          <p:cNvPr id="75783" name="10 Conector"/>
          <p:cNvSpPr>
            <a:spLocks noChangeArrowheads="1"/>
          </p:cNvSpPr>
          <p:nvPr/>
        </p:nvSpPr>
        <p:spPr bwMode="auto">
          <a:xfrm>
            <a:off x="1857375" y="5214938"/>
            <a:ext cx="142875" cy="142875"/>
          </a:xfrm>
          <a:prstGeom prst="flowChartConnector">
            <a:avLst/>
          </a:prstGeom>
          <a:solidFill>
            <a:srgbClr val="00339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es-PE" altLang="es-ES" sz="1400">
              <a:sym typeface="ＭＳ Ｐゴシック" pitchFamily="34" charset="-128"/>
            </a:endParaRPr>
          </a:p>
        </p:txBody>
      </p:sp>
      <p:sp>
        <p:nvSpPr>
          <p:cNvPr id="75784" name="11 Conector"/>
          <p:cNvSpPr>
            <a:spLocks noChangeArrowheads="1"/>
          </p:cNvSpPr>
          <p:nvPr/>
        </p:nvSpPr>
        <p:spPr bwMode="auto">
          <a:xfrm>
            <a:off x="1857375" y="5429250"/>
            <a:ext cx="142875" cy="142875"/>
          </a:xfrm>
          <a:prstGeom prst="flowChartConnector">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es-PE" altLang="es-ES" sz="1400">
              <a:sym typeface="ＭＳ Ｐゴシック" pitchFamily="34" charset="-128"/>
            </a:endParaRPr>
          </a:p>
        </p:txBody>
      </p:sp>
      <p:sp>
        <p:nvSpPr>
          <p:cNvPr id="13" name="12 Conector"/>
          <p:cNvSpPr/>
          <p:nvPr/>
        </p:nvSpPr>
        <p:spPr bwMode="auto">
          <a:xfrm>
            <a:off x="1857375" y="5643563"/>
            <a:ext cx="142875" cy="142875"/>
          </a:xfrm>
          <a:prstGeom prst="flowChartConnector">
            <a:avLst/>
          </a:prstGeom>
          <a:solidFill>
            <a:schemeClr val="accent6">
              <a:lumMod val="75000"/>
            </a:schemeClr>
          </a:solidFill>
          <a:ln w="9525">
            <a:noFill/>
            <a:miter lim="800000"/>
            <a:headEnd/>
            <a:tailEnd/>
          </a:ln>
        </p:spPr>
        <p:txBody>
          <a:bodyPr anchor="ctr"/>
          <a:lstStyle/>
          <a:p>
            <a:pPr algn="ctr">
              <a:defRPr/>
            </a:pPr>
            <a:endParaRPr lang="es-PE" sz="1400" dirty="0" err="1"/>
          </a:p>
        </p:txBody>
      </p:sp>
      <p:sp>
        <p:nvSpPr>
          <p:cNvPr id="75786" name="13 Conector"/>
          <p:cNvSpPr>
            <a:spLocks noChangeArrowheads="1"/>
          </p:cNvSpPr>
          <p:nvPr/>
        </p:nvSpPr>
        <p:spPr bwMode="auto">
          <a:xfrm>
            <a:off x="1857375" y="5857875"/>
            <a:ext cx="142875" cy="142875"/>
          </a:xfrm>
          <a:prstGeom prst="flowChartConnector">
            <a:avLst/>
          </a:prstGeom>
          <a:solidFill>
            <a:srgbClr val="6600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es-PE" altLang="es-ES" sz="1400">
              <a:sym typeface="ＭＳ Ｐゴシック" pitchFamily="34" charset="-128"/>
            </a:endParaRPr>
          </a:p>
        </p:txBody>
      </p:sp>
      <p:sp>
        <p:nvSpPr>
          <p:cNvPr id="75787" name="14 Conector"/>
          <p:cNvSpPr>
            <a:spLocks noChangeArrowheads="1"/>
          </p:cNvSpPr>
          <p:nvPr/>
        </p:nvSpPr>
        <p:spPr bwMode="auto">
          <a:xfrm>
            <a:off x="1857375" y="6072188"/>
            <a:ext cx="142875" cy="142875"/>
          </a:xfrm>
          <a:prstGeom prst="flowChartConnector">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es-PE" altLang="es-ES" sz="1400">
              <a:sym typeface="ＭＳ Ｐゴシック" pitchFamily="34" charset="-128"/>
            </a:endParaRPr>
          </a:p>
        </p:txBody>
      </p:sp>
      <p:sp>
        <p:nvSpPr>
          <p:cNvPr id="16" name="15 CuadroTexto"/>
          <p:cNvSpPr txBox="1"/>
          <p:nvPr/>
        </p:nvSpPr>
        <p:spPr bwMode="auto">
          <a:xfrm>
            <a:off x="2071688" y="5143500"/>
            <a:ext cx="1928812" cy="285750"/>
          </a:xfrm>
          <a:prstGeom prst="rect">
            <a:avLst/>
          </a:prstGeom>
          <a:noFill/>
          <a:ln w="9525">
            <a:noFill/>
            <a:miter lim="800000"/>
            <a:headEnd/>
            <a:tailEnd/>
          </a:ln>
        </p:spPr>
        <p:txBody>
          <a:bodyPr wrap="none" anchor="ctr"/>
          <a:lstStyle/>
          <a:p>
            <a:pPr>
              <a:spcBef>
                <a:spcPct val="50000"/>
              </a:spcBef>
              <a:defRPr/>
            </a:pPr>
            <a:r>
              <a:rPr lang="es-PE" sz="1200" dirty="0">
                <a:latin typeface="+mn-lt"/>
              </a:rPr>
              <a:t>Salud</a:t>
            </a:r>
          </a:p>
        </p:txBody>
      </p:sp>
      <p:sp>
        <p:nvSpPr>
          <p:cNvPr id="17" name="16 CuadroTexto"/>
          <p:cNvSpPr txBox="1"/>
          <p:nvPr/>
        </p:nvSpPr>
        <p:spPr bwMode="auto">
          <a:xfrm>
            <a:off x="2071688" y="5357813"/>
            <a:ext cx="1928812" cy="285750"/>
          </a:xfrm>
          <a:prstGeom prst="rect">
            <a:avLst/>
          </a:prstGeom>
          <a:noFill/>
          <a:ln w="9525">
            <a:noFill/>
            <a:miter lim="800000"/>
            <a:headEnd/>
            <a:tailEnd/>
          </a:ln>
        </p:spPr>
        <p:txBody>
          <a:bodyPr wrap="none" anchor="ctr"/>
          <a:lstStyle/>
          <a:p>
            <a:pPr>
              <a:spcBef>
                <a:spcPct val="50000"/>
              </a:spcBef>
              <a:defRPr/>
            </a:pPr>
            <a:r>
              <a:rPr lang="es-PE" sz="1200" dirty="0">
                <a:latin typeface="+mn-lt"/>
              </a:rPr>
              <a:t>Ambiente</a:t>
            </a:r>
          </a:p>
        </p:txBody>
      </p:sp>
      <p:sp>
        <p:nvSpPr>
          <p:cNvPr id="18" name="17 CuadroTexto"/>
          <p:cNvSpPr txBox="1"/>
          <p:nvPr/>
        </p:nvSpPr>
        <p:spPr bwMode="auto">
          <a:xfrm>
            <a:off x="2071688" y="5572125"/>
            <a:ext cx="1928812" cy="285750"/>
          </a:xfrm>
          <a:prstGeom prst="rect">
            <a:avLst/>
          </a:prstGeom>
          <a:noFill/>
          <a:ln w="9525">
            <a:noFill/>
            <a:miter lim="800000"/>
            <a:headEnd/>
            <a:tailEnd/>
          </a:ln>
        </p:spPr>
        <p:txBody>
          <a:bodyPr wrap="none" anchor="ctr"/>
          <a:lstStyle/>
          <a:p>
            <a:pPr>
              <a:spcBef>
                <a:spcPct val="50000"/>
              </a:spcBef>
              <a:defRPr/>
            </a:pPr>
            <a:r>
              <a:rPr lang="es-PE" sz="1200" dirty="0">
                <a:latin typeface="+mn-lt"/>
              </a:rPr>
              <a:t>Vivienda</a:t>
            </a:r>
          </a:p>
        </p:txBody>
      </p:sp>
      <p:sp>
        <p:nvSpPr>
          <p:cNvPr id="19" name="18 CuadroTexto"/>
          <p:cNvSpPr txBox="1"/>
          <p:nvPr/>
        </p:nvSpPr>
        <p:spPr bwMode="auto">
          <a:xfrm>
            <a:off x="2071688" y="5786438"/>
            <a:ext cx="1928812" cy="285750"/>
          </a:xfrm>
          <a:prstGeom prst="rect">
            <a:avLst/>
          </a:prstGeom>
          <a:noFill/>
          <a:ln w="9525">
            <a:noFill/>
            <a:miter lim="800000"/>
            <a:headEnd/>
            <a:tailEnd/>
          </a:ln>
        </p:spPr>
        <p:txBody>
          <a:bodyPr wrap="none" anchor="ctr"/>
          <a:lstStyle/>
          <a:p>
            <a:pPr>
              <a:spcBef>
                <a:spcPct val="50000"/>
              </a:spcBef>
              <a:defRPr/>
            </a:pPr>
            <a:r>
              <a:rPr lang="es-PE" sz="1200" dirty="0">
                <a:latin typeface="+mn-lt"/>
              </a:rPr>
              <a:t>Economía y Finanzas</a:t>
            </a:r>
          </a:p>
        </p:txBody>
      </p:sp>
      <p:sp>
        <p:nvSpPr>
          <p:cNvPr id="20" name="19 CuadroTexto"/>
          <p:cNvSpPr txBox="1"/>
          <p:nvPr/>
        </p:nvSpPr>
        <p:spPr bwMode="auto">
          <a:xfrm>
            <a:off x="2071688" y="6000750"/>
            <a:ext cx="1928812" cy="285750"/>
          </a:xfrm>
          <a:prstGeom prst="rect">
            <a:avLst/>
          </a:prstGeom>
          <a:noFill/>
          <a:ln w="9525">
            <a:noFill/>
            <a:miter lim="800000"/>
            <a:headEnd/>
            <a:tailEnd/>
          </a:ln>
        </p:spPr>
        <p:txBody>
          <a:bodyPr wrap="none" anchor="ctr"/>
          <a:lstStyle/>
          <a:p>
            <a:pPr>
              <a:spcBef>
                <a:spcPct val="50000"/>
              </a:spcBef>
              <a:defRPr/>
            </a:pPr>
            <a:r>
              <a:rPr lang="es-PE" sz="1200" dirty="0">
                <a:latin typeface="+mn-lt"/>
              </a:rPr>
              <a:t>Desarrollo e Inclusión Social</a:t>
            </a:r>
          </a:p>
        </p:txBody>
      </p:sp>
      <p:sp>
        <p:nvSpPr>
          <p:cNvPr id="21" name="2 Marcador de contenido"/>
          <p:cNvSpPr txBox="1">
            <a:spLocks/>
          </p:cNvSpPr>
          <p:nvPr/>
        </p:nvSpPr>
        <p:spPr bwMode="auto">
          <a:xfrm>
            <a:off x="900113" y="1471613"/>
            <a:ext cx="8278812" cy="688975"/>
          </a:xfrm>
          <a:prstGeom prst="rect">
            <a:avLst/>
          </a:prstGeom>
          <a:noFill/>
          <a:ln w="9525">
            <a:noFill/>
            <a:miter lim="800000"/>
            <a:headEnd/>
            <a:tailEnd/>
          </a:ln>
        </p:spPr>
        <p:txBody>
          <a:bodyPr>
            <a:normAutofit/>
          </a:bodyPr>
          <a:lstStyle/>
          <a:p>
            <a:pPr indent="-342900" algn="just">
              <a:defRPr/>
            </a:pPr>
            <a:r>
              <a:rPr lang="es-PE" sz="1600" b="0" dirty="0">
                <a:latin typeface="+mn-lt"/>
                <a:sym typeface="ＭＳ Ｐゴシック" pitchFamily="34" charset="-128"/>
              </a:rPr>
              <a:t>Transferencia condicionada de recursos financieros </a:t>
            </a:r>
            <a:r>
              <a:rPr lang="es-PE" sz="1600" b="0" u="sng" dirty="0">
                <a:latin typeface="+mn-lt"/>
                <a:sym typeface="ＭＳ Ｐゴシック" pitchFamily="34" charset="-128"/>
              </a:rPr>
              <a:t>adicionales</a:t>
            </a:r>
            <a:r>
              <a:rPr lang="es-PE" sz="1600" b="0" dirty="0">
                <a:latin typeface="+mn-lt"/>
                <a:sym typeface="ＭＳ Ｐゴシック" pitchFamily="34" charset="-128"/>
              </a:rPr>
              <a:t> a </a:t>
            </a:r>
            <a:r>
              <a:rPr lang="es-PE" sz="1600" b="0" u="sng" dirty="0">
                <a:latin typeface="+mn-lt"/>
                <a:sym typeface="ＭＳ Ｐゴシック" pitchFamily="34" charset="-128"/>
              </a:rPr>
              <a:t>todos los GL</a:t>
            </a:r>
            <a:r>
              <a:rPr lang="es-PE" sz="1600" b="0" dirty="0">
                <a:latin typeface="+mn-lt"/>
                <a:sym typeface="ＭＳ Ｐゴシック" pitchFamily="34" charset="-128"/>
              </a:rPr>
              <a:t> por el logro de metas semestrales/anuales.</a:t>
            </a:r>
          </a:p>
        </p:txBody>
      </p:sp>
      <p:sp>
        <p:nvSpPr>
          <p:cNvPr id="22" name="2 Marcador de contenido"/>
          <p:cNvSpPr txBox="1">
            <a:spLocks/>
          </p:cNvSpPr>
          <p:nvPr/>
        </p:nvSpPr>
        <p:spPr bwMode="auto">
          <a:xfrm>
            <a:off x="885825" y="2286000"/>
            <a:ext cx="2071688" cy="1428750"/>
          </a:xfrm>
          <a:prstGeom prst="rect">
            <a:avLst/>
          </a:prstGeom>
          <a:noFill/>
          <a:ln w="9525">
            <a:noFill/>
            <a:miter lim="800000"/>
            <a:headEnd/>
            <a:tailEnd/>
          </a:ln>
        </p:spPr>
        <p:txBody>
          <a:bodyPr>
            <a:normAutofit/>
          </a:bodyPr>
          <a:lstStyle/>
          <a:p>
            <a:pPr marL="273050" indent="-273050" algn="just">
              <a:buFontTx/>
              <a:buChar char="•"/>
              <a:defRPr/>
            </a:pPr>
            <a:r>
              <a:rPr lang="es-PE" sz="1600" b="0" dirty="0">
                <a:latin typeface="+mn-lt"/>
                <a:ea typeface="+mn-ea"/>
              </a:rPr>
              <a:t>Presupuesto de </a:t>
            </a:r>
          </a:p>
          <a:p>
            <a:pPr marL="273050" indent="-273050" algn="just">
              <a:defRPr/>
            </a:pPr>
            <a:r>
              <a:rPr lang="es-PE" sz="1600" b="0" dirty="0">
                <a:latin typeface="+mn-lt"/>
                <a:ea typeface="+mn-ea"/>
              </a:rPr>
              <a:t>	S/. 1,100 millones en el 2014.</a:t>
            </a:r>
          </a:p>
          <a:p>
            <a:pPr marL="273050" indent="-273050" algn="just">
              <a:buFontTx/>
              <a:buChar char="•"/>
              <a:defRPr/>
            </a:pPr>
            <a:endParaRPr lang="es-PE" sz="600" b="0" dirty="0">
              <a:latin typeface="+mn-lt"/>
              <a:ea typeface="+mn-ea"/>
            </a:endParaRPr>
          </a:p>
          <a:p>
            <a:pPr marL="273050" indent="-273050" algn="just">
              <a:buFontTx/>
              <a:buChar char="•"/>
              <a:defRPr/>
            </a:pPr>
            <a:r>
              <a:rPr lang="es-PE" sz="1600" b="0" dirty="0">
                <a:latin typeface="+mn-lt"/>
                <a:ea typeface="+mn-ea"/>
              </a:rPr>
              <a:t>54 metas en 2014.</a:t>
            </a:r>
          </a:p>
          <a:p>
            <a:pPr marL="273050" indent="-273050">
              <a:spcBef>
                <a:spcPct val="20000"/>
              </a:spcBef>
              <a:buFont typeface="Wingdings" pitchFamily="2" charset="2"/>
              <a:buNone/>
              <a:defRPr/>
            </a:pPr>
            <a:endParaRPr lang="es-ES" sz="1600" dirty="0">
              <a:latin typeface="+mn-lt"/>
              <a:ea typeface="+mn-ea"/>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3" y="9525"/>
            <a:ext cx="5183187" cy="684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25" y="11113"/>
            <a:ext cx="5184775"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925" y="11113"/>
            <a:ext cx="5184775"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925" y="11113"/>
            <a:ext cx="5184775"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925" y="11113"/>
            <a:ext cx="5184775" cy="683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1 Rectángulo"/>
          <p:cNvSpPr/>
          <p:nvPr/>
        </p:nvSpPr>
        <p:spPr>
          <a:xfrm>
            <a:off x="5011852" y="466882"/>
            <a:ext cx="4976031" cy="410112"/>
          </a:xfrm>
          <a:prstGeom prst="rect">
            <a:avLst/>
          </a:prstGeom>
        </p:spPr>
        <p:txBody>
          <a:bodyPr>
            <a:spAutoFit/>
          </a:bodyPr>
          <a:lstStyle/>
          <a:p>
            <a:pPr marL="95250" lvl="8" algn="ctr" defTabSz="958850" eaLnBrk="0" fontAlgn="base" hangingPunct="0">
              <a:lnSpc>
                <a:spcPts val="2625"/>
              </a:lnSpc>
              <a:spcBef>
                <a:spcPct val="0"/>
              </a:spcBef>
              <a:spcAft>
                <a:spcPct val="0"/>
              </a:spcAft>
              <a:buClr>
                <a:schemeClr val="tx1"/>
              </a:buClr>
              <a:buSzPct val="92000"/>
              <a:defRPr/>
            </a:pPr>
            <a:r>
              <a:rPr lang="es-PE" dirty="0">
                <a:latin typeface="Calibri" pitchFamily="34" charset="0"/>
              </a:rPr>
              <a:t>2. </a:t>
            </a:r>
            <a:r>
              <a:rPr lang="es-PE" u="sng" dirty="0">
                <a:latin typeface="Calibri" pitchFamily="34" charset="0"/>
              </a:rPr>
              <a:t>Clasificación de Municipalidades PI - 2014</a:t>
            </a:r>
          </a:p>
        </p:txBody>
      </p:sp>
      <p:graphicFrame>
        <p:nvGraphicFramePr>
          <p:cNvPr id="13" name="12 Tabla"/>
          <p:cNvGraphicFramePr>
            <a:graphicFrameLocks noGrp="1"/>
          </p:cNvGraphicFramePr>
          <p:nvPr/>
        </p:nvGraphicFramePr>
        <p:xfrm>
          <a:off x="5749925" y="1495425"/>
          <a:ext cx="3497263" cy="1343025"/>
        </p:xfrm>
        <a:graphic>
          <a:graphicData uri="http://schemas.openxmlformats.org/drawingml/2006/table">
            <a:tbl>
              <a:tblPr/>
              <a:tblGrid>
                <a:gridCol w="590252"/>
                <a:gridCol w="1825073"/>
                <a:gridCol w="1081938"/>
              </a:tblGrid>
              <a:tr h="381000">
                <a:tc>
                  <a:txBody>
                    <a:bodyPr/>
                    <a:lstStyle/>
                    <a:p>
                      <a:pPr algn="ctr" fontAlgn="ctr"/>
                      <a:r>
                        <a:rPr lang="es-PE" sz="1200" b="1" i="0" u="none" strike="noStrike" dirty="0">
                          <a:solidFill>
                            <a:srgbClr val="000000"/>
                          </a:solidFill>
                          <a:latin typeface="+mn-lt"/>
                        </a:rPr>
                        <a:t>Símbolo</a:t>
                      </a:r>
                    </a:p>
                  </a:txBody>
                  <a:tcPr marL="9527" marR="9527" marT="9525" marB="0" anchor="ctr">
                    <a:lnL>
                      <a:noFill/>
                    </a:lnL>
                    <a:lnR w="12700" cap="flat" cmpd="sng" algn="ctr">
                      <a:solidFill>
                        <a:schemeClr val="tx1">
                          <a:lumMod val="65000"/>
                          <a:lumOff val="35000"/>
                        </a:schemeClr>
                      </a:solidFill>
                      <a:prstDash val="solid"/>
                      <a:round/>
                      <a:headEnd type="none" w="med" len="med"/>
                      <a:tailEnd type="none" w="med" len="med"/>
                    </a:lnR>
                    <a:lnT>
                      <a:noFill/>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fontAlgn="ctr"/>
                      <a:r>
                        <a:rPr lang="es-PE" sz="1200" b="1" i="0" u="none" strike="noStrike" dirty="0">
                          <a:solidFill>
                            <a:srgbClr val="000000"/>
                          </a:solidFill>
                          <a:latin typeface="+mn-lt"/>
                        </a:rPr>
                        <a:t>Clasificación de Municipalidades </a:t>
                      </a:r>
                      <a:r>
                        <a:rPr lang="es-PE" sz="1200" b="1" i="0" u="none" strike="noStrike" dirty="0" smtClean="0">
                          <a:solidFill>
                            <a:srgbClr val="000000"/>
                          </a:solidFill>
                          <a:latin typeface="+mn-lt"/>
                        </a:rPr>
                        <a:t>PI 2014</a:t>
                      </a:r>
                      <a:endParaRPr lang="es-PE" sz="1200" b="1" i="0" u="none" strike="noStrike" dirty="0">
                        <a:solidFill>
                          <a:srgbClr val="000000"/>
                        </a:solidFill>
                        <a:latin typeface="+mn-lt"/>
                      </a:endParaRPr>
                    </a:p>
                  </a:txBody>
                  <a:tcPr marL="9527" marR="9527" marT="9525"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a:noFill/>
                    </a:lnT>
                    <a:lnB w="12700" cap="flat" cmpd="sng" algn="ctr">
                      <a:solidFill>
                        <a:schemeClr val="tx1">
                          <a:lumMod val="65000"/>
                          <a:lumOff val="35000"/>
                        </a:schemeClr>
                      </a:solidFill>
                      <a:prstDash val="solid"/>
                      <a:round/>
                      <a:headEnd type="none" w="med" len="med"/>
                      <a:tailEnd type="none" w="med" len="med"/>
                    </a:lnB>
                    <a:noFill/>
                  </a:tcPr>
                </a:tc>
                <a:tc>
                  <a:txBody>
                    <a:bodyPr/>
                    <a:lstStyle/>
                    <a:p>
                      <a:pPr algn="ctr" fontAlgn="ctr"/>
                      <a:r>
                        <a:rPr lang="es-PE" sz="1200" b="1" i="0" u="none" strike="noStrike" dirty="0">
                          <a:solidFill>
                            <a:srgbClr val="000000"/>
                          </a:solidFill>
                          <a:latin typeface="+mn-lt"/>
                        </a:rPr>
                        <a:t>Número de </a:t>
                      </a:r>
                      <a:br>
                        <a:rPr lang="es-PE" sz="1200" b="1" i="0" u="none" strike="noStrike" dirty="0">
                          <a:solidFill>
                            <a:srgbClr val="000000"/>
                          </a:solidFill>
                          <a:latin typeface="+mn-lt"/>
                        </a:rPr>
                      </a:br>
                      <a:r>
                        <a:rPr lang="es-PE" sz="1200" b="1" i="0" u="none" strike="noStrike" dirty="0">
                          <a:solidFill>
                            <a:srgbClr val="000000"/>
                          </a:solidFill>
                          <a:latin typeface="+mn-lt"/>
                        </a:rPr>
                        <a:t>municipalidades</a:t>
                      </a:r>
                    </a:p>
                  </a:txBody>
                  <a:tcPr marL="9527" marR="9527" marT="9525" marB="0" anchor="ctr">
                    <a:lnL w="12700" cap="flat" cmpd="sng" algn="ctr">
                      <a:solidFill>
                        <a:schemeClr val="tx1">
                          <a:lumMod val="65000"/>
                          <a:lumOff val="35000"/>
                        </a:schemeClr>
                      </a:solidFill>
                      <a:prstDash val="solid"/>
                      <a:round/>
                      <a:headEnd type="none" w="med" len="med"/>
                      <a:tailEnd type="none" w="med" len="med"/>
                    </a:lnL>
                    <a:lnR>
                      <a:noFill/>
                    </a:lnR>
                    <a:lnT>
                      <a:noFill/>
                    </a:lnT>
                    <a:lnB w="12700" cap="flat" cmpd="sng" algn="ctr">
                      <a:solidFill>
                        <a:schemeClr val="tx1">
                          <a:lumMod val="65000"/>
                          <a:lumOff val="35000"/>
                        </a:schemeClr>
                      </a:solidFill>
                      <a:prstDash val="solid"/>
                      <a:round/>
                      <a:headEnd type="none" w="med" len="med"/>
                      <a:tailEnd type="none" w="med" len="med"/>
                    </a:lnB>
                    <a:noFill/>
                  </a:tcPr>
                </a:tc>
              </a:tr>
              <a:tr h="190500">
                <a:tc>
                  <a:txBody>
                    <a:bodyPr/>
                    <a:lstStyle/>
                    <a:p>
                      <a:pPr algn="l" fontAlgn="b"/>
                      <a:r>
                        <a:rPr lang="es-PE" sz="1200" b="0" i="0" u="none" strike="noStrike" dirty="0">
                          <a:solidFill>
                            <a:srgbClr val="000000"/>
                          </a:solidFill>
                          <a:latin typeface="+mn-lt"/>
                        </a:rPr>
                        <a:t> </a:t>
                      </a:r>
                    </a:p>
                  </a:txBody>
                  <a:tcPr marL="9527" marR="9527" marT="9525" marB="0" anchor="b">
                    <a:lnL>
                      <a:noFill/>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rgbClr val="FF0000"/>
                    </a:solidFill>
                  </a:tcPr>
                </a:tc>
                <a:tc>
                  <a:txBody>
                    <a:bodyPr/>
                    <a:lstStyle/>
                    <a:p>
                      <a:pPr algn="l" fontAlgn="ctr"/>
                      <a:r>
                        <a:rPr lang="es-PE" sz="1200" b="0" i="0" u="none" strike="noStrike" dirty="0" smtClean="0">
                          <a:solidFill>
                            <a:srgbClr val="000000"/>
                          </a:solidFill>
                          <a:latin typeface="+mn-lt"/>
                        </a:rPr>
                        <a:t>CPA</a:t>
                      </a:r>
                      <a:endParaRPr lang="es-PE" sz="1200" b="0" i="0" u="none" strike="noStrike" dirty="0">
                        <a:solidFill>
                          <a:srgbClr val="000000"/>
                        </a:solidFill>
                        <a:latin typeface="+mn-lt"/>
                      </a:endParaRPr>
                    </a:p>
                  </a:txBody>
                  <a:tcPr marL="9527" marR="9527" marT="9525"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a:txBody>
                    <a:bodyPr/>
                    <a:lstStyle/>
                    <a:p>
                      <a:pPr algn="ctr" fontAlgn="b"/>
                      <a:r>
                        <a:rPr lang="es-PE" sz="1200" b="0" i="0" u="none" strike="noStrike" dirty="0">
                          <a:solidFill>
                            <a:srgbClr val="000000"/>
                          </a:solidFill>
                          <a:latin typeface="+mn-lt"/>
                        </a:rPr>
                        <a:t>40</a:t>
                      </a:r>
                    </a:p>
                  </a:txBody>
                  <a:tcPr marL="9527" marR="9527" marT="9525" marB="0" anchor="b">
                    <a:lnL w="12700" cap="flat" cmpd="sng" algn="ctr">
                      <a:solidFill>
                        <a:schemeClr val="tx1">
                          <a:lumMod val="65000"/>
                          <a:lumOff val="35000"/>
                        </a:schemeClr>
                      </a:solidFill>
                      <a:prstDash val="solid"/>
                      <a:round/>
                      <a:headEnd type="none" w="med" len="med"/>
                      <a:tailEnd type="none" w="med" len="med"/>
                    </a:lnL>
                    <a:lnR>
                      <a:noFill/>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r>
              <a:tr h="190500">
                <a:tc>
                  <a:txBody>
                    <a:bodyPr/>
                    <a:lstStyle/>
                    <a:p>
                      <a:pPr algn="l" fontAlgn="b"/>
                      <a:r>
                        <a:rPr lang="es-PE" sz="1200" b="0" i="0" u="none" strike="noStrike" dirty="0" smtClean="0">
                          <a:solidFill>
                            <a:srgbClr val="000000"/>
                          </a:solidFill>
                          <a:latin typeface="+mn-lt"/>
                        </a:rPr>
                        <a:t> </a:t>
                      </a:r>
                      <a:endParaRPr lang="es-PE" sz="1200" b="0" i="0" u="none" strike="noStrike" dirty="0">
                        <a:solidFill>
                          <a:srgbClr val="000000"/>
                        </a:solidFill>
                        <a:latin typeface="+mn-lt"/>
                      </a:endParaRPr>
                    </a:p>
                  </a:txBody>
                  <a:tcPr marL="9527" marR="9527" marT="9525" marB="0" anchor="b">
                    <a:lnL>
                      <a:noFill/>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rgbClr val="7BF97E"/>
                    </a:solidFill>
                  </a:tcPr>
                </a:tc>
                <a:tc>
                  <a:txBody>
                    <a:bodyPr/>
                    <a:lstStyle/>
                    <a:p>
                      <a:pPr algn="l" fontAlgn="ctr"/>
                      <a:r>
                        <a:rPr lang="es-PE" sz="1200" b="0" i="0" u="none" strike="noStrike" dirty="0" smtClean="0">
                          <a:solidFill>
                            <a:srgbClr val="000000"/>
                          </a:solidFill>
                          <a:latin typeface="+mn-lt"/>
                        </a:rPr>
                        <a:t>CPB</a:t>
                      </a:r>
                      <a:endParaRPr lang="es-PE" sz="1200" b="0" i="0" u="none" strike="noStrike" dirty="0">
                        <a:solidFill>
                          <a:srgbClr val="000000"/>
                        </a:solidFill>
                        <a:latin typeface="+mn-lt"/>
                      </a:endParaRPr>
                    </a:p>
                  </a:txBody>
                  <a:tcPr marL="9527" marR="9527" marT="9525"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a:txBody>
                    <a:bodyPr/>
                    <a:lstStyle/>
                    <a:p>
                      <a:pPr algn="ctr" fontAlgn="b"/>
                      <a:r>
                        <a:rPr lang="es-PE" sz="1200" b="0" i="0" u="none" strike="noStrike" dirty="0">
                          <a:solidFill>
                            <a:srgbClr val="000000"/>
                          </a:solidFill>
                          <a:latin typeface="+mn-lt"/>
                        </a:rPr>
                        <a:t>209</a:t>
                      </a:r>
                    </a:p>
                  </a:txBody>
                  <a:tcPr marL="9527" marR="9527" marT="9525" marB="0" anchor="b">
                    <a:lnL w="12700" cap="flat" cmpd="sng" algn="ctr">
                      <a:solidFill>
                        <a:schemeClr val="tx1">
                          <a:lumMod val="65000"/>
                          <a:lumOff val="35000"/>
                        </a:schemeClr>
                      </a:solidFill>
                      <a:prstDash val="solid"/>
                      <a:round/>
                      <a:headEnd type="none" w="med" len="med"/>
                      <a:tailEnd type="none" w="med" len="med"/>
                    </a:lnL>
                    <a:lnR>
                      <a:noFill/>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r>
              <a:tr h="190500">
                <a:tc>
                  <a:txBody>
                    <a:bodyPr/>
                    <a:lstStyle/>
                    <a:p>
                      <a:pPr algn="l" fontAlgn="b"/>
                      <a:r>
                        <a:rPr lang="es-PE" sz="1200" b="0" i="0" u="none" strike="noStrike" dirty="0" smtClean="0">
                          <a:solidFill>
                            <a:srgbClr val="000000"/>
                          </a:solidFill>
                          <a:latin typeface="+mn-lt"/>
                        </a:rPr>
                        <a:t> </a:t>
                      </a:r>
                      <a:endParaRPr lang="es-PE" sz="1200" b="0" i="0" u="none" strike="noStrike" dirty="0">
                        <a:solidFill>
                          <a:srgbClr val="000000"/>
                        </a:solidFill>
                        <a:latin typeface="+mn-lt"/>
                      </a:endParaRPr>
                    </a:p>
                  </a:txBody>
                  <a:tcPr marL="9527" marR="9527" marT="9525" marB="0" anchor="b">
                    <a:lnL>
                      <a:noFill/>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rgbClr val="348EA6"/>
                    </a:solidFill>
                  </a:tcPr>
                </a:tc>
                <a:tc>
                  <a:txBody>
                    <a:bodyPr/>
                    <a:lstStyle/>
                    <a:p>
                      <a:pPr algn="l" fontAlgn="ctr"/>
                      <a:r>
                        <a:rPr lang="es-PE" sz="1200" b="0" i="0" u="none" strike="noStrike" dirty="0" smtClean="0">
                          <a:solidFill>
                            <a:srgbClr val="000000"/>
                          </a:solidFill>
                          <a:latin typeface="+mn-lt"/>
                        </a:rPr>
                        <a:t>No CP, más de 500VVUU</a:t>
                      </a:r>
                      <a:endParaRPr lang="es-PE" sz="1200" b="0" i="0" u="none" strike="noStrike" dirty="0">
                        <a:solidFill>
                          <a:srgbClr val="000000"/>
                        </a:solidFill>
                        <a:latin typeface="+mn-lt"/>
                      </a:endParaRPr>
                    </a:p>
                  </a:txBody>
                  <a:tcPr marL="9527" marR="9527" marT="9525"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a:txBody>
                    <a:bodyPr/>
                    <a:lstStyle/>
                    <a:p>
                      <a:pPr algn="ctr" fontAlgn="b"/>
                      <a:r>
                        <a:rPr lang="es-PE" sz="1200" b="0" i="0" u="none" strike="noStrike" dirty="0">
                          <a:solidFill>
                            <a:srgbClr val="000000"/>
                          </a:solidFill>
                          <a:latin typeface="+mn-lt"/>
                        </a:rPr>
                        <a:t>556</a:t>
                      </a:r>
                    </a:p>
                  </a:txBody>
                  <a:tcPr marL="9527" marR="9527" marT="9525" marB="0" anchor="b">
                    <a:lnL w="12700" cap="flat" cmpd="sng" algn="ctr">
                      <a:solidFill>
                        <a:schemeClr val="tx1">
                          <a:lumMod val="65000"/>
                          <a:lumOff val="35000"/>
                        </a:schemeClr>
                      </a:solidFill>
                      <a:prstDash val="solid"/>
                      <a:round/>
                      <a:headEnd type="none" w="med" len="med"/>
                      <a:tailEnd type="none" w="med" len="med"/>
                    </a:lnL>
                    <a:lnR>
                      <a:noFill/>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r>
              <a:tr h="190500">
                <a:tc>
                  <a:txBody>
                    <a:bodyPr/>
                    <a:lstStyle/>
                    <a:p>
                      <a:pPr algn="l" fontAlgn="b"/>
                      <a:r>
                        <a:rPr lang="es-PE" sz="1200" b="0" i="0" u="none" strike="noStrike" dirty="0">
                          <a:solidFill>
                            <a:srgbClr val="000000"/>
                          </a:solidFill>
                          <a:latin typeface="+mn-lt"/>
                        </a:rPr>
                        <a:t> </a:t>
                      </a:r>
                    </a:p>
                  </a:txBody>
                  <a:tcPr marL="9527" marR="9527" marT="9525" marB="0" anchor="b">
                    <a:lnL>
                      <a:noFill/>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solidFill>
                      <a:srgbClr val="F7A835"/>
                    </a:solidFill>
                  </a:tcPr>
                </a:tc>
                <a:tc>
                  <a:txBody>
                    <a:bodyPr/>
                    <a:lstStyle/>
                    <a:p>
                      <a:pPr algn="l" fontAlgn="ctr"/>
                      <a:r>
                        <a:rPr lang="es-PE" sz="1200" b="0" i="0" u="none" strike="noStrike" dirty="0" smtClean="0">
                          <a:solidFill>
                            <a:srgbClr val="000000"/>
                          </a:solidFill>
                          <a:latin typeface="+mn-lt"/>
                        </a:rPr>
                        <a:t>No</a:t>
                      </a:r>
                      <a:r>
                        <a:rPr lang="es-PE" sz="1200" b="0" i="0" u="none" strike="noStrike" baseline="0" dirty="0" smtClean="0">
                          <a:solidFill>
                            <a:srgbClr val="000000"/>
                          </a:solidFill>
                          <a:latin typeface="+mn-lt"/>
                        </a:rPr>
                        <a:t> CP, </a:t>
                      </a:r>
                      <a:r>
                        <a:rPr lang="es-PE" sz="1200" b="0" i="0" u="none" strike="noStrike" dirty="0" smtClean="0">
                          <a:solidFill>
                            <a:srgbClr val="000000"/>
                          </a:solidFill>
                          <a:latin typeface="+mn-lt"/>
                        </a:rPr>
                        <a:t>menos </a:t>
                      </a:r>
                      <a:r>
                        <a:rPr lang="es-PE" sz="1200" b="0" i="0" u="none" strike="noStrike" dirty="0">
                          <a:solidFill>
                            <a:srgbClr val="000000"/>
                          </a:solidFill>
                          <a:latin typeface="+mn-lt"/>
                        </a:rPr>
                        <a:t>de 500VVUU</a:t>
                      </a:r>
                    </a:p>
                  </a:txBody>
                  <a:tcPr marL="9527" marR="9527" marT="9525"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c>
                  <a:txBody>
                    <a:bodyPr/>
                    <a:lstStyle/>
                    <a:p>
                      <a:pPr algn="ctr" fontAlgn="b"/>
                      <a:r>
                        <a:rPr lang="es-PE" sz="1200" b="0" i="0" u="none" strike="noStrike" dirty="0">
                          <a:solidFill>
                            <a:srgbClr val="000000"/>
                          </a:solidFill>
                          <a:latin typeface="+mn-lt"/>
                        </a:rPr>
                        <a:t>1037</a:t>
                      </a:r>
                    </a:p>
                  </a:txBody>
                  <a:tcPr marL="9527" marR="9527" marT="9525" marB="0" anchor="b">
                    <a:lnL w="12700" cap="flat" cmpd="sng" algn="ctr">
                      <a:solidFill>
                        <a:schemeClr val="tx1">
                          <a:lumMod val="65000"/>
                          <a:lumOff val="35000"/>
                        </a:schemeClr>
                      </a:solidFill>
                      <a:prstDash val="solid"/>
                      <a:round/>
                      <a:headEnd type="none" w="med" len="med"/>
                      <a:tailEnd type="none" w="med" len="med"/>
                    </a:lnL>
                    <a:lnR>
                      <a:noFill/>
                    </a:lnR>
                    <a:lnT w="12700" cap="flat" cmpd="sng" algn="ctr">
                      <a:solidFill>
                        <a:schemeClr val="tx1">
                          <a:lumMod val="65000"/>
                          <a:lumOff val="35000"/>
                        </a:schemeClr>
                      </a:solidFill>
                      <a:prstDash val="solid"/>
                      <a:round/>
                      <a:headEnd type="none" w="med" len="med"/>
                      <a:tailEnd type="none" w="med" len="med"/>
                    </a:lnT>
                    <a:lnB w="12700" cap="flat" cmpd="sng" algn="ctr">
                      <a:solidFill>
                        <a:schemeClr val="tx1">
                          <a:lumMod val="65000"/>
                          <a:lumOff val="35000"/>
                        </a:schemeClr>
                      </a:solidFill>
                      <a:prstDash val="solid"/>
                      <a:round/>
                      <a:headEnd type="none" w="med" len="med"/>
                      <a:tailEnd type="none" w="med" len="med"/>
                    </a:lnB>
                  </a:tcPr>
                </a:tc>
              </a:tr>
              <a:tr h="190500">
                <a:tc>
                  <a:txBody>
                    <a:bodyPr/>
                    <a:lstStyle/>
                    <a:p>
                      <a:pPr algn="l" fontAlgn="b"/>
                      <a:endParaRPr lang="es-PE" sz="1200" b="0" i="0" u="none" strike="noStrike" dirty="0">
                        <a:solidFill>
                          <a:srgbClr val="000000"/>
                        </a:solidFill>
                        <a:latin typeface="+mn-lt"/>
                      </a:endParaRPr>
                    </a:p>
                  </a:txBody>
                  <a:tcPr marL="9527" marR="9527" marT="9525" marB="0" anchor="b">
                    <a:lnL>
                      <a:noFill/>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a:noFill/>
                    </a:lnB>
                  </a:tcPr>
                </a:tc>
                <a:tc>
                  <a:txBody>
                    <a:bodyPr/>
                    <a:lstStyle/>
                    <a:p>
                      <a:pPr algn="l" fontAlgn="ctr"/>
                      <a:r>
                        <a:rPr lang="es-PE" sz="1200" b="1" i="0" u="none" strike="noStrike" dirty="0">
                          <a:solidFill>
                            <a:srgbClr val="000000"/>
                          </a:solidFill>
                          <a:latin typeface="+mn-lt"/>
                        </a:rPr>
                        <a:t>TOTAL</a:t>
                      </a:r>
                    </a:p>
                  </a:txBody>
                  <a:tcPr marL="9527" marR="9527" marT="9525" marB="0" anchor="ctr">
                    <a:lnL w="12700" cap="flat" cmpd="sng" algn="ctr">
                      <a:solidFill>
                        <a:schemeClr val="tx1">
                          <a:lumMod val="65000"/>
                          <a:lumOff val="35000"/>
                        </a:schemeClr>
                      </a:solidFill>
                      <a:prstDash val="solid"/>
                      <a:round/>
                      <a:headEnd type="none" w="med" len="med"/>
                      <a:tailEnd type="none" w="med" len="med"/>
                    </a:lnL>
                    <a:lnR w="12700" cap="flat" cmpd="sng" algn="ctr">
                      <a:solidFill>
                        <a:schemeClr val="tx1">
                          <a:lumMod val="65000"/>
                          <a:lumOff val="35000"/>
                        </a:schemeClr>
                      </a:solidFill>
                      <a:prstDash val="solid"/>
                      <a:round/>
                      <a:headEnd type="none" w="med" len="med"/>
                      <a:tailEnd type="none" w="med" len="med"/>
                    </a:lnR>
                    <a:lnT w="12700" cap="flat" cmpd="sng" algn="ctr">
                      <a:solidFill>
                        <a:schemeClr val="tx1">
                          <a:lumMod val="65000"/>
                          <a:lumOff val="35000"/>
                        </a:schemeClr>
                      </a:solidFill>
                      <a:prstDash val="solid"/>
                      <a:round/>
                      <a:headEnd type="none" w="med" len="med"/>
                      <a:tailEnd type="none" w="med" len="med"/>
                    </a:lnT>
                    <a:lnB>
                      <a:noFill/>
                    </a:lnB>
                  </a:tcPr>
                </a:tc>
                <a:tc>
                  <a:txBody>
                    <a:bodyPr/>
                    <a:lstStyle/>
                    <a:p>
                      <a:pPr algn="ctr" fontAlgn="b"/>
                      <a:r>
                        <a:rPr lang="es-PE" sz="1200" b="1" i="0" u="none" strike="noStrike" dirty="0">
                          <a:solidFill>
                            <a:srgbClr val="000000"/>
                          </a:solidFill>
                          <a:latin typeface="+mn-lt"/>
                        </a:rPr>
                        <a:t>1842</a:t>
                      </a:r>
                    </a:p>
                  </a:txBody>
                  <a:tcPr marL="9527" marR="9527" marT="9525" marB="0" anchor="b">
                    <a:lnL w="12700" cap="flat" cmpd="sng" algn="ctr">
                      <a:solidFill>
                        <a:schemeClr val="tx1">
                          <a:lumMod val="65000"/>
                          <a:lumOff val="35000"/>
                        </a:schemeClr>
                      </a:solidFill>
                      <a:prstDash val="solid"/>
                      <a:round/>
                      <a:headEnd type="none" w="med" len="med"/>
                      <a:tailEnd type="none" w="med" len="med"/>
                    </a:lnL>
                    <a:lnR>
                      <a:noFill/>
                    </a:lnR>
                    <a:lnT w="12700" cap="flat" cmpd="sng" algn="ctr">
                      <a:solidFill>
                        <a:schemeClr val="tx1">
                          <a:lumMod val="65000"/>
                          <a:lumOff val="35000"/>
                        </a:schemeClr>
                      </a:solidFill>
                      <a:prstDash val="solid"/>
                      <a:round/>
                      <a:headEnd type="none" w="med" len="med"/>
                      <a:tailEnd type="none" w="med" len="med"/>
                    </a:lnT>
                    <a:lnB>
                      <a:noFill/>
                    </a:lnB>
                  </a:tcPr>
                </a:tc>
              </a:tr>
            </a:tbl>
          </a:graphicData>
        </a:graphic>
      </p:graphicFrame>
      <p:graphicFrame>
        <p:nvGraphicFramePr>
          <p:cNvPr id="9" name="8 Tabla"/>
          <p:cNvGraphicFramePr>
            <a:graphicFrameLocks noGrp="1"/>
          </p:cNvGraphicFramePr>
          <p:nvPr/>
        </p:nvGraphicFramePr>
        <p:xfrm>
          <a:off x="5449888" y="3479800"/>
          <a:ext cx="4129087" cy="1776415"/>
        </p:xfrm>
        <a:graphic>
          <a:graphicData uri="http://schemas.openxmlformats.org/drawingml/2006/table">
            <a:tbl>
              <a:tblPr/>
              <a:tblGrid>
                <a:gridCol w="884404"/>
                <a:gridCol w="791319"/>
                <a:gridCol w="895300"/>
                <a:gridCol w="1558064"/>
              </a:tblGrid>
              <a:tr h="252591">
                <a:tc>
                  <a:txBody>
                    <a:bodyPr/>
                    <a:lstStyle/>
                    <a:p>
                      <a:pPr algn="ctr" fontAlgn="ctr"/>
                      <a:r>
                        <a:rPr lang="es-PE" sz="1100" b="1" i="0" u="none" strike="noStrike" dirty="0">
                          <a:solidFill>
                            <a:schemeClr val="bg1"/>
                          </a:solidFill>
                          <a:latin typeface="+mn-lt"/>
                        </a:rPr>
                        <a:t>Departamento</a:t>
                      </a:r>
                    </a:p>
                  </a:txBody>
                  <a:tcPr marL="9526" marR="9526" marT="952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fontAlgn="ctr"/>
                      <a:r>
                        <a:rPr lang="es-PE" sz="1100" b="1" i="0" u="none" strike="noStrike" dirty="0">
                          <a:solidFill>
                            <a:schemeClr val="bg1"/>
                          </a:solidFill>
                          <a:latin typeface="+mn-lt"/>
                        </a:rPr>
                        <a:t>Provincia</a:t>
                      </a:r>
                    </a:p>
                  </a:txBody>
                  <a:tcPr marL="9526" marR="9526" marT="952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fontAlgn="ctr"/>
                      <a:r>
                        <a:rPr lang="es-PE" sz="1100" b="1" i="0" u="none" strike="noStrike" dirty="0">
                          <a:solidFill>
                            <a:schemeClr val="bg1"/>
                          </a:solidFill>
                          <a:latin typeface="+mn-lt"/>
                        </a:rPr>
                        <a:t>Distrito</a:t>
                      </a:r>
                    </a:p>
                  </a:txBody>
                  <a:tcPr marL="9526" marR="9526" marT="952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fontAlgn="ctr"/>
                      <a:r>
                        <a:rPr lang="es-PE" sz="1100" b="1" i="0" u="none" strike="noStrike" dirty="0">
                          <a:solidFill>
                            <a:schemeClr val="bg1"/>
                          </a:solidFill>
                          <a:latin typeface="+mn-lt"/>
                        </a:rPr>
                        <a:t>Clasificación municipal</a:t>
                      </a:r>
                    </a:p>
                  </a:txBody>
                  <a:tcPr marL="9526" marR="9526" marT="952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r h="190478">
                <a:tc>
                  <a:txBody>
                    <a:bodyPr/>
                    <a:lstStyle/>
                    <a:p>
                      <a:pPr algn="l" fontAlgn="ctr"/>
                      <a:r>
                        <a:rPr lang="es-PE" sz="1000" b="0" i="0" u="none" strike="noStrike" dirty="0">
                          <a:solidFill>
                            <a:srgbClr val="000000"/>
                          </a:solidFill>
                          <a:latin typeface="Arial Narrow" pitchFamily="34" charset="0"/>
                        </a:rPr>
                        <a:t>AREQUIPA</a:t>
                      </a:r>
                    </a:p>
                  </a:txBody>
                  <a:tcPr marL="9526" marR="9526" marT="95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p>
                      <a:pPr algn="l" fontAlgn="ctr"/>
                      <a:r>
                        <a:rPr lang="es-PE" sz="1000" b="0" i="0" u="none" strike="noStrike" dirty="0">
                          <a:solidFill>
                            <a:srgbClr val="000000"/>
                          </a:solidFill>
                          <a:latin typeface="Arial Narrow" pitchFamily="34" charset="0"/>
                        </a:rPr>
                        <a:t>AREQUIPA</a:t>
                      </a:r>
                    </a:p>
                  </a:txBody>
                  <a:tcPr marL="9526" marR="9526" marT="95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p>
                      <a:pPr algn="l" fontAlgn="ctr"/>
                      <a:r>
                        <a:rPr lang="es-PE" sz="1000" b="0" i="0" u="none" strike="noStrike">
                          <a:solidFill>
                            <a:srgbClr val="000000"/>
                          </a:solidFill>
                          <a:latin typeface="Arial Narrow" pitchFamily="34" charset="0"/>
                        </a:rPr>
                        <a:t>AREQUIPA</a:t>
                      </a:r>
                    </a:p>
                  </a:txBody>
                  <a:tcPr marL="9526" marR="9526" marT="95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p>
                      <a:pPr algn="l" fontAlgn="ctr"/>
                      <a:r>
                        <a:rPr lang="es-PE" sz="1000" b="0" i="0" u="none" strike="noStrike">
                          <a:solidFill>
                            <a:srgbClr val="000000"/>
                          </a:solidFill>
                          <a:latin typeface="Arial Narrow" pitchFamily="34" charset="0"/>
                        </a:rPr>
                        <a:t>CPA</a:t>
                      </a:r>
                    </a:p>
                  </a:txBody>
                  <a:tcPr marL="9526" marR="9526" marT="95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r>
              <a:tr h="190478">
                <a:tc>
                  <a:txBody>
                    <a:bodyPr/>
                    <a:lstStyle/>
                    <a:p>
                      <a:pPr algn="l" fontAlgn="ctr"/>
                      <a:r>
                        <a:rPr lang="es-PE" sz="1000" b="0" i="0" u="none" strike="noStrike">
                          <a:solidFill>
                            <a:srgbClr val="000000"/>
                          </a:solidFill>
                          <a:latin typeface="Arial Narrow" pitchFamily="34" charset="0"/>
                        </a:rPr>
                        <a:t>LIMA</a:t>
                      </a:r>
                    </a:p>
                  </a:txBody>
                  <a:tcPr marL="9526" marR="9526" marT="95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p>
                      <a:pPr algn="l" fontAlgn="ctr"/>
                      <a:r>
                        <a:rPr lang="es-PE" sz="1000" b="0" i="0" u="none" strike="noStrike" dirty="0">
                          <a:solidFill>
                            <a:srgbClr val="000000"/>
                          </a:solidFill>
                          <a:latin typeface="Arial Narrow" pitchFamily="34" charset="0"/>
                        </a:rPr>
                        <a:t>LIMA</a:t>
                      </a:r>
                    </a:p>
                  </a:txBody>
                  <a:tcPr marL="9526" marR="9526" marT="95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p>
                      <a:pPr algn="l" fontAlgn="ctr"/>
                      <a:r>
                        <a:rPr lang="es-PE" sz="1000" b="0" i="0" u="none" strike="noStrike" dirty="0">
                          <a:solidFill>
                            <a:srgbClr val="000000"/>
                          </a:solidFill>
                          <a:latin typeface="Arial Narrow" pitchFamily="34" charset="0"/>
                        </a:rPr>
                        <a:t>MIRAFLORES</a:t>
                      </a:r>
                    </a:p>
                  </a:txBody>
                  <a:tcPr marL="9526" marR="9526" marT="95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p>
                      <a:pPr algn="l" fontAlgn="ctr"/>
                      <a:r>
                        <a:rPr lang="es-PE" sz="1000" b="0" i="0" u="none" strike="noStrike" dirty="0">
                          <a:solidFill>
                            <a:srgbClr val="000000"/>
                          </a:solidFill>
                          <a:latin typeface="Arial Narrow" pitchFamily="34" charset="0"/>
                        </a:rPr>
                        <a:t>CPA</a:t>
                      </a:r>
                    </a:p>
                  </a:txBody>
                  <a:tcPr marL="9526" marR="9526" marT="95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r>
              <a:tr h="190478">
                <a:tc>
                  <a:txBody>
                    <a:bodyPr/>
                    <a:lstStyle/>
                    <a:p>
                      <a:pPr algn="l" fontAlgn="ctr"/>
                      <a:r>
                        <a:rPr lang="es-PE" sz="1000" b="0" i="0" u="none" strike="noStrike" dirty="0">
                          <a:solidFill>
                            <a:srgbClr val="000000"/>
                          </a:solidFill>
                          <a:latin typeface="Arial Narrow" pitchFamily="34" charset="0"/>
                        </a:rPr>
                        <a:t>ANCASH</a:t>
                      </a:r>
                    </a:p>
                  </a:txBody>
                  <a:tcPr marL="9526" marR="9526" marT="95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l" fontAlgn="ctr"/>
                      <a:r>
                        <a:rPr lang="es-PE" sz="1000" b="0" i="0" u="none" strike="noStrike" dirty="0">
                          <a:solidFill>
                            <a:srgbClr val="000000"/>
                          </a:solidFill>
                          <a:latin typeface="Arial Narrow" pitchFamily="34" charset="0"/>
                        </a:rPr>
                        <a:t>HUARAZ</a:t>
                      </a:r>
                    </a:p>
                  </a:txBody>
                  <a:tcPr marL="9526" marR="9526" marT="95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l" fontAlgn="ctr"/>
                      <a:r>
                        <a:rPr lang="es-PE" sz="1000" b="0" i="0" u="none" strike="noStrike" dirty="0">
                          <a:solidFill>
                            <a:srgbClr val="000000"/>
                          </a:solidFill>
                          <a:latin typeface="Arial Narrow" pitchFamily="34" charset="0"/>
                        </a:rPr>
                        <a:t>HUARAZ</a:t>
                      </a:r>
                    </a:p>
                  </a:txBody>
                  <a:tcPr marL="9526" marR="9526" marT="95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l" fontAlgn="ctr"/>
                      <a:r>
                        <a:rPr lang="es-PE" sz="1000" b="0" i="0" u="none" strike="noStrike" dirty="0">
                          <a:solidFill>
                            <a:srgbClr val="000000"/>
                          </a:solidFill>
                          <a:latin typeface="Arial Narrow" pitchFamily="34" charset="0"/>
                        </a:rPr>
                        <a:t>CPB</a:t>
                      </a:r>
                    </a:p>
                  </a:txBody>
                  <a:tcPr marL="9526" marR="9526" marT="95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r>
              <a:tr h="190478">
                <a:tc>
                  <a:txBody>
                    <a:bodyPr/>
                    <a:lstStyle/>
                    <a:p>
                      <a:pPr algn="l" fontAlgn="ctr"/>
                      <a:r>
                        <a:rPr lang="es-PE" sz="1000" b="0" i="0" u="none" strike="noStrike">
                          <a:solidFill>
                            <a:srgbClr val="000000"/>
                          </a:solidFill>
                          <a:latin typeface="Arial Narrow" pitchFamily="34" charset="0"/>
                        </a:rPr>
                        <a:t>CUSCO</a:t>
                      </a:r>
                    </a:p>
                  </a:txBody>
                  <a:tcPr marL="9526" marR="9526" marT="95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l" fontAlgn="ctr"/>
                      <a:r>
                        <a:rPr lang="es-PE" sz="1000" b="0" i="0" u="none" strike="noStrike">
                          <a:solidFill>
                            <a:srgbClr val="000000"/>
                          </a:solidFill>
                          <a:latin typeface="Arial Narrow" pitchFamily="34" charset="0"/>
                        </a:rPr>
                        <a:t>CUSCO</a:t>
                      </a:r>
                    </a:p>
                  </a:txBody>
                  <a:tcPr marL="9526" marR="9526" marT="95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l" fontAlgn="ctr"/>
                      <a:r>
                        <a:rPr lang="es-PE" sz="1000" b="0" i="0" u="none" strike="noStrike" dirty="0">
                          <a:solidFill>
                            <a:srgbClr val="000000"/>
                          </a:solidFill>
                          <a:latin typeface="Arial Narrow" pitchFamily="34" charset="0"/>
                        </a:rPr>
                        <a:t>CUSCO</a:t>
                      </a:r>
                    </a:p>
                  </a:txBody>
                  <a:tcPr marL="9526" marR="9526" marT="95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l" fontAlgn="ctr"/>
                      <a:r>
                        <a:rPr lang="es-PE" sz="1000" b="0" i="0" u="none" strike="noStrike" dirty="0">
                          <a:solidFill>
                            <a:srgbClr val="000000"/>
                          </a:solidFill>
                          <a:latin typeface="Arial Narrow" pitchFamily="34" charset="0"/>
                        </a:rPr>
                        <a:t>CPB</a:t>
                      </a:r>
                    </a:p>
                  </a:txBody>
                  <a:tcPr marL="9526" marR="9526" marT="95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r>
              <a:tr h="190478">
                <a:tc>
                  <a:txBody>
                    <a:bodyPr/>
                    <a:lstStyle/>
                    <a:p>
                      <a:pPr algn="l" fontAlgn="ctr"/>
                      <a:r>
                        <a:rPr lang="es-PE" sz="1000" b="0" i="0" u="none" strike="noStrike" dirty="0">
                          <a:solidFill>
                            <a:srgbClr val="000000"/>
                          </a:solidFill>
                          <a:latin typeface="Arial Narrow" pitchFamily="34" charset="0"/>
                        </a:rPr>
                        <a:t>JUNIN</a:t>
                      </a:r>
                    </a:p>
                  </a:txBody>
                  <a:tcPr marL="9526" marR="9526" marT="95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p>
                      <a:pPr algn="l" fontAlgn="ctr"/>
                      <a:r>
                        <a:rPr lang="es-PE" sz="1000" b="0" i="0" u="none" strike="noStrike" dirty="0">
                          <a:solidFill>
                            <a:srgbClr val="000000"/>
                          </a:solidFill>
                          <a:latin typeface="Arial Narrow" pitchFamily="34" charset="0"/>
                        </a:rPr>
                        <a:t>SATIPO</a:t>
                      </a:r>
                    </a:p>
                  </a:txBody>
                  <a:tcPr marL="9526" marR="9526" marT="95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p>
                      <a:pPr algn="l" fontAlgn="ctr"/>
                      <a:r>
                        <a:rPr lang="es-PE" sz="1000" b="0" i="0" u="none" strike="noStrike" dirty="0">
                          <a:solidFill>
                            <a:srgbClr val="000000"/>
                          </a:solidFill>
                          <a:latin typeface="Arial Narrow" pitchFamily="34" charset="0"/>
                        </a:rPr>
                        <a:t>PANGOA</a:t>
                      </a:r>
                    </a:p>
                  </a:txBody>
                  <a:tcPr marL="9526" marR="9526" marT="95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p>
                      <a:pPr algn="l" fontAlgn="ctr"/>
                      <a:r>
                        <a:rPr lang="es-PE" sz="1000" b="0" i="0" u="none" strike="noStrike" dirty="0">
                          <a:solidFill>
                            <a:srgbClr val="000000"/>
                          </a:solidFill>
                          <a:latin typeface="Arial Narrow" pitchFamily="34" charset="0"/>
                        </a:rPr>
                        <a:t>No CP, más de 500 VVUU</a:t>
                      </a:r>
                    </a:p>
                  </a:txBody>
                  <a:tcPr marL="9526" marR="9526" marT="95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r>
              <a:tr h="190478">
                <a:tc>
                  <a:txBody>
                    <a:bodyPr/>
                    <a:lstStyle/>
                    <a:p>
                      <a:pPr algn="l" fontAlgn="ctr"/>
                      <a:r>
                        <a:rPr lang="es-PE" sz="1000" b="0" i="0" u="none" strike="noStrike" dirty="0">
                          <a:solidFill>
                            <a:srgbClr val="000000"/>
                          </a:solidFill>
                          <a:latin typeface="Arial Narrow" pitchFamily="34" charset="0"/>
                        </a:rPr>
                        <a:t>LORETO</a:t>
                      </a:r>
                    </a:p>
                  </a:txBody>
                  <a:tcPr marL="9526" marR="9526" marT="95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p>
                      <a:pPr algn="l" fontAlgn="ctr"/>
                      <a:r>
                        <a:rPr lang="es-PE" sz="1000" b="0" i="0" u="none" strike="noStrike" dirty="0">
                          <a:solidFill>
                            <a:srgbClr val="000000"/>
                          </a:solidFill>
                          <a:latin typeface="Arial Narrow" pitchFamily="34" charset="0"/>
                        </a:rPr>
                        <a:t>MAYNAS</a:t>
                      </a:r>
                    </a:p>
                  </a:txBody>
                  <a:tcPr marL="9526" marR="9526" marT="95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p>
                      <a:pPr algn="l" fontAlgn="ctr"/>
                      <a:r>
                        <a:rPr lang="es-PE" sz="1000" b="0" i="0" u="none" strike="noStrike" dirty="0">
                          <a:solidFill>
                            <a:srgbClr val="000000"/>
                          </a:solidFill>
                          <a:latin typeface="Arial Narrow" pitchFamily="34" charset="0"/>
                        </a:rPr>
                        <a:t>MAZAN</a:t>
                      </a:r>
                    </a:p>
                  </a:txBody>
                  <a:tcPr marL="9526" marR="9526" marT="95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p>
                      <a:pPr algn="l" fontAlgn="ctr"/>
                      <a:r>
                        <a:rPr lang="es-PE" sz="1000" b="0" i="0" u="none" strike="noStrike" dirty="0">
                          <a:solidFill>
                            <a:srgbClr val="000000"/>
                          </a:solidFill>
                          <a:latin typeface="Arial Narrow" pitchFamily="34" charset="0"/>
                        </a:rPr>
                        <a:t>No CP, más de 500 VVUU</a:t>
                      </a:r>
                    </a:p>
                  </a:txBody>
                  <a:tcPr marL="9526" marR="9526" marT="95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r>
              <a:tr h="190478">
                <a:tc>
                  <a:txBody>
                    <a:bodyPr/>
                    <a:lstStyle/>
                    <a:p>
                      <a:pPr algn="l" fontAlgn="ctr"/>
                      <a:r>
                        <a:rPr lang="es-PE" sz="1000" b="0" i="0" u="none" strike="noStrike" dirty="0">
                          <a:solidFill>
                            <a:srgbClr val="000000"/>
                          </a:solidFill>
                          <a:latin typeface="Arial Narrow" pitchFamily="34" charset="0"/>
                        </a:rPr>
                        <a:t>AMAZONAS</a:t>
                      </a:r>
                    </a:p>
                  </a:txBody>
                  <a:tcPr marL="9526" marR="9526" marT="95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l" fontAlgn="ctr"/>
                      <a:r>
                        <a:rPr lang="es-PE" sz="1000" b="0" i="0" u="none" strike="noStrike" dirty="0">
                          <a:solidFill>
                            <a:srgbClr val="000000"/>
                          </a:solidFill>
                          <a:latin typeface="Arial Narrow" pitchFamily="34" charset="0"/>
                        </a:rPr>
                        <a:t>BAGUA</a:t>
                      </a:r>
                    </a:p>
                  </a:txBody>
                  <a:tcPr marL="9526" marR="9526" marT="95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l" fontAlgn="ctr"/>
                      <a:r>
                        <a:rPr lang="es-PE" sz="1000" b="0" i="0" u="none" strike="noStrike" dirty="0">
                          <a:solidFill>
                            <a:srgbClr val="000000"/>
                          </a:solidFill>
                          <a:latin typeface="Arial Narrow" pitchFamily="34" charset="0"/>
                        </a:rPr>
                        <a:t>EL PARCO</a:t>
                      </a:r>
                    </a:p>
                  </a:txBody>
                  <a:tcPr marL="9526" marR="9526" marT="95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l" fontAlgn="ctr"/>
                      <a:r>
                        <a:rPr lang="es-PE" sz="1000" b="0" i="0" u="none" strike="noStrike" dirty="0">
                          <a:solidFill>
                            <a:srgbClr val="000000"/>
                          </a:solidFill>
                          <a:latin typeface="Arial Narrow" pitchFamily="34" charset="0"/>
                        </a:rPr>
                        <a:t>No CP, menos de 500 VVUU</a:t>
                      </a:r>
                    </a:p>
                  </a:txBody>
                  <a:tcPr marL="9526" marR="9526" marT="95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r>
              <a:tr h="190478">
                <a:tc>
                  <a:txBody>
                    <a:bodyPr/>
                    <a:lstStyle/>
                    <a:p>
                      <a:pPr algn="l" fontAlgn="ctr"/>
                      <a:r>
                        <a:rPr lang="es-PE" sz="1000" b="0" i="0" u="none" strike="noStrike">
                          <a:solidFill>
                            <a:srgbClr val="000000"/>
                          </a:solidFill>
                          <a:latin typeface="Arial Narrow" pitchFamily="34" charset="0"/>
                        </a:rPr>
                        <a:t>PUNO</a:t>
                      </a:r>
                    </a:p>
                  </a:txBody>
                  <a:tcPr marL="9526" marR="9526" marT="95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l" fontAlgn="ctr"/>
                      <a:r>
                        <a:rPr lang="es-PE" sz="1000" b="0" i="0" u="none" strike="noStrike" dirty="0">
                          <a:solidFill>
                            <a:srgbClr val="000000"/>
                          </a:solidFill>
                          <a:latin typeface="Arial Narrow" pitchFamily="34" charset="0"/>
                        </a:rPr>
                        <a:t>PUNO</a:t>
                      </a:r>
                    </a:p>
                  </a:txBody>
                  <a:tcPr marL="9526" marR="9526" marT="95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l" fontAlgn="ctr"/>
                      <a:r>
                        <a:rPr lang="es-PE" sz="1000" b="0" i="0" u="none" strike="noStrike" dirty="0">
                          <a:solidFill>
                            <a:srgbClr val="000000"/>
                          </a:solidFill>
                          <a:latin typeface="Arial Narrow" pitchFamily="34" charset="0"/>
                        </a:rPr>
                        <a:t>CHUCUITO</a:t>
                      </a:r>
                    </a:p>
                  </a:txBody>
                  <a:tcPr marL="9526" marR="9526" marT="95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l" fontAlgn="ctr"/>
                      <a:r>
                        <a:rPr lang="es-PE" sz="1000" b="0" i="0" u="none" strike="noStrike" dirty="0">
                          <a:solidFill>
                            <a:srgbClr val="000000"/>
                          </a:solidFill>
                          <a:latin typeface="Arial Narrow" pitchFamily="34" charset="0"/>
                        </a:rPr>
                        <a:t>No CP, menos de 500 VVUU</a:t>
                      </a:r>
                    </a:p>
                  </a:txBody>
                  <a:tcPr marL="9526" marR="9526" marT="9524"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r>
            </a:tbl>
          </a:graphicData>
        </a:graphic>
      </p:graphicFrame>
      <p:sp>
        <p:nvSpPr>
          <p:cNvPr id="10" name="2 Marcador de contenido"/>
          <p:cNvSpPr txBox="1">
            <a:spLocks/>
          </p:cNvSpPr>
          <p:nvPr/>
        </p:nvSpPr>
        <p:spPr bwMode="auto">
          <a:xfrm>
            <a:off x="5359400" y="3078163"/>
            <a:ext cx="2787650" cy="373062"/>
          </a:xfrm>
          <a:prstGeom prst="rect">
            <a:avLst/>
          </a:prstGeom>
          <a:noFill/>
          <a:ln w="9525">
            <a:noFill/>
            <a:miter lim="800000"/>
            <a:headEnd/>
            <a:tailEnd/>
          </a:ln>
        </p:spPr>
        <p:txBody>
          <a:bodyPr>
            <a:normAutofit/>
          </a:bodyPr>
          <a:lstStyle/>
          <a:p>
            <a:pPr indent="-273050" algn="just">
              <a:defRPr/>
            </a:pPr>
            <a:r>
              <a:rPr lang="es-PE" sz="1200" dirty="0">
                <a:latin typeface="+mn-lt"/>
                <a:ea typeface="+mn-ea"/>
              </a:rPr>
              <a:t>Ejemplos de municipalidades: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103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103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499"/>
                                          </p:stCondLst>
                                        </p:cTn>
                                        <p:tgtEl>
                                          <p:spTgt spid="103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499"/>
                                          </p:stCondLst>
                                        </p:cTn>
                                        <p:tgtEl>
                                          <p:spTgt spid="10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 y="147638"/>
            <a:ext cx="6245225"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77827" name="4 CuadroTexto"/>
          <p:cNvSpPr>
            <a:spLocks noChangeArrowheads="1"/>
          </p:cNvSpPr>
          <p:nvPr/>
        </p:nvSpPr>
        <p:spPr bwMode="auto">
          <a:xfrm>
            <a:off x="481013" y="895350"/>
            <a:ext cx="90725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charset="0"/>
              <a:buNone/>
            </a:pPr>
            <a:r>
              <a:rPr lang="es-ES" altLang="zh-CN">
                <a:latin typeface="Calibri" pitchFamily="34" charset="0"/>
                <a:ea typeface="ＭＳ Ｐゴシック" pitchFamily="34" charset="-128"/>
                <a:sym typeface="Calibri" pitchFamily="34" charset="0"/>
              </a:rPr>
              <a:t>3. </a:t>
            </a:r>
            <a:r>
              <a:rPr lang="es-PE" altLang="es-ES" u="sng">
                <a:latin typeface="Calibri" pitchFamily="34" charset="0"/>
                <a:sym typeface="ＭＳ Ｐゴシック" pitchFamily="34" charset="-128"/>
              </a:rPr>
              <a:t>Diseño de metas (1/2)</a:t>
            </a:r>
            <a:endParaRPr lang="es-ES" altLang="zh-CN" b="0" u="sng">
              <a:ea typeface="ＭＳ Ｐゴシック" pitchFamily="34" charset="-128"/>
              <a:sym typeface="ＭＳ Ｐゴシック" pitchFamily="34" charset="-128"/>
            </a:endParaRPr>
          </a:p>
        </p:txBody>
      </p:sp>
      <p:sp>
        <p:nvSpPr>
          <p:cNvPr id="10" name="2 Marcador de contenido"/>
          <p:cNvSpPr txBox="1">
            <a:spLocks/>
          </p:cNvSpPr>
          <p:nvPr/>
        </p:nvSpPr>
        <p:spPr>
          <a:xfrm>
            <a:off x="463550" y="1495425"/>
            <a:ext cx="8724900" cy="736600"/>
          </a:xfrm>
          <a:prstGeom prst="rect">
            <a:avLst/>
          </a:prstGeom>
        </p:spPr>
        <p:txBody>
          <a:bodyPr/>
          <a:lstStyle/>
          <a:p>
            <a:pPr>
              <a:defRPr/>
            </a:pPr>
            <a:r>
              <a:rPr lang="es-PE" sz="1500" b="0" dirty="0">
                <a:latin typeface="+mn-lt"/>
              </a:rPr>
              <a:t>Desde el año 2012 se ha logrado uniformizar los criterios para el diseño y presentación de metas por los sectores:</a:t>
            </a:r>
          </a:p>
          <a:p>
            <a:pPr lvl="1" indent="-342900" algn="just">
              <a:spcBef>
                <a:spcPct val="20000"/>
              </a:spcBef>
              <a:defRPr/>
            </a:pPr>
            <a:endParaRPr lang="es-ES" sz="1500" b="0" dirty="0">
              <a:latin typeface="+mn-lt"/>
            </a:endParaRPr>
          </a:p>
          <a:p>
            <a:pPr lvl="1" indent="-342900" algn="just">
              <a:spcBef>
                <a:spcPct val="20000"/>
              </a:spcBef>
              <a:defRPr/>
            </a:pPr>
            <a:endParaRPr lang="es-ES" sz="1500" b="0" dirty="0">
              <a:latin typeface="+mn-lt"/>
            </a:endParaRPr>
          </a:p>
          <a:p>
            <a:pPr lvl="1" indent="-342900" algn="just">
              <a:spcBef>
                <a:spcPct val="20000"/>
              </a:spcBef>
              <a:defRPr/>
            </a:pPr>
            <a:endParaRPr lang="es-ES" sz="1500" b="0" dirty="0">
              <a:latin typeface="+mn-lt"/>
            </a:endParaRPr>
          </a:p>
          <a:p>
            <a:pPr lvl="1" indent="-342900" algn="just">
              <a:spcBef>
                <a:spcPct val="20000"/>
              </a:spcBef>
              <a:defRPr/>
            </a:pPr>
            <a:endParaRPr lang="es-ES" sz="1500" b="0" dirty="0">
              <a:latin typeface="+mn-lt"/>
            </a:endParaRPr>
          </a:p>
          <a:p>
            <a:pPr lvl="1" indent="-342900" algn="just">
              <a:spcBef>
                <a:spcPct val="20000"/>
              </a:spcBef>
              <a:defRPr/>
            </a:pPr>
            <a:endParaRPr lang="es-ES" sz="1500" b="0" dirty="0">
              <a:latin typeface="+mn-lt"/>
            </a:endParaRPr>
          </a:p>
          <a:p>
            <a:pPr lvl="1" indent="-342900" algn="just">
              <a:spcBef>
                <a:spcPct val="20000"/>
              </a:spcBef>
              <a:defRPr/>
            </a:pPr>
            <a:endParaRPr lang="es-ES" sz="1500" b="0" dirty="0">
              <a:latin typeface="+mn-lt"/>
            </a:endParaRPr>
          </a:p>
          <a:p>
            <a:pPr lvl="1" indent="-342900" algn="just">
              <a:spcBef>
                <a:spcPct val="20000"/>
              </a:spcBef>
              <a:defRPr/>
            </a:pPr>
            <a:endParaRPr lang="es-ES" sz="1500" b="0" dirty="0">
              <a:latin typeface="+mn-lt"/>
            </a:endParaRPr>
          </a:p>
        </p:txBody>
      </p:sp>
      <p:sp>
        <p:nvSpPr>
          <p:cNvPr id="18" name="17 Rectángulo redondeado"/>
          <p:cNvSpPr/>
          <p:nvPr/>
        </p:nvSpPr>
        <p:spPr bwMode="auto">
          <a:xfrm>
            <a:off x="1783080" y="2457450"/>
            <a:ext cx="6469380" cy="3154680"/>
          </a:xfrm>
          <a:prstGeom prst="roundRect">
            <a:avLst/>
          </a:prstGeom>
          <a:solidFill>
            <a:schemeClr val="bg1"/>
          </a:solidFill>
          <a:ln w="9525">
            <a:noFill/>
            <a:miter lim="800000"/>
            <a:headEnd/>
            <a:tailEnd/>
          </a:ln>
          <a:effectLst>
            <a:innerShdw blurRad="63500" dist="50800" dir="2700000">
              <a:srgbClr val="333399">
                <a:alpha val="50000"/>
              </a:srgbClr>
            </a:innerShdw>
          </a:effectLst>
        </p:spPr>
        <p:txBody>
          <a:bodyPr anchor="ctr"/>
          <a:lstStyle/>
          <a:p>
            <a:pPr algn="ctr">
              <a:defRPr/>
            </a:pPr>
            <a:endParaRPr lang="es-PE" sz="1800" dirty="0">
              <a:solidFill>
                <a:schemeClr val="tx1">
                  <a:lumMod val="75000"/>
                  <a:lumOff val="25000"/>
                </a:schemeClr>
              </a:solidFill>
              <a:latin typeface="+mn-lt"/>
              <a:cs typeface="Estrangelo Edessa" pitchFamily="66" charset="0"/>
            </a:endParaRPr>
          </a:p>
          <a:p>
            <a:pPr algn="ctr">
              <a:defRPr/>
            </a:pPr>
            <a:r>
              <a:rPr lang="es-PE" sz="1800" dirty="0">
                <a:solidFill>
                  <a:schemeClr val="tx1">
                    <a:lumMod val="75000"/>
                    <a:lumOff val="25000"/>
                  </a:schemeClr>
                </a:solidFill>
                <a:latin typeface="+mn-lt"/>
                <a:cs typeface="Estrangelo Edessa" pitchFamily="66" charset="0"/>
              </a:rPr>
              <a:t>Criterios de diseño de metas PI:</a:t>
            </a:r>
          </a:p>
          <a:p>
            <a:pPr algn="ctr">
              <a:defRPr/>
            </a:pPr>
            <a:endParaRPr lang="es-PE" sz="1800" dirty="0">
              <a:solidFill>
                <a:schemeClr val="tx1">
                  <a:lumMod val="75000"/>
                  <a:lumOff val="25000"/>
                </a:schemeClr>
              </a:solidFill>
              <a:latin typeface="+mn-lt"/>
              <a:cs typeface="Estrangelo Edessa" pitchFamily="66" charset="0"/>
            </a:endParaRPr>
          </a:p>
          <a:p>
            <a:pPr algn="ctr">
              <a:lnSpc>
                <a:spcPct val="150000"/>
              </a:lnSpc>
              <a:buFont typeface="Wingdings" pitchFamily="2" charset="2"/>
              <a:buChar char="ü"/>
              <a:defRPr/>
            </a:pPr>
            <a:r>
              <a:rPr lang="es-PE" sz="1800" b="0" dirty="0">
                <a:solidFill>
                  <a:srgbClr val="006BBC"/>
                </a:solidFill>
                <a:latin typeface="+mn-lt"/>
                <a:cs typeface="Estrangelo Edessa" pitchFamily="66" charset="0"/>
              </a:rPr>
              <a:t>Son de competencia municipal.</a:t>
            </a:r>
          </a:p>
          <a:p>
            <a:pPr algn="ctr">
              <a:lnSpc>
                <a:spcPct val="150000"/>
              </a:lnSpc>
              <a:buFont typeface="Wingdings" pitchFamily="2" charset="2"/>
              <a:buChar char="ü"/>
              <a:defRPr/>
            </a:pPr>
            <a:r>
              <a:rPr lang="es-PE" sz="1800" b="0" dirty="0">
                <a:solidFill>
                  <a:srgbClr val="006BBC"/>
                </a:solidFill>
                <a:latin typeface="+mn-lt"/>
                <a:cs typeface="Estrangelo Edessa" pitchFamily="66" charset="0"/>
              </a:rPr>
              <a:t>Se establecen según grupos de municipalidades.</a:t>
            </a:r>
          </a:p>
          <a:p>
            <a:pPr algn="ctr">
              <a:lnSpc>
                <a:spcPct val="150000"/>
              </a:lnSpc>
              <a:buFont typeface="Wingdings" pitchFamily="2" charset="2"/>
              <a:buChar char="ü"/>
              <a:defRPr/>
            </a:pPr>
            <a:r>
              <a:rPr lang="es-PE" sz="1800" b="0" dirty="0">
                <a:solidFill>
                  <a:srgbClr val="006BBC"/>
                </a:solidFill>
                <a:latin typeface="+mn-lt"/>
                <a:cs typeface="Estrangelo Edessa" pitchFamily="66" charset="0"/>
              </a:rPr>
              <a:t>Preferentemente vinculadas a los Programas Presupuestales.</a:t>
            </a:r>
          </a:p>
          <a:p>
            <a:pPr algn="ctr">
              <a:lnSpc>
                <a:spcPct val="150000"/>
              </a:lnSpc>
              <a:buFont typeface="Wingdings" pitchFamily="2" charset="2"/>
              <a:buChar char="ü"/>
              <a:defRPr/>
            </a:pPr>
            <a:r>
              <a:rPr lang="es-PE" sz="1800" b="0" dirty="0">
                <a:solidFill>
                  <a:srgbClr val="006BBC"/>
                </a:solidFill>
                <a:latin typeface="+mn-lt"/>
                <a:cs typeface="Estrangelo Edessa" pitchFamily="66" charset="0"/>
              </a:rPr>
              <a:t>Tienen un análisis básico de costo – beneficio.</a:t>
            </a:r>
          </a:p>
          <a:p>
            <a:pPr algn="ctr">
              <a:lnSpc>
                <a:spcPct val="150000"/>
              </a:lnSpc>
              <a:buFont typeface="Wingdings" pitchFamily="2" charset="2"/>
              <a:buChar char="ü"/>
              <a:defRPr/>
            </a:pPr>
            <a:r>
              <a:rPr lang="es-PE" sz="1800" b="0" dirty="0">
                <a:solidFill>
                  <a:srgbClr val="006BBC"/>
                </a:solidFill>
                <a:latin typeface="+mn-lt"/>
                <a:cs typeface="Estrangelo Edessa" pitchFamily="66" charset="0"/>
              </a:rPr>
              <a:t>Son sujetas a monitoreo y evaluación.</a:t>
            </a:r>
          </a:p>
          <a:p>
            <a:pPr algn="ctr">
              <a:lnSpc>
                <a:spcPct val="150000"/>
              </a:lnSpc>
              <a:buFont typeface="Wingdings" pitchFamily="2" charset="2"/>
              <a:buChar char="ü"/>
              <a:defRPr/>
            </a:pPr>
            <a:r>
              <a:rPr lang="es-PE" sz="1800" b="0" dirty="0">
                <a:solidFill>
                  <a:srgbClr val="006BBC"/>
                </a:solidFill>
                <a:latin typeface="+mn-lt"/>
                <a:cs typeface="Estrangelo Edessa" pitchFamily="66" charset="0"/>
              </a:rPr>
              <a:t>Son graduables y sostenibles.</a:t>
            </a:r>
          </a:p>
          <a:p>
            <a:pPr algn="ctr">
              <a:defRPr/>
            </a:pPr>
            <a:endParaRPr lang="es-PE" sz="1800" dirty="0">
              <a:solidFill>
                <a:schemeClr val="tx1">
                  <a:lumMod val="75000"/>
                  <a:lumOff val="25000"/>
                </a:schemeClr>
              </a:solidFill>
              <a:latin typeface="+mn-l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1 Título"/>
          <p:cNvSpPr>
            <a:spLocks noGrp="1"/>
          </p:cNvSpPr>
          <p:nvPr>
            <p:ph type="title"/>
          </p:nvPr>
        </p:nvSpPr>
        <p:spPr>
          <a:xfrm>
            <a:off x="617538" y="374650"/>
            <a:ext cx="8669337" cy="431800"/>
          </a:xfrm>
        </p:spPr>
        <p:txBody>
          <a:bodyPr/>
          <a:lstStyle/>
          <a:p>
            <a:pPr eaLnBrk="1" hangingPunct="1"/>
            <a:r>
              <a:rPr lang="es-ES" altLang="es-ES" sz="3200" smtClean="0">
                <a:solidFill>
                  <a:srgbClr val="003399"/>
                </a:solidFill>
              </a:rPr>
              <a:t>Misión del PpR </a:t>
            </a:r>
          </a:p>
        </p:txBody>
      </p:sp>
      <p:sp>
        <p:nvSpPr>
          <p:cNvPr id="40963" name="3 Marcador de número de diapositiva"/>
          <p:cNvSpPr>
            <a:spLocks noGrp="1"/>
          </p:cNvSpPr>
          <p:nvPr>
            <p:ph type="sldNum" sz="quarter" idx="4294967295"/>
          </p:nvPr>
        </p:nvSpPr>
        <p:spPr bwMode="auto">
          <a:xfrm>
            <a:off x="350838" y="6303963"/>
            <a:ext cx="55372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Arial Narrow" pitchFamily="34" charset="0"/>
                <a:ea typeface="SimSun" pitchFamily="2" charset="-122"/>
              </a:defRPr>
            </a:lvl1pPr>
            <a:lvl2pPr marL="742950" indent="-285750">
              <a:defRPr sz="2000" b="1">
                <a:solidFill>
                  <a:schemeClr val="tx1"/>
                </a:solidFill>
                <a:latin typeface="Arial Narrow" pitchFamily="34" charset="0"/>
                <a:ea typeface="SimSun" pitchFamily="2" charset="-122"/>
              </a:defRPr>
            </a:lvl2pPr>
            <a:lvl3pPr marL="1143000" indent="-228600">
              <a:defRPr sz="2000" b="1">
                <a:solidFill>
                  <a:schemeClr val="tx1"/>
                </a:solidFill>
                <a:latin typeface="Arial Narrow" pitchFamily="34" charset="0"/>
                <a:ea typeface="SimSun" pitchFamily="2" charset="-122"/>
              </a:defRPr>
            </a:lvl3pPr>
            <a:lvl4pPr marL="1600200" indent="-228600">
              <a:defRPr sz="2000" b="1">
                <a:solidFill>
                  <a:schemeClr val="tx1"/>
                </a:solidFill>
                <a:latin typeface="Arial Narrow" pitchFamily="34" charset="0"/>
                <a:ea typeface="SimSun" pitchFamily="2" charset="-122"/>
              </a:defRPr>
            </a:lvl4pPr>
            <a:lvl5pPr marL="2057400" indent="-228600">
              <a:defRPr sz="2000" b="1">
                <a:solidFill>
                  <a:schemeClr val="tx1"/>
                </a:solidFill>
                <a:latin typeface="Arial Narrow" pitchFamily="34" charset="0"/>
                <a:ea typeface="SimSun" pitchFamily="2" charset="-122"/>
              </a:defRPr>
            </a:lvl5pPr>
            <a:lvl6pPr marL="2514600" indent="-228600" eaLnBrk="0" fontAlgn="base" hangingPunct="0">
              <a:spcBef>
                <a:spcPct val="0"/>
              </a:spcBef>
              <a:spcAft>
                <a:spcPct val="0"/>
              </a:spcAft>
              <a:defRPr sz="2000" b="1">
                <a:solidFill>
                  <a:schemeClr val="tx1"/>
                </a:solidFill>
                <a:latin typeface="Arial Narrow" pitchFamily="34" charset="0"/>
                <a:ea typeface="SimSun" pitchFamily="2" charset="-122"/>
              </a:defRPr>
            </a:lvl6pPr>
            <a:lvl7pPr marL="2971800" indent="-228600" eaLnBrk="0" fontAlgn="base" hangingPunct="0">
              <a:spcBef>
                <a:spcPct val="0"/>
              </a:spcBef>
              <a:spcAft>
                <a:spcPct val="0"/>
              </a:spcAft>
              <a:defRPr sz="2000" b="1">
                <a:solidFill>
                  <a:schemeClr val="tx1"/>
                </a:solidFill>
                <a:latin typeface="Arial Narrow" pitchFamily="34" charset="0"/>
                <a:ea typeface="SimSun" pitchFamily="2" charset="-122"/>
              </a:defRPr>
            </a:lvl7pPr>
            <a:lvl8pPr marL="3429000" indent="-228600" eaLnBrk="0" fontAlgn="base" hangingPunct="0">
              <a:spcBef>
                <a:spcPct val="0"/>
              </a:spcBef>
              <a:spcAft>
                <a:spcPct val="0"/>
              </a:spcAft>
              <a:defRPr sz="2000" b="1">
                <a:solidFill>
                  <a:schemeClr val="tx1"/>
                </a:solidFill>
                <a:latin typeface="Arial Narrow" pitchFamily="34" charset="0"/>
                <a:ea typeface="SimSun" pitchFamily="2" charset="-122"/>
              </a:defRPr>
            </a:lvl8pPr>
            <a:lvl9pPr marL="3886200" indent="-228600" eaLnBrk="0" fontAlgn="base" hangingPunct="0">
              <a:spcBef>
                <a:spcPct val="0"/>
              </a:spcBef>
              <a:spcAft>
                <a:spcPct val="0"/>
              </a:spcAft>
              <a:defRPr sz="2000" b="1">
                <a:solidFill>
                  <a:schemeClr val="tx1"/>
                </a:solidFill>
                <a:latin typeface="Arial Narrow" pitchFamily="34" charset="0"/>
                <a:ea typeface="SimSun" pitchFamily="2" charset="-122"/>
              </a:defRPr>
            </a:lvl9pPr>
          </a:lstStyle>
          <a:p>
            <a:fld id="{1FE82A4C-2B3C-4517-9DD3-0193DB3B8628}" type="slidenum">
              <a:rPr lang="es-ES" altLang="en-US" sz="800" i="1">
                <a:solidFill>
                  <a:schemeClr val="bg1"/>
                </a:solidFill>
                <a:latin typeface="Arial" charset="0"/>
                <a:cs typeface="Arial" charset="0"/>
              </a:rPr>
              <a:pPr/>
              <a:t>3</a:t>
            </a:fld>
            <a:endParaRPr lang="es-ES" altLang="en-US" sz="800" i="1">
              <a:solidFill>
                <a:schemeClr val="bg1"/>
              </a:solidFill>
              <a:latin typeface="Arial" charset="0"/>
              <a:cs typeface="Arial" charset="0"/>
            </a:endParaRPr>
          </a:p>
        </p:txBody>
      </p:sp>
      <p:pic>
        <p:nvPicPr>
          <p:cNvPr id="4096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6613" y="1514475"/>
            <a:ext cx="5419725"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 y="147638"/>
            <a:ext cx="6245225"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78851" name="4 CuadroTexto"/>
          <p:cNvSpPr>
            <a:spLocks noChangeArrowheads="1"/>
          </p:cNvSpPr>
          <p:nvPr/>
        </p:nvSpPr>
        <p:spPr bwMode="auto">
          <a:xfrm>
            <a:off x="481013" y="723900"/>
            <a:ext cx="90725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charset="0"/>
              <a:buNone/>
            </a:pPr>
            <a:r>
              <a:rPr lang="es-ES" altLang="zh-CN">
                <a:latin typeface="Calibri" pitchFamily="34" charset="0"/>
                <a:ea typeface="ＭＳ Ｐゴシック" pitchFamily="34" charset="-128"/>
                <a:sym typeface="Calibri" pitchFamily="34" charset="0"/>
              </a:rPr>
              <a:t>3. </a:t>
            </a:r>
            <a:r>
              <a:rPr lang="es-PE" altLang="es-ES" u="sng">
                <a:latin typeface="Calibri" pitchFamily="34" charset="0"/>
                <a:sym typeface="ＭＳ Ｐゴシック" pitchFamily="34" charset="-128"/>
              </a:rPr>
              <a:t>Diseño de metas (2/2)</a:t>
            </a:r>
            <a:endParaRPr lang="es-ES" altLang="zh-CN" b="0" u="sng">
              <a:ea typeface="ＭＳ Ｐゴシック" pitchFamily="34" charset="-128"/>
              <a:sym typeface="ＭＳ Ｐゴシック" pitchFamily="34" charset="-128"/>
            </a:endParaRPr>
          </a:p>
        </p:txBody>
      </p:sp>
      <p:pic>
        <p:nvPicPr>
          <p:cNvPr id="78852" name="6 Imagen"/>
          <p:cNvPicPr>
            <a:picLocks noChangeAspect="1" noChangeArrowheads="1"/>
          </p:cNvPicPr>
          <p:nvPr/>
        </p:nvPicPr>
        <p:blipFill>
          <a:blip r:embed="rId3">
            <a:extLst>
              <a:ext uri="{28A0092B-C50C-407E-A947-70E740481C1C}">
                <a14:useLocalDpi xmlns:a14="http://schemas.microsoft.com/office/drawing/2010/main" val="0"/>
              </a:ext>
            </a:extLst>
          </a:blip>
          <a:srcRect l="26036" t="52023" r="56918" b="13029"/>
          <a:stretch>
            <a:fillRect/>
          </a:stretch>
        </p:blipFill>
        <p:spPr bwMode="auto">
          <a:xfrm>
            <a:off x="587375" y="3992563"/>
            <a:ext cx="2081213" cy="266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3" name="7 Imagen"/>
          <p:cNvPicPr>
            <a:picLocks noChangeAspect="1" noChangeArrowheads="1"/>
          </p:cNvPicPr>
          <p:nvPr/>
        </p:nvPicPr>
        <p:blipFill>
          <a:blip r:embed="rId4">
            <a:extLst>
              <a:ext uri="{28A0092B-C50C-407E-A947-70E740481C1C}">
                <a14:useLocalDpi xmlns:a14="http://schemas.microsoft.com/office/drawing/2010/main" val="0"/>
              </a:ext>
            </a:extLst>
          </a:blip>
          <a:srcRect l="30424" t="26472" r="45293" b="55717"/>
          <a:stretch>
            <a:fillRect/>
          </a:stretch>
        </p:blipFill>
        <p:spPr bwMode="auto">
          <a:xfrm>
            <a:off x="4730750" y="1749425"/>
            <a:ext cx="2776538" cy="127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4" name="8 Imagen"/>
          <p:cNvPicPr>
            <a:picLocks noChangeAspect="1" noChangeArrowheads="1"/>
          </p:cNvPicPr>
          <p:nvPr/>
        </p:nvPicPr>
        <p:blipFill>
          <a:blip r:embed="rId4">
            <a:extLst>
              <a:ext uri="{28A0092B-C50C-407E-A947-70E740481C1C}">
                <a14:useLocalDpi xmlns:a14="http://schemas.microsoft.com/office/drawing/2010/main" val="0"/>
              </a:ext>
            </a:extLst>
          </a:blip>
          <a:srcRect l="29987" t="46809" r="44765" b="34842"/>
          <a:stretch>
            <a:fillRect/>
          </a:stretch>
        </p:blipFill>
        <p:spPr bwMode="auto">
          <a:xfrm>
            <a:off x="4608513" y="3314700"/>
            <a:ext cx="3097212" cy="140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5" name="11 Imagen"/>
          <p:cNvPicPr>
            <a:picLocks noChangeAspect="1" noChangeArrowheads="1"/>
          </p:cNvPicPr>
          <p:nvPr/>
        </p:nvPicPr>
        <p:blipFill>
          <a:blip r:embed="rId4">
            <a:extLst>
              <a:ext uri="{28A0092B-C50C-407E-A947-70E740481C1C}">
                <a14:useLocalDpi xmlns:a14="http://schemas.microsoft.com/office/drawing/2010/main" val="0"/>
              </a:ext>
            </a:extLst>
          </a:blip>
          <a:srcRect l="29990" t="67273" r="44710" b="13635"/>
          <a:stretch>
            <a:fillRect/>
          </a:stretch>
        </p:blipFill>
        <p:spPr bwMode="auto">
          <a:xfrm>
            <a:off x="4664075" y="4972050"/>
            <a:ext cx="29718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12 Rectángulo redondeado"/>
          <p:cNvSpPr/>
          <p:nvPr/>
        </p:nvSpPr>
        <p:spPr bwMode="auto">
          <a:xfrm>
            <a:off x="7570022" y="5161430"/>
            <a:ext cx="1745428" cy="1033630"/>
          </a:xfrm>
          <a:prstGeom prst="roundRect">
            <a:avLst/>
          </a:prstGeom>
          <a:solidFill>
            <a:schemeClr val="bg1"/>
          </a:solidFill>
          <a:ln w="9525">
            <a:noFill/>
            <a:miter lim="800000"/>
            <a:headEnd/>
            <a:tailEnd/>
          </a:ln>
          <a:effectLst>
            <a:innerShdw blurRad="63500" dist="50800" dir="2700000">
              <a:srgbClr val="333399">
                <a:alpha val="50000"/>
              </a:srgbClr>
            </a:innerShdw>
          </a:effectLst>
        </p:spPr>
        <p:txBody>
          <a:bodyPr anchor="ctr"/>
          <a:lstStyle/>
          <a:p>
            <a:pPr algn="ctr">
              <a:defRPr/>
            </a:pPr>
            <a:r>
              <a:rPr lang="es-PE" sz="1300" b="0" dirty="0">
                <a:solidFill>
                  <a:srgbClr val="0070C0"/>
                </a:solidFill>
                <a:latin typeface="+mn-lt"/>
                <a:cs typeface="Estrangelo Edessa" pitchFamily="66" charset="0"/>
              </a:rPr>
              <a:t>MEF elabora procedimiento para el cumplimiento de metas y asignación de recursos.</a:t>
            </a:r>
            <a:endParaRPr lang="es-PE" sz="1300" b="0" dirty="0">
              <a:solidFill>
                <a:srgbClr val="0070C0"/>
              </a:solidFill>
              <a:latin typeface="+mn-lt"/>
            </a:endParaRPr>
          </a:p>
        </p:txBody>
      </p:sp>
      <p:sp>
        <p:nvSpPr>
          <p:cNvPr id="14" name="13 Rectángulo redondeado"/>
          <p:cNvSpPr/>
          <p:nvPr/>
        </p:nvSpPr>
        <p:spPr bwMode="auto">
          <a:xfrm>
            <a:off x="7581452" y="3511700"/>
            <a:ext cx="1733998" cy="957430"/>
          </a:xfrm>
          <a:prstGeom prst="roundRect">
            <a:avLst/>
          </a:prstGeom>
          <a:solidFill>
            <a:schemeClr val="bg1"/>
          </a:solidFill>
          <a:ln w="9525">
            <a:noFill/>
            <a:miter lim="800000"/>
            <a:headEnd/>
            <a:tailEnd/>
          </a:ln>
          <a:effectLst>
            <a:innerShdw blurRad="63500" dist="50800" dir="2700000">
              <a:srgbClr val="333399">
                <a:alpha val="50000"/>
              </a:srgbClr>
            </a:innerShdw>
          </a:effectLst>
        </p:spPr>
        <p:txBody>
          <a:bodyPr anchor="ctr"/>
          <a:lstStyle/>
          <a:p>
            <a:pPr algn="ctr">
              <a:defRPr/>
            </a:pPr>
            <a:r>
              <a:rPr lang="es-PE" sz="1300" b="0" dirty="0">
                <a:solidFill>
                  <a:srgbClr val="0070C0"/>
                </a:solidFill>
                <a:latin typeface="+mn-lt"/>
                <a:cs typeface="Estrangelo Edessa" pitchFamily="66" charset="0"/>
              </a:rPr>
              <a:t>MEF revisa, analiza y evalúa las propuestas de metas.</a:t>
            </a:r>
            <a:endParaRPr lang="es-PE" sz="1300" b="0" dirty="0">
              <a:solidFill>
                <a:srgbClr val="0070C0"/>
              </a:solidFill>
              <a:latin typeface="+mn-lt"/>
            </a:endParaRPr>
          </a:p>
        </p:txBody>
      </p:sp>
      <p:sp>
        <p:nvSpPr>
          <p:cNvPr id="15" name="14 Rectángulo redondeado"/>
          <p:cNvSpPr/>
          <p:nvPr/>
        </p:nvSpPr>
        <p:spPr bwMode="auto">
          <a:xfrm>
            <a:off x="7554782" y="1884830"/>
            <a:ext cx="1703518" cy="1018390"/>
          </a:xfrm>
          <a:prstGeom prst="roundRect">
            <a:avLst/>
          </a:prstGeom>
          <a:solidFill>
            <a:schemeClr val="bg1"/>
          </a:solidFill>
          <a:ln w="9525">
            <a:noFill/>
            <a:miter lim="800000"/>
            <a:headEnd/>
            <a:tailEnd/>
          </a:ln>
          <a:effectLst>
            <a:innerShdw blurRad="63500" dist="50800" dir="2700000">
              <a:srgbClr val="333399">
                <a:alpha val="50000"/>
              </a:srgbClr>
            </a:innerShdw>
          </a:effectLst>
        </p:spPr>
        <p:txBody>
          <a:bodyPr anchor="ctr"/>
          <a:lstStyle/>
          <a:p>
            <a:pPr algn="ctr">
              <a:defRPr/>
            </a:pPr>
            <a:r>
              <a:rPr lang="es-PE" sz="1300" b="0" dirty="0">
                <a:solidFill>
                  <a:srgbClr val="0070C0"/>
                </a:solidFill>
                <a:latin typeface="+mn-lt"/>
                <a:cs typeface="Estrangelo Edessa" pitchFamily="66" charset="0"/>
              </a:rPr>
              <a:t>MEF elabora lista corta de propuestas.</a:t>
            </a:r>
            <a:endParaRPr lang="es-PE" sz="1300" b="0" dirty="0">
              <a:solidFill>
                <a:srgbClr val="0070C0"/>
              </a:solidFill>
              <a:latin typeface="+mn-lt"/>
            </a:endParaRPr>
          </a:p>
        </p:txBody>
      </p:sp>
      <p:sp>
        <p:nvSpPr>
          <p:cNvPr id="16" name="15 Rectángulo redondeado"/>
          <p:cNvSpPr/>
          <p:nvPr/>
        </p:nvSpPr>
        <p:spPr bwMode="auto">
          <a:xfrm>
            <a:off x="2761802" y="4384190"/>
            <a:ext cx="1798768" cy="1753720"/>
          </a:xfrm>
          <a:prstGeom prst="roundRect">
            <a:avLst/>
          </a:prstGeom>
          <a:solidFill>
            <a:schemeClr val="bg1"/>
          </a:solidFill>
          <a:ln w="9525">
            <a:noFill/>
            <a:miter lim="800000"/>
            <a:headEnd/>
            <a:tailEnd/>
          </a:ln>
          <a:effectLst>
            <a:innerShdw blurRad="63500" dist="50800" dir="2700000">
              <a:srgbClr val="333399">
                <a:alpha val="50000"/>
              </a:srgbClr>
            </a:innerShdw>
          </a:effectLst>
        </p:spPr>
        <p:txBody>
          <a:bodyPr anchor="ctr"/>
          <a:lstStyle/>
          <a:p>
            <a:pPr algn="ctr">
              <a:defRPr/>
            </a:pPr>
            <a:r>
              <a:rPr lang="es-PE" sz="1300" b="0" dirty="0">
                <a:solidFill>
                  <a:srgbClr val="0070C0"/>
                </a:solidFill>
                <a:latin typeface="+mn-lt"/>
                <a:cs typeface="Estrangelo Edessa" pitchFamily="66" charset="0"/>
              </a:rPr>
              <a:t>MEF brinda asesoría para el diseño y presentación de propuestas de metas a entidades públicas identificadas.</a:t>
            </a:r>
            <a:endParaRPr lang="es-PE" sz="1300" b="0" dirty="0">
              <a:solidFill>
                <a:srgbClr val="0070C0"/>
              </a:solidFill>
              <a:latin typeface="+mn-lt"/>
            </a:endParaRPr>
          </a:p>
        </p:txBody>
      </p:sp>
      <p:pic>
        <p:nvPicPr>
          <p:cNvPr id="78868" name="16 Imagen"/>
          <p:cNvPicPr>
            <a:picLocks noChangeAspect="1" noChangeArrowheads="1"/>
          </p:cNvPicPr>
          <p:nvPr/>
        </p:nvPicPr>
        <p:blipFill>
          <a:blip r:embed="rId3">
            <a:extLst>
              <a:ext uri="{28A0092B-C50C-407E-A947-70E740481C1C}">
                <a14:useLocalDpi xmlns:a14="http://schemas.microsoft.com/office/drawing/2010/main" val="0"/>
              </a:ext>
            </a:extLst>
          </a:blip>
          <a:srcRect l="23409" t="20395" r="55312" b="50883"/>
          <a:stretch>
            <a:fillRect/>
          </a:stretch>
        </p:blipFill>
        <p:spPr bwMode="auto">
          <a:xfrm>
            <a:off x="274638" y="1703388"/>
            <a:ext cx="2640012" cy="219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17 Rectángulo redondeado"/>
          <p:cNvSpPr/>
          <p:nvPr/>
        </p:nvSpPr>
        <p:spPr bwMode="auto">
          <a:xfrm>
            <a:off x="2811780" y="1954530"/>
            <a:ext cx="1794510" cy="1760220"/>
          </a:xfrm>
          <a:prstGeom prst="roundRect">
            <a:avLst/>
          </a:prstGeom>
          <a:solidFill>
            <a:schemeClr val="bg1"/>
          </a:solidFill>
          <a:ln w="9525">
            <a:noFill/>
            <a:miter lim="800000"/>
            <a:headEnd/>
            <a:tailEnd/>
          </a:ln>
          <a:effectLst>
            <a:innerShdw blurRad="63500" dist="50800" dir="2700000">
              <a:srgbClr val="333399">
                <a:alpha val="50000"/>
              </a:srgbClr>
            </a:innerShdw>
          </a:effectLst>
        </p:spPr>
        <p:txBody>
          <a:bodyPr anchor="ctr"/>
          <a:lstStyle/>
          <a:p>
            <a:pPr algn="ctr">
              <a:defRPr/>
            </a:pPr>
            <a:r>
              <a:rPr lang="es-PE" sz="1300" b="0" dirty="0">
                <a:solidFill>
                  <a:srgbClr val="0070C0"/>
                </a:solidFill>
                <a:latin typeface="+mn-lt"/>
                <a:cs typeface="Estrangelo Edessa" pitchFamily="66" charset="0"/>
              </a:rPr>
              <a:t>MEF se reúne con entidades públicas proponentes de metas e informa sobre requisitos para presentar propuestas.</a:t>
            </a:r>
            <a:endParaRPr lang="es-PE" sz="1300" b="0" dirty="0">
              <a:solidFill>
                <a:srgbClr val="0070C0"/>
              </a:solidFill>
              <a:latin typeface="+mn-lt"/>
            </a:endParaRPr>
          </a:p>
        </p:txBody>
      </p:sp>
      <p:sp>
        <p:nvSpPr>
          <p:cNvPr id="19" name="2 Marcador de contenido"/>
          <p:cNvSpPr txBox="1">
            <a:spLocks/>
          </p:cNvSpPr>
          <p:nvPr/>
        </p:nvSpPr>
        <p:spPr>
          <a:xfrm>
            <a:off x="569913" y="1122363"/>
            <a:ext cx="8724900" cy="736600"/>
          </a:xfrm>
          <a:prstGeom prst="rect">
            <a:avLst/>
          </a:prstGeom>
        </p:spPr>
        <p:txBody>
          <a:bodyPr/>
          <a:lstStyle/>
          <a:p>
            <a:pPr>
              <a:defRPr/>
            </a:pPr>
            <a:r>
              <a:rPr lang="es-PE" sz="1500" b="0" dirty="0">
                <a:latin typeface="+mn-lt"/>
              </a:rPr>
              <a:t>Para el diseño de metas durante los últimos años 2013 y 2014, se estableció un procedimiento de evaluación de las mismas:</a:t>
            </a:r>
          </a:p>
          <a:p>
            <a:pPr lvl="1" indent="-342900" algn="just">
              <a:spcBef>
                <a:spcPct val="20000"/>
              </a:spcBef>
              <a:defRPr/>
            </a:pPr>
            <a:endParaRPr lang="es-ES" sz="1500" b="0" dirty="0">
              <a:latin typeface="+mn-lt"/>
            </a:endParaRPr>
          </a:p>
          <a:p>
            <a:pPr lvl="1" indent="-342900" algn="just">
              <a:spcBef>
                <a:spcPct val="20000"/>
              </a:spcBef>
              <a:defRPr/>
            </a:pPr>
            <a:endParaRPr lang="es-ES" sz="1500" b="0" dirty="0">
              <a:latin typeface="+mn-lt"/>
            </a:endParaRPr>
          </a:p>
          <a:p>
            <a:pPr lvl="1" indent="-342900" algn="just">
              <a:spcBef>
                <a:spcPct val="20000"/>
              </a:spcBef>
              <a:defRPr/>
            </a:pPr>
            <a:endParaRPr lang="es-ES" sz="1500" b="0" dirty="0">
              <a:latin typeface="+mn-lt"/>
            </a:endParaRPr>
          </a:p>
          <a:p>
            <a:pPr lvl="1" indent="-342900" algn="just">
              <a:spcBef>
                <a:spcPct val="20000"/>
              </a:spcBef>
              <a:defRPr/>
            </a:pPr>
            <a:endParaRPr lang="es-ES" sz="1500" b="0" dirty="0">
              <a:latin typeface="+mn-lt"/>
            </a:endParaRPr>
          </a:p>
          <a:p>
            <a:pPr lvl="1" indent="-342900" algn="just">
              <a:spcBef>
                <a:spcPct val="20000"/>
              </a:spcBef>
              <a:defRPr/>
            </a:pPr>
            <a:endParaRPr lang="es-ES" sz="1500" b="0" dirty="0">
              <a:latin typeface="+mn-lt"/>
            </a:endParaRPr>
          </a:p>
          <a:p>
            <a:pPr lvl="1" indent="-342900" algn="just">
              <a:spcBef>
                <a:spcPct val="20000"/>
              </a:spcBef>
              <a:defRPr/>
            </a:pPr>
            <a:endParaRPr lang="es-ES" sz="1500" b="0" dirty="0">
              <a:latin typeface="+mn-lt"/>
            </a:endParaRPr>
          </a:p>
          <a:p>
            <a:pPr lvl="1" indent="-342900" algn="just">
              <a:spcBef>
                <a:spcPct val="20000"/>
              </a:spcBef>
              <a:defRPr/>
            </a:pPr>
            <a:endParaRPr lang="es-ES" sz="1500" b="0" dirty="0">
              <a:latin typeface="+mn-lt"/>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Marcador de número de diapositiva 4"/>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Calibri" pitchFamily="34" charset="0"/>
                <a:ea typeface="SimSun" pitchFamily="2" charset="-122"/>
                <a:sym typeface="ＭＳ Ｐゴシック" pitchFamily="34" charset="-128"/>
              </a:defRPr>
            </a:lvl1pPr>
            <a:lvl2pPr>
              <a:defRPr sz="2800">
                <a:solidFill>
                  <a:schemeClr val="tx1"/>
                </a:solidFill>
                <a:latin typeface="Calibri" pitchFamily="34" charset="0"/>
                <a:ea typeface="SimSun" pitchFamily="2" charset="-122"/>
                <a:sym typeface="ＭＳ Ｐゴシック" pitchFamily="34" charset="-128"/>
              </a:defRPr>
            </a:lvl2pPr>
            <a:lvl3pPr>
              <a:defRPr sz="2400">
                <a:solidFill>
                  <a:schemeClr val="tx1"/>
                </a:solidFill>
                <a:latin typeface="Calibri" pitchFamily="34" charset="0"/>
                <a:ea typeface="SimSun" pitchFamily="2" charset="-122"/>
                <a:sym typeface="ＭＳ Ｐゴシック" pitchFamily="34" charset="-128"/>
              </a:defRPr>
            </a:lvl3pPr>
            <a:lvl4pPr>
              <a:defRPr sz="2000">
                <a:solidFill>
                  <a:schemeClr val="tx1"/>
                </a:solidFill>
                <a:latin typeface="Calibri" pitchFamily="34" charset="0"/>
                <a:ea typeface="SimSun" pitchFamily="2" charset="-122"/>
                <a:sym typeface="ＭＳ Ｐゴシック" pitchFamily="34" charset="-128"/>
              </a:defRPr>
            </a:lvl4pPr>
            <a:lvl5pPr>
              <a:defRPr sz="2000">
                <a:solidFill>
                  <a:schemeClr val="tx1"/>
                </a:solidFill>
                <a:latin typeface="Calibri" pitchFamily="34" charset="0"/>
                <a:ea typeface="SimSun" pitchFamily="2" charset="-122"/>
                <a:sym typeface="ＭＳ Ｐゴシック" pitchFamily="34" charset="-128"/>
              </a:defRPr>
            </a:lvl5pPr>
            <a:lvl6pPr eaLnBrk="0" fontAlgn="base" hangingPunct="0">
              <a:spcBef>
                <a:spcPct val="20000"/>
              </a:spcBef>
              <a:spcAft>
                <a:spcPct val="0"/>
              </a:spcAft>
              <a:buFont typeface="Arial" charset="0"/>
              <a:buChar char="»"/>
              <a:defRPr sz="2000">
                <a:solidFill>
                  <a:schemeClr val="tx1"/>
                </a:solidFill>
                <a:latin typeface="Calibri" pitchFamily="34" charset="0"/>
                <a:ea typeface="SimSun" pitchFamily="2" charset="-122"/>
                <a:sym typeface="ＭＳ Ｐゴシック" pitchFamily="34" charset="-128"/>
              </a:defRPr>
            </a:lvl6pPr>
            <a:lvl7pPr eaLnBrk="0" fontAlgn="base" hangingPunct="0">
              <a:spcBef>
                <a:spcPct val="20000"/>
              </a:spcBef>
              <a:spcAft>
                <a:spcPct val="0"/>
              </a:spcAft>
              <a:buFont typeface="Arial" charset="0"/>
              <a:buChar char="»"/>
              <a:defRPr sz="2000">
                <a:solidFill>
                  <a:schemeClr val="tx1"/>
                </a:solidFill>
                <a:latin typeface="Calibri" pitchFamily="34" charset="0"/>
                <a:ea typeface="SimSun" pitchFamily="2" charset="-122"/>
                <a:sym typeface="ＭＳ Ｐゴシック" pitchFamily="34" charset="-128"/>
              </a:defRPr>
            </a:lvl7pPr>
            <a:lvl8pPr eaLnBrk="0" fontAlgn="base" hangingPunct="0">
              <a:spcBef>
                <a:spcPct val="20000"/>
              </a:spcBef>
              <a:spcAft>
                <a:spcPct val="0"/>
              </a:spcAft>
              <a:buFont typeface="Arial" charset="0"/>
              <a:buChar char="»"/>
              <a:defRPr sz="2000">
                <a:solidFill>
                  <a:schemeClr val="tx1"/>
                </a:solidFill>
                <a:latin typeface="Calibri" pitchFamily="34" charset="0"/>
                <a:ea typeface="SimSun" pitchFamily="2" charset="-122"/>
                <a:sym typeface="ＭＳ Ｐゴシック" pitchFamily="34" charset="-128"/>
              </a:defRPr>
            </a:lvl8pPr>
            <a:lvl9pPr eaLnBrk="0" fontAlgn="base" hangingPunct="0">
              <a:spcBef>
                <a:spcPct val="20000"/>
              </a:spcBef>
              <a:spcAft>
                <a:spcPct val="0"/>
              </a:spcAft>
              <a:buFont typeface="Arial" charset="0"/>
              <a:buChar char="»"/>
              <a:defRPr sz="2000">
                <a:solidFill>
                  <a:schemeClr val="tx1"/>
                </a:solidFill>
                <a:latin typeface="Calibri" pitchFamily="34" charset="0"/>
                <a:ea typeface="SimSun" pitchFamily="2" charset="-122"/>
                <a:sym typeface="ＭＳ Ｐゴシック" pitchFamily="34" charset="-128"/>
              </a:defRPr>
            </a:lvl9pPr>
          </a:lstStyle>
          <a:p>
            <a:fld id="{7A126A16-BC1E-468B-BADA-92C08061DC5B}" type="slidenum">
              <a:rPr lang="es-ES" altLang="zh-CN" sz="1200">
                <a:solidFill>
                  <a:srgbClr val="898989"/>
                </a:solidFill>
                <a:latin typeface="Arial Narrow" pitchFamily="34" charset="0"/>
                <a:ea typeface="ＭＳ Ｐゴシック" pitchFamily="34" charset="-128"/>
              </a:rPr>
              <a:pPr/>
              <a:t>40</a:t>
            </a:fld>
            <a:endParaRPr lang="es-ES" altLang="zh-CN" sz="1800" b="0">
              <a:solidFill>
                <a:srgbClr val="898989"/>
              </a:solidFill>
              <a:ea typeface="ＭＳ Ｐゴシック" pitchFamily="34" charset="-128"/>
              <a:sym typeface="Calibri" pitchFamily="34" charset="0"/>
            </a:endParaRPr>
          </a:p>
        </p:txBody>
      </p:sp>
      <p:sp>
        <p:nvSpPr>
          <p:cNvPr id="79875" name="1 CuadroTexto"/>
          <p:cNvSpPr>
            <a:spLocks noChangeArrowheads="1"/>
          </p:cNvSpPr>
          <p:nvPr/>
        </p:nvSpPr>
        <p:spPr bwMode="auto">
          <a:xfrm>
            <a:off x="1193800" y="466725"/>
            <a:ext cx="1858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lvl="1">
              <a:buFont typeface="Arial" charset="0"/>
              <a:buNone/>
            </a:pPr>
            <a:r>
              <a:rPr lang="es-ES" altLang="zh-CN" sz="1000" b="0">
                <a:solidFill>
                  <a:schemeClr val="bg1"/>
                </a:solidFill>
                <a:ea typeface="ＭＳ Ｐゴシック" pitchFamily="34" charset="-128"/>
                <a:sym typeface="ＭＳ Ｐゴシック" pitchFamily="34" charset="-128"/>
              </a:rPr>
              <a:t>Ministerio de</a:t>
            </a:r>
          </a:p>
          <a:p>
            <a:pPr lvl="1">
              <a:buFont typeface="Arial" charset="0"/>
              <a:buNone/>
            </a:pPr>
            <a:r>
              <a:rPr lang="es-ES" altLang="zh-CN" sz="1000" b="0">
                <a:solidFill>
                  <a:schemeClr val="bg1"/>
                </a:solidFill>
                <a:ea typeface="ＭＳ Ｐゴシック" pitchFamily="34" charset="-128"/>
                <a:sym typeface="ＭＳ Ｐゴシック" pitchFamily="34" charset="-128"/>
              </a:rPr>
              <a:t>Economía y finanzas</a:t>
            </a:r>
          </a:p>
        </p:txBody>
      </p:sp>
      <p:sp>
        <p:nvSpPr>
          <p:cNvPr id="79876" name="2 CuadroTexto"/>
          <p:cNvSpPr>
            <a:spLocks noChangeArrowheads="1"/>
          </p:cNvSpPr>
          <p:nvPr/>
        </p:nvSpPr>
        <p:spPr bwMode="auto">
          <a:xfrm>
            <a:off x="3230563" y="517525"/>
            <a:ext cx="15430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buFont typeface="Arial" charset="0"/>
              <a:buNone/>
            </a:pPr>
            <a:r>
              <a:rPr lang="es-ES" altLang="zh-CN" sz="1000" b="0">
                <a:solidFill>
                  <a:schemeClr val="bg1"/>
                </a:solidFill>
                <a:ea typeface="ＭＳ Ｐゴシック" pitchFamily="34" charset="-128"/>
                <a:sym typeface="ＭＳ Ｐゴシック" pitchFamily="34" charset="-128"/>
              </a:rPr>
              <a:t>Viceministerio de Hacienda</a:t>
            </a:r>
          </a:p>
        </p:txBody>
      </p:sp>
      <p:sp>
        <p:nvSpPr>
          <p:cNvPr id="79877" name="5 CuadroTexto"/>
          <p:cNvSpPr>
            <a:spLocks noChangeArrowheads="1"/>
          </p:cNvSpPr>
          <p:nvPr/>
        </p:nvSpPr>
        <p:spPr bwMode="auto">
          <a:xfrm>
            <a:off x="4983163" y="422275"/>
            <a:ext cx="12287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buFont typeface="Arial" charset="0"/>
              <a:buNone/>
            </a:pPr>
            <a:r>
              <a:rPr lang="es-ES" altLang="zh-CN" sz="1000" b="0">
                <a:solidFill>
                  <a:schemeClr val="bg1"/>
                </a:solidFill>
                <a:ea typeface="ＭＳ Ｐゴシック" pitchFamily="34" charset="-128"/>
                <a:sym typeface="ＭＳ Ｐゴシック" pitchFamily="34" charset="-128"/>
              </a:rPr>
              <a:t>Dirección General de</a:t>
            </a:r>
          </a:p>
          <a:p>
            <a:pPr>
              <a:buFont typeface="Arial" charset="0"/>
              <a:buNone/>
            </a:pPr>
            <a:r>
              <a:rPr lang="es-ES" altLang="zh-CN" sz="1000" b="0">
                <a:solidFill>
                  <a:schemeClr val="bg1"/>
                </a:solidFill>
                <a:ea typeface="ＭＳ Ｐゴシック" pitchFamily="34" charset="-128"/>
                <a:sym typeface="ＭＳ Ｐゴシック" pitchFamily="34" charset="-128"/>
              </a:rPr>
              <a:t>Presupuesto Público</a:t>
            </a:r>
          </a:p>
        </p:txBody>
      </p:sp>
      <p:sp>
        <p:nvSpPr>
          <p:cNvPr id="79878" name="4 CuadroTexto"/>
          <p:cNvSpPr>
            <a:spLocks noChangeArrowheads="1"/>
          </p:cNvSpPr>
          <p:nvPr/>
        </p:nvSpPr>
        <p:spPr bwMode="auto">
          <a:xfrm>
            <a:off x="481013" y="895350"/>
            <a:ext cx="90725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charset="0"/>
              <a:buNone/>
            </a:pPr>
            <a:r>
              <a:rPr lang="es-ES" altLang="zh-CN">
                <a:latin typeface="Calibri" pitchFamily="34" charset="0"/>
                <a:ea typeface="ＭＳ Ｐゴシック" pitchFamily="34" charset="-128"/>
                <a:sym typeface="Calibri" pitchFamily="34" charset="0"/>
              </a:rPr>
              <a:t>4. </a:t>
            </a:r>
            <a:r>
              <a:rPr lang="es-PE" altLang="zh-CN">
                <a:latin typeface="Calibri" pitchFamily="34" charset="0"/>
                <a:ea typeface="ＭＳ Ｐゴシック" pitchFamily="34" charset="-128"/>
                <a:sym typeface="Calibri" pitchFamily="34" charset="0"/>
              </a:rPr>
              <a:t>Asistencia Técnica y Capacitación (1/3)</a:t>
            </a:r>
            <a:endParaRPr lang="es-ES" altLang="zh-CN" b="0" u="sng">
              <a:ea typeface="ＭＳ Ｐゴシック" pitchFamily="34" charset="-128"/>
              <a:sym typeface="ＭＳ Ｐゴシック" pitchFamily="34" charset="-128"/>
            </a:endParaRPr>
          </a:p>
        </p:txBody>
      </p:sp>
      <p:pic>
        <p:nvPicPr>
          <p:cNvPr id="7987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 y="147638"/>
            <a:ext cx="6245225"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graphicFrame>
        <p:nvGraphicFramePr>
          <p:cNvPr id="6" name="Diagrama 5"/>
          <p:cNvGraphicFramePr/>
          <p:nvPr/>
        </p:nvGraphicFramePr>
        <p:xfrm>
          <a:off x="495300" y="1953260"/>
          <a:ext cx="8724900" cy="736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5" name="Diagrama 24"/>
          <p:cNvGraphicFramePr/>
          <p:nvPr/>
        </p:nvGraphicFramePr>
        <p:xfrm>
          <a:off x="495300" y="3302001"/>
          <a:ext cx="8724900" cy="77850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8" name="Pentágono 4"/>
          <p:cNvSpPr/>
          <p:nvPr/>
        </p:nvSpPr>
        <p:spPr>
          <a:xfrm>
            <a:off x="2236788" y="3060700"/>
            <a:ext cx="5616575" cy="736600"/>
          </a:xfrm>
          <a:prstGeom prst="rect">
            <a:avLst/>
          </a:prstGeom>
        </p:spPr>
        <p:style>
          <a:lnRef idx="0">
            <a:scrgbClr r="0" g="0" b="0"/>
          </a:lnRef>
          <a:fillRef idx="0">
            <a:scrgbClr r="0" g="0" b="0"/>
          </a:fillRef>
          <a:effectRef idx="0">
            <a:scrgbClr r="0" g="0" b="0"/>
          </a:effectRef>
          <a:fontRef idx="minor">
            <a:schemeClr val="lt1"/>
          </a:fontRef>
        </p:style>
        <p:txBody>
          <a:bodyPr lIns="324820" tIns="53340" rIns="99568" bIns="53340" spcCol="1270" anchor="ctr"/>
          <a:lstStyle/>
          <a:p>
            <a:pPr algn="ctr" defTabSz="622300">
              <a:lnSpc>
                <a:spcPct val="90000"/>
              </a:lnSpc>
              <a:spcAft>
                <a:spcPct val="35000"/>
              </a:spcAft>
              <a:defRPr/>
            </a:pPr>
            <a:endParaRPr lang="es-ES" sz="1400" dirty="0"/>
          </a:p>
        </p:txBody>
      </p:sp>
      <p:graphicFrame>
        <p:nvGraphicFramePr>
          <p:cNvPr id="31" name="Diagrama 30"/>
          <p:cNvGraphicFramePr/>
          <p:nvPr/>
        </p:nvGraphicFramePr>
        <p:xfrm>
          <a:off x="481013" y="4540251"/>
          <a:ext cx="8724900" cy="778509"/>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Marcador de número de diapositiva 4"/>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Calibri" pitchFamily="34" charset="0"/>
                <a:ea typeface="SimSun" pitchFamily="2" charset="-122"/>
                <a:sym typeface="ＭＳ Ｐゴシック" pitchFamily="34" charset="-128"/>
              </a:defRPr>
            </a:lvl1pPr>
            <a:lvl2pPr>
              <a:defRPr sz="2800">
                <a:solidFill>
                  <a:schemeClr val="tx1"/>
                </a:solidFill>
                <a:latin typeface="Calibri" pitchFamily="34" charset="0"/>
                <a:ea typeface="SimSun" pitchFamily="2" charset="-122"/>
                <a:sym typeface="ＭＳ Ｐゴシック" pitchFamily="34" charset="-128"/>
              </a:defRPr>
            </a:lvl2pPr>
            <a:lvl3pPr>
              <a:defRPr sz="2400">
                <a:solidFill>
                  <a:schemeClr val="tx1"/>
                </a:solidFill>
                <a:latin typeface="Calibri" pitchFamily="34" charset="0"/>
                <a:ea typeface="SimSun" pitchFamily="2" charset="-122"/>
                <a:sym typeface="ＭＳ Ｐゴシック" pitchFamily="34" charset="-128"/>
              </a:defRPr>
            </a:lvl3pPr>
            <a:lvl4pPr>
              <a:defRPr sz="2000">
                <a:solidFill>
                  <a:schemeClr val="tx1"/>
                </a:solidFill>
                <a:latin typeface="Calibri" pitchFamily="34" charset="0"/>
                <a:ea typeface="SimSun" pitchFamily="2" charset="-122"/>
                <a:sym typeface="ＭＳ Ｐゴシック" pitchFamily="34" charset="-128"/>
              </a:defRPr>
            </a:lvl4pPr>
            <a:lvl5pPr>
              <a:defRPr sz="2000">
                <a:solidFill>
                  <a:schemeClr val="tx1"/>
                </a:solidFill>
                <a:latin typeface="Calibri" pitchFamily="34" charset="0"/>
                <a:ea typeface="SimSun" pitchFamily="2" charset="-122"/>
                <a:sym typeface="ＭＳ Ｐゴシック" pitchFamily="34" charset="-128"/>
              </a:defRPr>
            </a:lvl5pPr>
            <a:lvl6pPr eaLnBrk="0" fontAlgn="base" hangingPunct="0">
              <a:spcBef>
                <a:spcPct val="20000"/>
              </a:spcBef>
              <a:spcAft>
                <a:spcPct val="0"/>
              </a:spcAft>
              <a:buFont typeface="Arial" charset="0"/>
              <a:buChar char="»"/>
              <a:defRPr sz="2000">
                <a:solidFill>
                  <a:schemeClr val="tx1"/>
                </a:solidFill>
                <a:latin typeface="Calibri" pitchFamily="34" charset="0"/>
                <a:ea typeface="SimSun" pitchFamily="2" charset="-122"/>
                <a:sym typeface="ＭＳ Ｐゴシック" pitchFamily="34" charset="-128"/>
              </a:defRPr>
            </a:lvl6pPr>
            <a:lvl7pPr eaLnBrk="0" fontAlgn="base" hangingPunct="0">
              <a:spcBef>
                <a:spcPct val="20000"/>
              </a:spcBef>
              <a:spcAft>
                <a:spcPct val="0"/>
              </a:spcAft>
              <a:buFont typeface="Arial" charset="0"/>
              <a:buChar char="»"/>
              <a:defRPr sz="2000">
                <a:solidFill>
                  <a:schemeClr val="tx1"/>
                </a:solidFill>
                <a:latin typeface="Calibri" pitchFamily="34" charset="0"/>
                <a:ea typeface="SimSun" pitchFamily="2" charset="-122"/>
                <a:sym typeface="ＭＳ Ｐゴシック" pitchFamily="34" charset="-128"/>
              </a:defRPr>
            </a:lvl7pPr>
            <a:lvl8pPr eaLnBrk="0" fontAlgn="base" hangingPunct="0">
              <a:spcBef>
                <a:spcPct val="20000"/>
              </a:spcBef>
              <a:spcAft>
                <a:spcPct val="0"/>
              </a:spcAft>
              <a:buFont typeface="Arial" charset="0"/>
              <a:buChar char="»"/>
              <a:defRPr sz="2000">
                <a:solidFill>
                  <a:schemeClr val="tx1"/>
                </a:solidFill>
                <a:latin typeface="Calibri" pitchFamily="34" charset="0"/>
                <a:ea typeface="SimSun" pitchFamily="2" charset="-122"/>
                <a:sym typeface="ＭＳ Ｐゴシック" pitchFamily="34" charset="-128"/>
              </a:defRPr>
            </a:lvl8pPr>
            <a:lvl9pPr eaLnBrk="0" fontAlgn="base" hangingPunct="0">
              <a:spcBef>
                <a:spcPct val="20000"/>
              </a:spcBef>
              <a:spcAft>
                <a:spcPct val="0"/>
              </a:spcAft>
              <a:buFont typeface="Arial" charset="0"/>
              <a:buChar char="»"/>
              <a:defRPr sz="2000">
                <a:solidFill>
                  <a:schemeClr val="tx1"/>
                </a:solidFill>
                <a:latin typeface="Calibri" pitchFamily="34" charset="0"/>
                <a:ea typeface="SimSun" pitchFamily="2" charset="-122"/>
                <a:sym typeface="ＭＳ Ｐゴシック" pitchFamily="34" charset="-128"/>
              </a:defRPr>
            </a:lvl9pPr>
          </a:lstStyle>
          <a:p>
            <a:fld id="{FD1FBB0C-AEC0-4419-B8E5-D8159EDCBA49}" type="slidenum">
              <a:rPr lang="es-ES" altLang="zh-CN" sz="1200">
                <a:solidFill>
                  <a:srgbClr val="898989"/>
                </a:solidFill>
                <a:latin typeface="Arial Narrow" pitchFamily="34" charset="0"/>
                <a:ea typeface="ＭＳ Ｐゴシック" pitchFamily="34" charset="-128"/>
              </a:rPr>
              <a:pPr/>
              <a:t>41</a:t>
            </a:fld>
            <a:endParaRPr lang="es-ES" altLang="zh-CN" sz="1800" b="0">
              <a:solidFill>
                <a:srgbClr val="898989"/>
              </a:solidFill>
              <a:ea typeface="ＭＳ Ｐゴシック" pitchFamily="34" charset="-128"/>
              <a:sym typeface="Calibri" pitchFamily="34" charset="0"/>
            </a:endParaRPr>
          </a:p>
        </p:txBody>
      </p:sp>
      <p:sp>
        <p:nvSpPr>
          <p:cNvPr id="80899" name="1 CuadroTexto"/>
          <p:cNvSpPr>
            <a:spLocks noChangeArrowheads="1"/>
          </p:cNvSpPr>
          <p:nvPr/>
        </p:nvSpPr>
        <p:spPr bwMode="auto">
          <a:xfrm>
            <a:off x="1193800" y="466725"/>
            <a:ext cx="1858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lvl="1">
              <a:buFont typeface="Arial" charset="0"/>
              <a:buNone/>
            </a:pPr>
            <a:r>
              <a:rPr lang="es-ES" altLang="zh-CN" sz="1000" b="0">
                <a:solidFill>
                  <a:schemeClr val="bg1"/>
                </a:solidFill>
                <a:ea typeface="ＭＳ Ｐゴシック" pitchFamily="34" charset="-128"/>
                <a:sym typeface="ＭＳ Ｐゴシック" pitchFamily="34" charset="-128"/>
              </a:rPr>
              <a:t>Ministerio de</a:t>
            </a:r>
          </a:p>
          <a:p>
            <a:pPr lvl="1">
              <a:buFont typeface="Arial" charset="0"/>
              <a:buNone/>
            </a:pPr>
            <a:r>
              <a:rPr lang="es-ES" altLang="zh-CN" sz="1000" b="0">
                <a:solidFill>
                  <a:schemeClr val="bg1"/>
                </a:solidFill>
                <a:ea typeface="ＭＳ Ｐゴシック" pitchFamily="34" charset="-128"/>
                <a:sym typeface="ＭＳ Ｐゴシック" pitchFamily="34" charset="-128"/>
              </a:rPr>
              <a:t>Economía y finanzas</a:t>
            </a:r>
          </a:p>
        </p:txBody>
      </p:sp>
      <p:sp>
        <p:nvSpPr>
          <p:cNvPr id="80900" name="2 CuadroTexto"/>
          <p:cNvSpPr>
            <a:spLocks noChangeArrowheads="1"/>
          </p:cNvSpPr>
          <p:nvPr/>
        </p:nvSpPr>
        <p:spPr bwMode="auto">
          <a:xfrm>
            <a:off x="3230563" y="517525"/>
            <a:ext cx="15430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buFont typeface="Arial" charset="0"/>
              <a:buNone/>
            </a:pPr>
            <a:r>
              <a:rPr lang="es-ES" altLang="zh-CN" sz="1000" b="0">
                <a:solidFill>
                  <a:schemeClr val="bg1"/>
                </a:solidFill>
                <a:ea typeface="ＭＳ Ｐゴシック" pitchFamily="34" charset="-128"/>
                <a:sym typeface="ＭＳ Ｐゴシック" pitchFamily="34" charset="-128"/>
              </a:rPr>
              <a:t>Viceministerio de Hacienda</a:t>
            </a:r>
          </a:p>
        </p:txBody>
      </p:sp>
      <p:sp>
        <p:nvSpPr>
          <p:cNvPr id="80901" name="5 CuadroTexto"/>
          <p:cNvSpPr>
            <a:spLocks noChangeArrowheads="1"/>
          </p:cNvSpPr>
          <p:nvPr/>
        </p:nvSpPr>
        <p:spPr bwMode="auto">
          <a:xfrm>
            <a:off x="4983163" y="422275"/>
            <a:ext cx="12287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buFont typeface="Arial" charset="0"/>
              <a:buNone/>
            </a:pPr>
            <a:r>
              <a:rPr lang="es-ES" altLang="zh-CN" sz="1000" b="0">
                <a:solidFill>
                  <a:schemeClr val="bg1"/>
                </a:solidFill>
                <a:ea typeface="ＭＳ Ｐゴシック" pitchFamily="34" charset="-128"/>
                <a:sym typeface="ＭＳ Ｐゴシック" pitchFamily="34" charset="-128"/>
              </a:rPr>
              <a:t>Dirección General de</a:t>
            </a:r>
          </a:p>
          <a:p>
            <a:pPr>
              <a:buFont typeface="Arial" charset="0"/>
              <a:buNone/>
            </a:pPr>
            <a:r>
              <a:rPr lang="es-ES" altLang="zh-CN" sz="1000" b="0">
                <a:solidFill>
                  <a:schemeClr val="bg1"/>
                </a:solidFill>
                <a:ea typeface="ＭＳ Ｐゴシック" pitchFamily="34" charset="-128"/>
                <a:sym typeface="ＭＳ Ｐゴシック" pitchFamily="34" charset="-128"/>
              </a:rPr>
              <a:t>Presupuesto Público</a:t>
            </a:r>
          </a:p>
        </p:txBody>
      </p:sp>
      <p:sp>
        <p:nvSpPr>
          <p:cNvPr id="80902" name="4 CuadroTexto"/>
          <p:cNvSpPr>
            <a:spLocks noChangeArrowheads="1"/>
          </p:cNvSpPr>
          <p:nvPr/>
        </p:nvSpPr>
        <p:spPr bwMode="auto">
          <a:xfrm>
            <a:off x="481013" y="803275"/>
            <a:ext cx="90725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charset="0"/>
              <a:buNone/>
            </a:pPr>
            <a:r>
              <a:rPr lang="es-ES" altLang="zh-CN">
                <a:latin typeface="Calibri" pitchFamily="34" charset="0"/>
                <a:ea typeface="ＭＳ Ｐゴシック" pitchFamily="34" charset="-128"/>
                <a:sym typeface="Calibri" pitchFamily="34" charset="0"/>
              </a:rPr>
              <a:t>4. </a:t>
            </a:r>
            <a:r>
              <a:rPr lang="es-PE" altLang="zh-CN">
                <a:latin typeface="Calibri" pitchFamily="34" charset="0"/>
                <a:ea typeface="ＭＳ Ｐゴシック" pitchFamily="34" charset="-128"/>
                <a:sym typeface="Calibri" pitchFamily="34" charset="0"/>
              </a:rPr>
              <a:t>Asistencia Técnica y Capacitación (2/3)</a:t>
            </a:r>
            <a:endParaRPr lang="es-ES" altLang="zh-CN" b="0" u="sng">
              <a:ea typeface="ＭＳ Ｐゴシック" pitchFamily="34" charset="-128"/>
              <a:sym typeface="ＭＳ Ｐゴシック" pitchFamily="34" charset="-128"/>
            </a:endParaRPr>
          </a:p>
        </p:txBody>
      </p:sp>
      <p:pic>
        <p:nvPicPr>
          <p:cNvPr id="8090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 y="147638"/>
            <a:ext cx="6245225"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9" name="2 Marcador de contenido"/>
          <p:cNvSpPr txBox="1">
            <a:spLocks/>
          </p:cNvSpPr>
          <p:nvPr/>
        </p:nvSpPr>
        <p:spPr>
          <a:xfrm>
            <a:off x="463550" y="1301750"/>
            <a:ext cx="8724900" cy="736600"/>
          </a:xfrm>
          <a:prstGeom prst="rect">
            <a:avLst/>
          </a:prstGeom>
        </p:spPr>
        <p:txBody>
          <a:bodyPr/>
          <a:lstStyle/>
          <a:p>
            <a:pPr>
              <a:defRPr/>
            </a:pPr>
            <a:r>
              <a:rPr lang="es-ES" sz="1600" b="0" dirty="0">
                <a:latin typeface="+mn-lt"/>
              </a:rPr>
              <a:t>Al primer semestre del 2014, se ha realizado 231 talleres a nivel nacional, capacitándose a </a:t>
            </a:r>
            <a:r>
              <a:rPr lang="es-PE" sz="1600" b="0" dirty="0">
                <a:latin typeface="+mn-lt"/>
              </a:rPr>
              <a:t>17,961 </a:t>
            </a:r>
            <a:r>
              <a:rPr lang="es-ES" sz="1600" b="0" dirty="0">
                <a:latin typeface="+mn-lt"/>
              </a:rPr>
              <a:t>funcionarios asistentes.</a:t>
            </a:r>
            <a:endParaRPr lang="es-PE" sz="1600" b="0" dirty="0">
              <a:latin typeface="+mn-lt"/>
            </a:endParaRPr>
          </a:p>
          <a:p>
            <a:pPr lvl="1" indent="-342900" algn="just">
              <a:spcBef>
                <a:spcPct val="20000"/>
              </a:spcBef>
              <a:defRPr/>
            </a:pPr>
            <a:endParaRPr lang="es-ES" sz="1600" b="0" dirty="0">
              <a:latin typeface="+mn-lt"/>
            </a:endParaRPr>
          </a:p>
          <a:p>
            <a:pPr lvl="1" indent="-342900" algn="just">
              <a:spcBef>
                <a:spcPct val="20000"/>
              </a:spcBef>
              <a:defRPr/>
            </a:pPr>
            <a:endParaRPr lang="es-ES" sz="1600" b="0" dirty="0">
              <a:latin typeface="+mn-lt"/>
            </a:endParaRPr>
          </a:p>
          <a:p>
            <a:pPr lvl="1" indent="-342900" algn="just">
              <a:spcBef>
                <a:spcPct val="20000"/>
              </a:spcBef>
              <a:defRPr/>
            </a:pPr>
            <a:endParaRPr lang="es-ES" sz="1600" b="0" dirty="0">
              <a:latin typeface="+mn-lt"/>
            </a:endParaRPr>
          </a:p>
          <a:p>
            <a:pPr lvl="1" indent="-342900" algn="just">
              <a:spcBef>
                <a:spcPct val="20000"/>
              </a:spcBef>
              <a:defRPr/>
            </a:pPr>
            <a:endParaRPr lang="es-ES" sz="1600" b="0" dirty="0">
              <a:latin typeface="+mn-lt"/>
            </a:endParaRPr>
          </a:p>
          <a:p>
            <a:pPr lvl="1" indent="-342900" algn="just">
              <a:spcBef>
                <a:spcPct val="20000"/>
              </a:spcBef>
              <a:defRPr/>
            </a:pPr>
            <a:endParaRPr lang="es-ES" sz="1600" b="0" dirty="0">
              <a:latin typeface="+mn-lt"/>
            </a:endParaRPr>
          </a:p>
          <a:p>
            <a:pPr lvl="1" indent="-342900" algn="just">
              <a:spcBef>
                <a:spcPct val="20000"/>
              </a:spcBef>
              <a:defRPr/>
            </a:pPr>
            <a:endParaRPr lang="es-ES" sz="1600" b="0" dirty="0">
              <a:latin typeface="+mn-lt"/>
            </a:endParaRPr>
          </a:p>
          <a:p>
            <a:pPr lvl="1" indent="-342900" algn="just">
              <a:spcBef>
                <a:spcPct val="20000"/>
              </a:spcBef>
              <a:defRPr/>
            </a:pPr>
            <a:endParaRPr lang="es-ES" sz="1600" b="0" dirty="0">
              <a:latin typeface="+mn-lt"/>
            </a:endParaRPr>
          </a:p>
        </p:txBody>
      </p:sp>
      <p:graphicFrame>
        <p:nvGraphicFramePr>
          <p:cNvPr id="14" name="1 Gráfico" descr="* Datos estimados"/>
          <p:cNvGraphicFramePr/>
          <p:nvPr/>
        </p:nvGraphicFramePr>
        <p:xfrm>
          <a:off x="1647152" y="1863089"/>
          <a:ext cx="6428815" cy="4147185"/>
        </p:xfrm>
        <a:graphic>
          <a:graphicData uri="http://schemas.openxmlformats.org/drawingml/2006/chart">
            <c:chart xmlns:c="http://schemas.openxmlformats.org/drawingml/2006/chart" xmlns:r="http://schemas.openxmlformats.org/officeDocument/2006/relationships" r:id="rId3"/>
          </a:graphicData>
        </a:graphic>
      </p:graphicFrame>
      <p:sp>
        <p:nvSpPr>
          <p:cNvPr id="15" name="6 Rectángulo"/>
          <p:cNvSpPr/>
          <p:nvPr/>
        </p:nvSpPr>
        <p:spPr>
          <a:xfrm>
            <a:off x="6861175" y="3160713"/>
            <a:ext cx="134938" cy="11112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defRPr/>
            </a:pPr>
            <a:endParaRPr lang="es-PE">
              <a:solidFill>
                <a:schemeClr val="tx1">
                  <a:lumMod val="65000"/>
                  <a:lumOff val="35000"/>
                </a:schemeClr>
              </a:solidFill>
            </a:endParaRPr>
          </a:p>
        </p:txBody>
      </p:sp>
      <p:sp>
        <p:nvSpPr>
          <p:cNvPr id="16" name="8 Rectángulo"/>
          <p:cNvSpPr/>
          <p:nvPr/>
        </p:nvSpPr>
        <p:spPr>
          <a:xfrm>
            <a:off x="6872288" y="3530600"/>
            <a:ext cx="134937" cy="11112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defRPr/>
            </a:pPr>
            <a:endParaRPr lang="es-PE">
              <a:solidFill>
                <a:schemeClr val="tx1">
                  <a:lumMod val="65000"/>
                  <a:lumOff val="35000"/>
                </a:schemeClr>
              </a:solidFill>
            </a:endParaRPr>
          </a:p>
        </p:txBody>
      </p:sp>
      <p:sp>
        <p:nvSpPr>
          <p:cNvPr id="17" name="9 Rectángulo"/>
          <p:cNvSpPr/>
          <p:nvPr/>
        </p:nvSpPr>
        <p:spPr>
          <a:xfrm>
            <a:off x="7018338" y="3081338"/>
            <a:ext cx="930275" cy="3143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es-PE" sz="1000">
                <a:solidFill>
                  <a:schemeClr val="tx1">
                    <a:lumMod val="65000"/>
                    <a:lumOff val="35000"/>
                  </a:schemeClr>
                </a:solidFill>
              </a:rPr>
              <a:t>TALLERES </a:t>
            </a:r>
          </a:p>
          <a:p>
            <a:pPr>
              <a:defRPr/>
            </a:pPr>
            <a:r>
              <a:rPr lang="es-PE" sz="1000">
                <a:solidFill>
                  <a:schemeClr val="tx1">
                    <a:lumMod val="65000"/>
                    <a:lumOff val="35000"/>
                  </a:schemeClr>
                </a:solidFill>
              </a:rPr>
              <a:t>SEMESTRE I</a:t>
            </a:r>
          </a:p>
        </p:txBody>
      </p:sp>
      <p:sp>
        <p:nvSpPr>
          <p:cNvPr id="18" name="10 Rectángulo"/>
          <p:cNvSpPr/>
          <p:nvPr/>
        </p:nvSpPr>
        <p:spPr>
          <a:xfrm>
            <a:off x="7018338" y="3462338"/>
            <a:ext cx="941387" cy="3143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es-PE" sz="1000">
                <a:solidFill>
                  <a:schemeClr val="tx1">
                    <a:lumMod val="65000"/>
                    <a:lumOff val="35000"/>
                  </a:schemeClr>
                </a:solidFill>
              </a:rPr>
              <a:t>TALLERES </a:t>
            </a:r>
          </a:p>
          <a:p>
            <a:pPr>
              <a:defRPr/>
            </a:pPr>
            <a:r>
              <a:rPr lang="es-PE" sz="1000">
                <a:solidFill>
                  <a:schemeClr val="tx1">
                    <a:lumMod val="65000"/>
                    <a:lumOff val="35000"/>
                  </a:schemeClr>
                </a:solidFill>
              </a:rPr>
              <a:t>SEMESTR II</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Marcador de número de diapositiva 4"/>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Calibri" pitchFamily="34" charset="0"/>
                <a:ea typeface="SimSun" pitchFamily="2" charset="-122"/>
                <a:sym typeface="ＭＳ Ｐゴシック" pitchFamily="34" charset="-128"/>
              </a:defRPr>
            </a:lvl1pPr>
            <a:lvl2pPr>
              <a:defRPr sz="2800">
                <a:solidFill>
                  <a:schemeClr val="tx1"/>
                </a:solidFill>
                <a:latin typeface="Calibri" pitchFamily="34" charset="0"/>
                <a:ea typeface="SimSun" pitchFamily="2" charset="-122"/>
                <a:sym typeface="ＭＳ Ｐゴシック" pitchFamily="34" charset="-128"/>
              </a:defRPr>
            </a:lvl2pPr>
            <a:lvl3pPr>
              <a:defRPr sz="2400">
                <a:solidFill>
                  <a:schemeClr val="tx1"/>
                </a:solidFill>
                <a:latin typeface="Calibri" pitchFamily="34" charset="0"/>
                <a:ea typeface="SimSun" pitchFamily="2" charset="-122"/>
                <a:sym typeface="ＭＳ Ｐゴシック" pitchFamily="34" charset="-128"/>
              </a:defRPr>
            </a:lvl3pPr>
            <a:lvl4pPr>
              <a:defRPr sz="2000">
                <a:solidFill>
                  <a:schemeClr val="tx1"/>
                </a:solidFill>
                <a:latin typeface="Calibri" pitchFamily="34" charset="0"/>
                <a:ea typeface="SimSun" pitchFamily="2" charset="-122"/>
                <a:sym typeface="ＭＳ Ｐゴシック" pitchFamily="34" charset="-128"/>
              </a:defRPr>
            </a:lvl4pPr>
            <a:lvl5pPr>
              <a:defRPr sz="2000">
                <a:solidFill>
                  <a:schemeClr val="tx1"/>
                </a:solidFill>
                <a:latin typeface="Calibri" pitchFamily="34" charset="0"/>
                <a:ea typeface="SimSun" pitchFamily="2" charset="-122"/>
                <a:sym typeface="ＭＳ Ｐゴシック" pitchFamily="34" charset="-128"/>
              </a:defRPr>
            </a:lvl5pPr>
            <a:lvl6pPr eaLnBrk="0" fontAlgn="base" hangingPunct="0">
              <a:spcBef>
                <a:spcPct val="20000"/>
              </a:spcBef>
              <a:spcAft>
                <a:spcPct val="0"/>
              </a:spcAft>
              <a:buFont typeface="Arial" charset="0"/>
              <a:buChar char="»"/>
              <a:defRPr sz="2000">
                <a:solidFill>
                  <a:schemeClr val="tx1"/>
                </a:solidFill>
                <a:latin typeface="Calibri" pitchFamily="34" charset="0"/>
                <a:ea typeface="SimSun" pitchFamily="2" charset="-122"/>
                <a:sym typeface="ＭＳ Ｐゴシック" pitchFamily="34" charset="-128"/>
              </a:defRPr>
            </a:lvl6pPr>
            <a:lvl7pPr eaLnBrk="0" fontAlgn="base" hangingPunct="0">
              <a:spcBef>
                <a:spcPct val="20000"/>
              </a:spcBef>
              <a:spcAft>
                <a:spcPct val="0"/>
              </a:spcAft>
              <a:buFont typeface="Arial" charset="0"/>
              <a:buChar char="»"/>
              <a:defRPr sz="2000">
                <a:solidFill>
                  <a:schemeClr val="tx1"/>
                </a:solidFill>
                <a:latin typeface="Calibri" pitchFamily="34" charset="0"/>
                <a:ea typeface="SimSun" pitchFamily="2" charset="-122"/>
                <a:sym typeface="ＭＳ Ｐゴシック" pitchFamily="34" charset="-128"/>
              </a:defRPr>
            </a:lvl7pPr>
            <a:lvl8pPr eaLnBrk="0" fontAlgn="base" hangingPunct="0">
              <a:spcBef>
                <a:spcPct val="20000"/>
              </a:spcBef>
              <a:spcAft>
                <a:spcPct val="0"/>
              </a:spcAft>
              <a:buFont typeface="Arial" charset="0"/>
              <a:buChar char="»"/>
              <a:defRPr sz="2000">
                <a:solidFill>
                  <a:schemeClr val="tx1"/>
                </a:solidFill>
                <a:latin typeface="Calibri" pitchFamily="34" charset="0"/>
                <a:ea typeface="SimSun" pitchFamily="2" charset="-122"/>
                <a:sym typeface="ＭＳ Ｐゴシック" pitchFamily="34" charset="-128"/>
              </a:defRPr>
            </a:lvl8pPr>
            <a:lvl9pPr eaLnBrk="0" fontAlgn="base" hangingPunct="0">
              <a:spcBef>
                <a:spcPct val="20000"/>
              </a:spcBef>
              <a:spcAft>
                <a:spcPct val="0"/>
              </a:spcAft>
              <a:buFont typeface="Arial" charset="0"/>
              <a:buChar char="»"/>
              <a:defRPr sz="2000">
                <a:solidFill>
                  <a:schemeClr val="tx1"/>
                </a:solidFill>
                <a:latin typeface="Calibri" pitchFamily="34" charset="0"/>
                <a:ea typeface="SimSun" pitchFamily="2" charset="-122"/>
                <a:sym typeface="ＭＳ Ｐゴシック" pitchFamily="34" charset="-128"/>
              </a:defRPr>
            </a:lvl9pPr>
          </a:lstStyle>
          <a:p>
            <a:fld id="{0450AE71-F384-4F38-96A8-E4451BD3F938}" type="slidenum">
              <a:rPr lang="es-ES" altLang="zh-CN" sz="1200">
                <a:solidFill>
                  <a:srgbClr val="898989"/>
                </a:solidFill>
                <a:latin typeface="Arial Narrow" pitchFamily="34" charset="0"/>
                <a:ea typeface="ＭＳ Ｐゴシック" pitchFamily="34" charset="-128"/>
              </a:rPr>
              <a:pPr/>
              <a:t>42</a:t>
            </a:fld>
            <a:endParaRPr lang="es-ES" altLang="zh-CN" sz="1800" b="0">
              <a:solidFill>
                <a:srgbClr val="898989"/>
              </a:solidFill>
              <a:ea typeface="ＭＳ Ｐゴシック" pitchFamily="34" charset="-128"/>
              <a:sym typeface="Calibri" pitchFamily="34" charset="0"/>
            </a:endParaRPr>
          </a:p>
        </p:txBody>
      </p:sp>
      <p:sp>
        <p:nvSpPr>
          <p:cNvPr id="81923" name="1 CuadroTexto"/>
          <p:cNvSpPr>
            <a:spLocks noChangeArrowheads="1"/>
          </p:cNvSpPr>
          <p:nvPr/>
        </p:nvSpPr>
        <p:spPr bwMode="auto">
          <a:xfrm>
            <a:off x="1193800" y="466725"/>
            <a:ext cx="1858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lvl="1">
              <a:buFont typeface="Arial" charset="0"/>
              <a:buNone/>
            </a:pPr>
            <a:r>
              <a:rPr lang="es-ES" altLang="zh-CN" sz="1000" b="0">
                <a:solidFill>
                  <a:schemeClr val="bg1"/>
                </a:solidFill>
                <a:ea typeface="ＭＳ Ｐゴシック" pitchFamily="34" charset="-128"/>
                <a:sym typeface="ＭＳ Ｐゴシック" pitchFamily="34" charset="-128"/>
              </a:rPr>
              <a:t>Ministerio de</a:t>
            </a:r>
          </a:p>
          <a:p>
            <a:pPr lvl="1">
              <a:buFont typeface="Arial" charset="0"/>
              <a:buNone/>
            </a:pPr>
            <a:r>
              <a:rPr lang="es-ES" altLang="zh-CN" sz="1000" b="0">
                <a:solidFill>
                  <a:schemeClr val="bg1"/>
                </a:solidFill>
                <a:ea typeface="ＭＳ Ｐゴシック" pitchFamily="34" charset="-128"/>
                <a:sym typeface="ＭＳ Ｐゴシック" pitchFamily="34" charset="-128"/>
              </a:rPr>
              <a:t>Economía y finanzas</a:t>
            </a:r>
          </a:p>
        </p:txBody>
      </p:sp>
      <p:sp>
        <p:nvSpPr>
          <p:cNvPr id="81924" name="2 CuadroTexto"/>
          <p:cNvSpPr>
            <a:spLocks noChangeArrowheads="1"/>
          </p:cNvSpPr>
          <p:nvPr/>
        </p:nvSpPr>
        <p:spPr bwMode="auto">
          <a:xfrm>
            <a:off x="3230563" y="517525"/>
            <a:ext cx="15430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buFont typeface="Arial" charset="0"/>
              <a:buNone/>
            </a:pPr>
            <a:r>
              <a:rPr lang="es-ES" altLang="zh-CN" sz="1000" b="0">
                <a:solidFill>
                  <a:schemeClr val="bg1"/>
                </a:solidFill>
                <a:ea typeface="ＭＳ Ｐゴシック" pitchFamily="34" charset="-128"/>
                <a:sym typeface="ＭＳ Ｐゴシック" pitchFamily="34" charset="-128"/>
              </a:rPr>
              <a:t>Viceministerio de Hacienda</a:t>
            </a:r>
          </a:p>
        </p:txBody>
      </p:sp>
      <p:sp>
        <p:nvSpPr>
          <p:cNvPr id="81925" name="5 CuadroTexto"/>
          <p:cNvSpPr>
            <a:spLocks noChangeArrowheads="1"/>
          </p:cNvSpPr>
          <p:nvPr/>
        </p:nvSpPr>
        <p:spPr bwMode="auto">
          <a:xfrm>
            <a:off x="4983163" y="422275"/>
            <a:ext cx="12287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a:buFont typeface="Arial" charset="0"/>
              <a:buNone/>
            </a:pPr>
            <a:r>
              <a:rPr lang="es-ES" altLang="zh-CN" sz="1000" b="0">
                <a:solidFill>
                  <a:schemeClr val="bg1"/>
                </a:solidFill>
                <a:ea typeface="ＭＳ Ｐゴシック" pitchFamily="34" charset="-128"/>
                <a:sym typeface="ＭＳ Ｐゴシック" pitchFamily="34" charset="-128"/>
              </a:rPr>
              <a:t>Dirección General de</a:t>
            </a:r>
          </a:p>
          <a:p>
            <a:pPr>
              <a:buFont typeface="Arial" charset="0"/>
              <a:buNone/>
            </a:pPr>
            <a:r>
              <a:rPr lang="es-ES" altLang="zh-CN" sz="1000" b="0">
                <a:solidFill>
                  <a:schemeClr val="bg1"/>
                </a:solidFill>
                <a:ea typeface="ＭＳ Ｐゴシック" pitchFamily="34" charset="-128"/>
                <a:sym typeface="ＭＳ Ｐゴシック" pitchFamily="34" charset="-128"/>
              </a:rPr>
              <a:t>Presupuesto Público</a:t>
            </a:r>
          </a:p>
        </p:txBody>
      </p:sp>
      <p:sp>
        <p:nvSpPr>
          <p:cNvPr id="81926" name="4 CuadroTexto"/>
          <p:cNvSpPr>
            <a:spLocks noChangeArrowheads="1"/>
          </p:cNvSpPr>
          <p:nvPr/>
        </p:nvSpPr>
        <p:spPr bwMode="auto">
          <a:xfrm>
            <a:off x="481013" y="803275"/>
            <a:ext cx="90725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charset="0"/>
              <a:buNone/>
            </a:pPr>
            <a:r>
              <a:rPr lang="es-ES" altLang="zh-CN">
                <a:latin typeface="Calibri" pitchFamily="34" charset="0"/>
                <a:ea typeface="ＭＳ Ｐゴシック" pitchFamily="34" charset="-128"/>
                <a:sym typeface="Calibri" pitchFamily="34" charset="0"/>
              </a:rPr>
              <a:t>4. </a:t>
            </a:r>
            <a:r>
              <a:rPr lang="es-PE" altLang="zh-CN">
                <a:latin typeface="Calibri" pitchFamily="34" charset="0"/>
                <a:ea typeface="ＭＳ Ｐゴシック" pitchFamily="34" charset="-128"/>
                <a:sym typeface="Calibri" pitchFamily="34" charset="0"/>
              </a:rPr>
              <a:t>Asistencia Técnica y Capacitación (3/3)</a:t>
            </a:r>
            <a:endParaRPr lang="es-ES" altLang="zh-CN" b="0" u="sng">
              <a:ea typeface="ＭＳ Ｐゴシック" pitchFamily="34" charset="-128"/>
              <a:sym typeface="ＭＳ Ｐゴシック" pitchFamily="34" charset="-128"/>
            </a:endParaRPr>
          </a:p>
        </p:txBody>
      </p:sp>
      <p:pic>
        <p:nvPicPr>
          <p:cNvPr id="8192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 y="147638"/>
            <a:ext cx="6245225"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13" name="2 Marcador de contenido"/>
          <p:cNvSpPr txBox="1">
            <a:spLocks/>
          </p:cNvSpPr>
          <p:nvPr/>
        </p:nvSpPr>
        <p:spPr>
          <a:xfrm>
            <a:off x="947738" y="3081338"/>
            <a:ext cx="1143000" cy="2497137"/>
          </a:xfrm>
          <a:prstGeom prst="rect">
            <a:avLst/>
          </a:prstGeom>
        </p:spPr>
        <p:txBody>
          <a:bodyPr/>
          <a:lstStyle/>
          <a:p>
            <a:pPr indent="-342900" algn="just">
              <a:spcBef>
                <a:spcPct val="20000"/>
              </a:spcBef>
              <a:defRPr/>
            </a:pPr>
            <a:r>
              <a:rPr lang="es-ES" sz="1200" dirty="0">
                <a:solidFill>
                  <a:schemeClr val="tx1">
                    <a:lumMod val="85000"/>
                    <a:lumOff val="15000"/>
                  </a:schemeClr>
                </a:solidFill>
                <a:latin typeface="+mn-lt"/>
              </a:rPr>
              <a:t>SECTORES:</a:t>
            </a:r>
          </a:p>
          <a:p>
            <a:pPr indent="-342900" algn="just">
              <a:spcBef>
                <a:spcPct val="20000"/>
              </a:spcBef>
              <a:defRPr/>
            </a:pPr>
            <a:endParaRPr lang="es-ES" sz="500" dirty="0">
              <a:solidFill>
                <a:schemeClr val="tx1">
                  <a:lumMod val="85000"/>
                  <a:lumOff val="15000"/>
                </a:schemeClr>
              </a:solidFill>
              <a:latin typeface="+mn-lt"/>
            </a:endParaRPr>
          </a:p>
          <a:p>
            <a:pPr>
              <a:buFont typeface="Wingdings" pitchFamily="2" charset="2"/>
              <a:buChar char="ü"/>
              <a:defRPr/>
            </a:pPr>
            <a:r>
              <a:rPr lang="es-ES" sz="1250" b="0" dirty="0">
                <a:solidFill>
                  <a:schemeClr val="tx1">
                    <a:lumMod val="85000"/>
                    <a:lumOff val="15000"/>
                  </a:schemeClr>
                </a:solidFill>
                <a:latin typeface="+mn-lt"/>
              </a:rPr>
              <a:t>MEF</a:t>
            </a:r>
            <a:endParaRPr lang="es-PE" sz="1250" b="0" dirty="0">
              <a:solidFill>
                <a:schemeClr val="tx1">
                  <a:lumMod val="85000"/>
                  <a:lumOff val="15000"/>
                </a:schemeClr>
              </a:solidFill>
              <a:latin typeface="+mn-lt"/>
            </a:endParaRPr>
          </a:p>
          <a:p>
            <a:pPr>
              <a:buFont typeface="Wingdings" pitchFamily="2" charset="2"/>
              <a:buChar char="ü"/>
              <a:defRPr/>
            </a:pPr>
            <a:r>
              <a:rPr lang="es-ES" sz="1250" b="0" dirty="0">
                <a:solidFill>
                  <a:schemeClr val="tx1">
                    <a:lumMod val="85000"/>
                    <a:lumOff val="15000"/>
                  </a:schemeClr>
                </a:solidFill>
                <a:latin typeface="+mn-lt"/>
              </a:rPr>
              <a:t>MINSA</a:t>
            </a:r>
            <a:endParaRPr lang="es-PE" sz="1250" b="0" dirty="0">
              <a:solidFill>
                <a:schemeClr val="tx1">
                  <a:lumMod val="85000"/>
                  <a:lumOff val="15000"/>
                </a:schemeClr>
              </a:solidFill>
              <a:latin typeface="+mn-lt"/>
            </a:endParaRPr>
          </a:p>
          <a:p>
            <a:pPr>
              <a:buFont typeface="Wingdings" pitchFamily="2" charset="2"/>
              <a:buChar char="ü"/>
              <a:defRPr/>
            </a:pPr>
            <a:r>
              <a:rPr lang="es-ES" sz="1250" b="0" dirty="0">
                <a:solidFill>
                  <a:schemeClr val="tx1">
                    <a:lumMod val="85000"/>
                    <a:lumOff val="15000"/>
                  </a:schemeClr>
                </a:solidFill>
                <a:latin typeface="+mn-lt"/>
              </a:rPr>
              <a:t>MINAM</a:t>
            </a:r>
            <a:endParaRPr lang="es-PE" sz="1250" b="0" dirty="0">
              <a:solidFill>
                <a:schemeClr val="tx1">
                  <a:lumMod val="85000"/>
                  <a:lumOff val="15000"/>
                </a:schemeClr>
              </a:solidFill>
              <a:latin typeface="+mn-lt"/>
            </a:endParaRPr>
          </a:p>
          <a:p>
            <a:pPr>
              <a:buFont typeface="Wingdings" pitchFamily="2" charset="2"/>
              <a:buChar char="ü"/>
              <a:defRPr/>
            </a:pPr>
            <a:r>
              <a:rPr lang="es-PE" sz="1250" b="0" dirty="0">
                <a:solidFill>
                  <a:schemeClr val="tx1">
                    <a:lumMod val="85000"/>
                    <a:lumOff val="15000"/>
                  </a:schemeClr>
                </a:solidFill>
                <a:latin typeface="+mn-lt"/>
              </a:rPr>
              <a:t>CGR</a:t>
            </a:r>
          </a:p>
          <a:p>
            <a:pPr>
              <a:buFont typeface="Wingdings" pitchFamily="2" charset="2"/>
              <a:buChar char="ü"/>
              <a:defRPr/>
            </a:pPr>
            <a:r>
              <a:rPr lang="es-ES" sz="1250" b="0" dirty="0">
                <a:solidFill>
                  <a:schemeClr val="tx1">
                    <a:lumMod val="85000"/>
                    <a:lumOff val="15000"/>
                  </a:schemeClr>
                </a:solidFill>
                <a:latin typeface="+mn-lt"/>
              </a:rPr>
              <a:t>MVCS</a:t>
            </a:r>
            <a:endParaRPr lang="es-PE" sz="1250" b="0" dirty="0">
              <a:solidFill>
                <a:schemeClr val="tx1">
                  <a:lumMod val="85000"/>
                  <a:lumOff val="15000"/>
                </a:schemeClr>
              </a:solidFill>
              <a:latin typeface="+mn-lt"/>
            </a:endParaRPr>
          </a:p>
          <a:p>
            <a:pPr>
              <a:buFont typeface="Wingdings" pitchFamily="2" charset="2"/>
              <a:buChar char="ü"/>
              <a:defRPr/>
            </a:pPr>
            <a:r>
              <a:rPr lang="es-ES" sz="1250" b="0" dirty="0">
                <a:solidFill>
                  <a:schemeClr val="tx1">
                    <a:lumMod val="85000"/>
                    <a:lumOff val="15000"/>
                  </a:schemeClr>
                </a:solidFill>
                <a:latin typeface="+mn-lt"/>
              </a:rPr>
              <a:t>MIDIS</a:t>
            </a:r>
          </a:p>
          <a:p>
            <a:pPr>
              <a:buFont typeface="Wingdings" pitchFamily="2" charset="2"/>
              <a:buChar char="ü"/>
              <a:defRPr/>
            </a:pPr>
            <a:r>
              <a:rPr lang="es-ES" sz="1250" b="0" dirty="0">
                <a:solidFill>
                  <a:schemeClr val="tx1">
                    <a:lumMod val="85000"/>
                    <a:lumOff val="15000"/>
                  </a:schemeClr>
                </a:solidFill>
              </a:rPr>
              <a:t>MIMP</a:t>
            </a:r>
            <a:endParaRPr lang="es-PE" sz="1250" b="0" dirty="0">
              <a:solidFill>
                <a:schemeClr val="tx1">
                  <a:lumMod val="85000"/>
                  <a:lumOff val="15000"/>
                </a:schemeClr>
              </a:solidFill>
            </a:endParaRPr>
          </a:p>
          <a:p>
            <a:pPr>
              <a:buFont typeface="Wingdings" pitchFamily="2" charset="2"/>
              <a:buChar char="ü"/>
              <a:defRPr/>
            </a:pPr>
            <a:r>
              <a:rPr lang="es-ES" sz="1250" b="0" dirty="0">
                <a:solidFill>
                  <a:schemeClr val="tx1">
                    <a:lumMod val="85000"/>
                    <a:lumOff val="15000"/>
                  </a:schemeClr>
                </a:solidFill>
              </a:rPr>
              <a:t>MINEDU</a:t>
            </a:r>
            <a:endParaRPr lang="es-PE" sz="1250" b="0" dirty="0">
              <a:solidFill>
                <a:schemeClr val="tx1">
                  <a:lumMod val="85000"/>
                  <a:lumOff val="15000"/>
                </a:schemeClr>
              </a:solidFill>
            </a:endParaRPr>
          </a:p>
          <a:p>
            <a:pPr>
              <a:buFont typeface="Wingdings" pitchFamily="2" charset="2"/>
              <a:buChar char="ü"/>
              <a:defRPr/>
            </a:pPr>
            <a:r>
              <a:rPr lang="es-ES" sz="1250" b="0" dirty="0">
                <a:solidFill>
                  <a:schemeClr val="tx1">
                    <a:lumMod val="85000"/>
                    <a:lumOff val="15000"/>
                  </a:schemeClr>
                </a:solidFill>
              </a:rPr>
              <a:t>IPD</a:t>
            </a:r>
            <a:endParaRPr lang="es-PE" sz="1250" b="0" dirty="0">
              <a:solidFill>
                <a:schemeClr val="tx1">
                  <a:lumMod val="85000"/>
                  <a:lumOff val="15000"/>
                </a:schemeClr>
              </a:solidFill>
            </a:endParaRPr>
          </a:p>
          <a:p>
            <a:pPr>
              <a:buFont typeface="Wingdings" pitchFamily="2" charset="2"/>
              <a:buChar char="ü"/>
              <a:defRPr/>
            </a:pPr>
            <a:r>
              <a:rPr lang="es-ES" sz="1250" b="0" dirty="0">
                <a:solidFill>
                  <a:schemeClr val="tx1">
                    <a:lumMod val="85000"/>
                    <a:lumOff val="15000"/>
                  </a:schemeClr>
                </a:solidFill>
              </a:rPr>
              <a:t>PCM</a:t>
            </a:r>
            <a:endParaRPr lang="es-PE" sz="1250" b="0" dirty="0">
              <a:solidFill>
                <a:schemeClr val="tx1">
                  <a:lumMod val="85000"/>
                  <a:lumOff val="15000"/>
                </a:schemeClr>
              </a:solidFill>
            </a:endParaRPr>
          </a:p>
          <a:p>
            <a:pPr>
              <a:buFont typeface="Wingdings" pitchFamily="2" charset="2"/>
              <a:buChar char="ü"/>
              <a:defRPr/>
            </a:pPr>
            <a:r>
              <a:rPr lang="es-ES" sz="1250" b="0" dirty="0">
                <a:solidFill>
                  <a:schemeClr val="tx1">
                    <a:lumMod val="85000"/>
                    <a:lumOff val="15000"/>
                  </a:schemeClr>
                </a:solidFill>
              </a:rPr>
              <a:t>MININTER</a:t>
            </a:r>
          </a:p>
          <a:p>
            <a:pPr>
              <a:buFont typeface="Wingdings" pitchFamily="2" charset="2"/>
              <a:buChar char="ü"/>
              <a:defRPr/>
            </a:pPr>
            <a:endParaRPr lang="es-ES" sz="1250" b="0" dirty="0">
              <a:solidFill>
                <a:schemeClr val="tx1">
                  <a:lumMod val="85000"/>
                  <a:lumOff val="15000"/>
                </a:schemeClr>
              </a:solidFill>
              <a:latin typeface="+mn-lt"/>
            </a:endParaRPr>
          </a:p>
        </p:txBody>
      </p:sp>
      <p:sp>
        <p:nvSpPr>
          <p:cNvPr id="15" name="2 Marcador de contenido"/>
          <p:cNvSpPr txBox="1">
            <a:spLocks/>
          </p:cNvSpPr>
          <p:nvPr/>
        </p:nvSpPr>
        <p:spPr>
          <a:xfrm>
            <a:off x="463550" y="1244600"/>
            <a:ext cx="8724900" cy="1006475"/>
          </a:xfrm>
          <a:prstGeom prst="rect">
            <a:avLst/>
          </a:prstGeom>
        </p:spPr>
        <p:txBody>
          <a:bodyPr/>
          <a:lstStyle/>
          <a:p>
            <a:pPr algn="just">
              <a:defRPr/>
            </a:pPr>
            <a:r>
              <a:rPr lang="es-PE" sz="1500" b="0" dirty="0">
                <a:latin typeface="+mn-lt"/>
              </a:rPr>
              <a:t>Al primer semestre del 2014, 11 sectores responsables de metas se han desplazado a nivel regional para capacitar a las municipalidades, con la presencia de 2 funcionarios especialistas por ciudad.</a:t>
            </a:r>
          </a:p>
          <a:p>
            <a:pPr algn="just">
              <a:defRPr/>
            </a:pPr>
            <a:r>
              <a:rPr lang="es-PE" sz="1500" b="0" dirty="0">
                <a:latin typeface="+mn-lt"/>
              </a:rPr>
              <a:t>Al 2013, se han realizado 203 talleres a nivel nacional. Al 2014, este número será superado ampliamente, solo en el primer semestre ya se han realizado 231 talleres a nivel nacional.</a:t>
            </a:r>
          </a:p>
          <a:p>
            <a:pPr lvl="1" indent="-342900" algn="just">
              <a:spcBef>
                <a:spcPct val="20000"/>
              </a:spcBef>
              <a:defRPr/>
            </a:pPr>
            <a:endParaRPr lang="es-ES" sz="1500" b="0" dirty="0">
              <a:latin typeface="+mn-lt"/>
            </a:endParaRPr>
          </a:p>
          <a:p>
            <a:pPr lvl="1" indent="-342900" algn="just">
              <a:spcBef>
                <a:spcPct val="20000"/>
              </a:spcBef>
              <a:defRPr/>
            </a:pPr>
            <a:endParaRPr lang="es-ES" sz="1500" b="0" dirty="0">
              <a:latin typeface="+mn-lt"/>
            </a:endParaRPr>
          </a:p>
          <a:p>
            <a:pPr lvl="1" indent="-342900" algn="just">
              <a:spcBef>
                <a:spcPct val="20000"/>
              </a:spcBef>
              <a:defRPr/>
            </a:pPr>
            <a:endParaRPr lang="es-ES" sz="1500" b="0" dirty="0">
              <a:latin typeface="+mn-lt"/>
            </a:endParaRPr>
          </a:p>
          <a:p>
            <a:pPr lvl="1" indent="-342900" algn="just">
              <a:spcBef>
                <a:spcPct val="20000"/>
              </a:spcBef>
              <a:defRPr/>
            </a:pPr>
            <a:endParaRPr lang="es-ES" sz="1500" b="0" dirty="0">
              <a:latin typeface="+mn-lt"/>
            </a:endParaRPr>
          </a:p>
          <a:p>
            <a:pPr lvl="1" indent="-342900" algn="just">
              <a:spcBef>
                <a:spcPct val="20000"/>
              </a:spcBef>
              <a:defRPr/>
            </a:pPr>
            <a:endParaRPr lang="es-ES" sz="1500" b="0" dirty="0">
              <a:latin typeface="+mn-lt"/>
            </a:endParaRPr>
          </a:p>
          <a:p>
            <a:pPr lvl="1" indent="-342900" algn="just">
              <a:spcBef>
                <a:spcPct val="20000"/>
              </a:spcBef>
              <a:defRPr/>
            </a:pPr>
            <a:endParaRPr lang="es-ES" sz="1500" b="0" dirty="0">
              <a:latin typeface="+mn-lt"/>
            </a:endParaRPr>
          </a:p>
          <a:p>
            <a:pPr lvl="1" indent="-342900" algn="just">
              <a:spcBef>
                <a:spcPct val="20000"/>
              </a:spcBef>
              <a:defRPr/>
            </a:pPr>
            <a:endParaRPr lang="es-ES" sz="1500" b="0" dirty="0">
              <a:latin typeface="+mn-lt"/>
            </a:endParaRPr>
          </a:p>
        </p:txBody>
      </p:sp>
      <p:graphicFrame>
        <p:nvGraphicFramePr>
          <p:cNvPr id="30" name="12 Gráfico"/>
          <p:cNvGraphicFramePr/>
          <p:nvPr/>
        </p:nvGraphicFramePr>
        <p:xfrm>
          <a:off x="2446021" y="2297431"/>
          <a:ext cx="6309360" cy="4206240"/>
        </p:xfrm>
        <a:graphic>
          <a:graphicData uri="http://schemas.openxmlformats.org/drawingml/2006/chart">
            <c:chart xmlns:c="http://schemas.openxmlformats.org/drawingml/2006/chart" xmlns:r="http://schemas.openxmlformats.org/officeDocument/2006/relationships" r:id="rId3"/>
          </a:graphicData>
        </a:graphic>
      </p:graphicFrame>
      <p:sp>
        <p:nvSpPr>
          <p:cNvPr id="20" name="19 Rectángulo"/>
          <p:cNvSpPr/>
          <p:nvPr/>
        </p:nvSpPr>
        <p:spPr bwMode="auto">
          <a:xfrm>
            <a:off x="3219450" y="3333750"/>
            <a:ext cx="366713" cy="296863"/>
          </a:xfrm>
          <a:prstGeom prst="rect">
            <a:avLst/>
          </a:prstGeom>
          <a:no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r>
              <a:rPr lang="es-PE" sz="1100" b="0" dirty="0">
                <a:solidFill>
                  <a:schemeClr val="tx1">
                    <a:lumMod val="85000"/>
                    <a:lumOff val="15000"/>
                  </a:schemeClr>
                </a:solidFill>
                <a:latin typeface="+mn-lt"/>
              </a:rPr>
              <a:t>40</a:t>
            </a:r>
          </a:p>
        </p:txBody>
      </p:sp>
      <p:sp>
        <p:nvSpPr>
          <p:cNvPr id="18" name="17 Rectángulo"/>
          <p:cNvSpPr/>
          <p:nvPr/>
        </p:nvSpPr>
        <p:spPr bwMode="auto">
          <a:xfrm>
            <a:off x="4708525" y="3910013"/>
            <a:ext cx="365125" cy="296862"/>
          </a:xfrm>
          <a:prstGeom prst="rect">
            <a:avLst/>
          </a:prstGeom>
          <a:no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r>
              <a:rPr lang="es-PE" sz="1100" b="0" dirty="0">
                <a:solidFill>
                  <a:schemeClr val="tx1">
                    <a:lumMod val="85000"/>
                    <a:lumOff val="15000"/>
                  </a:schemeClr>
                </a:solidFill>
                <a:latin typeface="+mn-lt"/>
              </a:rPr>
              <a:t>93</a:t>
            </a:r>
          </a:p>
        </p:txBody>
      </p:sp>
      <p:sp>
        <p:nvSpPr>
          <p:cNvPr id="19" name="18 Rectángulo"/>
          <p:cNvSpPr/>
          <p:nvPr/>
        </p:nvSpPr>
        <p:spPr bwMode="auto">
          <a:xfrm>
            <a:off x="6232525" y="4252913"/>
            <a:ext cx="366713" cy="296862"/>
          </a:xfrm>
          <a:prstGeom prst="rect">
            <a:avLst/>
          </a:prstGeom>
          <a:no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r>
              <a:rPr lang="es-PE" sz="1100" b="0" dirty="0">
                <a:solidFill>
                  <a:schemeClr val="tx1">
                    <a:lumMod val="85000"/>
                    <a:lumOff val="15000"/>
                  </a:schemeClr>
                </a:solidFill>
                <a:latin typeface="+mn-lt"/>
              </a:rPr>
              <a:t>86</a:t>
            </a:r>
          </a:p>
        </p:txBody>
      </p:sp>
      <p:sp>
        <p:nvSpPr>
          <p:cNvPr id="21" name="20 Rectángulo"/>
          <p:cNvSpPr/>
          <p:nvPr/>
        </p:nvSpPr>
        <p:spPr bwMode="auto">
          <a:xfrm>
            <a:off x="3527425" y="5184775"/>
            <a:ext cx="366713" cy="296863"/>
          </a:xfrm>
          <a:prstGeom prst="rect">
            <a:avLst/>
          </a:prstGeom>
          <a:no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r>
              <a:rPr lang="es-PE" sz="1100" b="0" dirty="0">
                <a:solidFill>
                  <a:schemeClr val="tx1">
                    <a:lumMod val="85000"/>
                    <a:lumOff val="15000"/>
                  </a:schemeClr>
                </a:solidFill>
                <a:latin typeface="+mn-lt"/>
              </a:rPr>
              <a:t>12</a:t>
            </a:r>
          </a:p>
        </p:txBody>
      </p:sp>
      <p:sp>
        <p:nvSpPr>
          <p:cNvPr id="24" name="23 Rectángulo"/>
          <p:cNvSpPr/>
          <p:nvPr/>
        </p:nvSpPr>
        <p:spPr bwMode="auto">
          <a:xfrm>
            <a:off x="3881438" y="4968875"/>
            <a:ext cx="366712" cy="296863"/>
          </a:xfrm>
          <a:prstGeom prst="rect">
            <a:avLst/>
          </a:prstGeom>
          <a:no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r>
              <a:rPr lang="es-PE" sz="1100" b="0" dirty="0">
                <a:solidFill>
                  <a:schemeClr val="tx1">
                    <a:lumMod val="85000"/>
                    <a:lumOff val="15000"/>
                  </a:schemeClr>
                </a:solidFill>
                <a:latin typeface="+mn-lt"/>
              </a:rPr>
              <a:t>15</a:t>
            </a:r>
          </a:p>
        </p:txBody>
      </p:sp>
      <p:sp>
        <p:nvSpPr>
          <p:cNvPr id="27" name="26 Rectángulo"/>
          <p:cNvSpPr/>
          <p:nvPr/>
        </p:nvSpPr>
        <p:spPr bwMode="auto">
          <a:xfrm>
            <a:off x="4224338" y="5791200"/>
            <a:ext cx="366712" cy="296863"/>
          </a:xfrm>
          <a:prstGeom prst="rect">
            <a:avLst/>
          </a:prstGeom>
          <a:no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r>
              <a:rPr lang="es-PE" sz="1100" b="0" dirty="0">
                <a:solidFill>
                  <a:schemeClr val="tx1">
                    <a:lumMod val="85000"/>
                    <a:lumOff val="15000"/>
                  </a:schemeClr>
                </a:solidFill>
                <a:latin typeface="+mn-lt"/>
              </a:rPr>
              <a:t>1</a:t>
            </a:r>
          </a:p>
        </p:txBody>
      </p:sp>
      <p:sp>
        <p:nvSpPr>
          <p:cNvPr id="22" name="21 Rectángulo"/>
          <p:cNvSpPr/>
          <p:nvPr/>
        </p:nvSpPr>
        <p:spPr bwMode="auto">
          <a:xfrm>
            <a:off x="5053013" y="5167313"/>
            <a:ext cx="365125" cy="296862"/>
          </a:xfrm>
          <a:prstGeom prst="rect">
            <a:avLst/>
          </a:prstGeom>
          <a:no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r>
              <a:rPr lang="es-PE" sz="1100" b="0" dirty="0">
                <a:solidFill>
                  <a:schemeClr val="tx1">
                    <a:lumMod val="85000"/>
                    <a:lumOff val="15000"/>
                  </a:schemeClr>
                </a:solidFill>
                <a:latin typeface="+mn-lt"/>
              </a:rPr>
              <a:t>36</a:t>
            </a:r>
          </a:p>
        </p:txBody>
      </p:sp>
      <p:sp>
        <p:nvSpPr>
          <p:cNvPr id="25" name="24 Rectángulo"/>
          <p:cNvSpPr/>
          <p:nvPr/>
        </p:nvSpPr>
        <p:spPr bwMode="auto">
          <a:xfrm>
            <a:off x="5383213" y="4629150"/>
            <a:ext cx="365125" cy="298450"/>
          </a:xfrm>
          <a:prstGeom prst="rect">
            <a:avLst/>
          </a:prstGeom>
          <a:no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r>
              <a:rPr lang="es-PE" sz="1100" b="0" dirty="0">
                <a:solidFill>
                  <a:schemeClr val="tx1">
                    <a:lumMod val="85000"/>
                    <a:lumOff val="15000"/>
                  </a:schemeClr>
                </a:solidFill>
                <a:latin typeface="+mn-lt"/>
              </a:rPr>
              <a:t>60</a:t>
            </a:r>
          </a:p>
        </p:txBody>
      </p:sp>
      <p:sp>
        <p:nvSpPr>
          <p:cNvPr id="28" name="27 Rectángulo"/>
          <p:cNvSpPr/>
          <p:nvPr/>
        </p:nvSpPr>
        <p:spPr bwMode="auto">
          <a:xfrm>
            <a:off x="5727700" y="5613400"/>
            <a:ext cx="365125" cy="296863"/>
          </a:xfrm>
          <a:prstGeom prst="rect">
            <a:avLst/>
          </a:prstGeom>
          <a:no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r>
              <a:rPr lang="es-PE" sz="1100" b="0" dirty="0">
                <a:solidFill>
                  <a:schemeClr val="tx1">
                    <a:lumMod val="85000"/>
                    <a:lumOff val="15000"/>
                  </a:schemeClr>
                </a:solidFill>
                <a:latin typeface="+mn-lt"/>
              </a:rPr>
              <a:t>14</a:t>
            </a:r>
          </a:p>
        </p:txBody>
      </p:sp>
      <p:sp>
        <p:nvSpPr>
          <p:cNvPr id="23" name="22 Rectángulo"/>
          <p:cNvSpPr/>
          <p:nvPr/>
        </p:nvSpPr>
        <p:spPr bwMode="auto">
          <a:xfrm>
            <a:off x="6564313" y="5148263"/>
            <a:ext cx="366712" cy="296862"/>
          </a:xfrm>
          <a:prstGeom prst="rect">
            <a:avLst/>
          </a:prstGeom>
          <a:no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r>
              <a:rPr lang="es-PE" sz="1100" b="0" dirty="0">
                <a:solidFill>
                  <a:schemeClr val="tx1">
                    <a:lumMod val="85000"/>
                    <a:lumOff val="15000"/>
                  </a:schemeClr>
                </a:solidFill>
                <a:latin typeface="+mn-lt"/>
              </a:rPr>
              <a:t>41</a:t>
            </a:r>
          </a:p>
        </p:txBody>
      </p:sp>
      <p:sp>
        <p:nvSpPr>
          <p:cNvPr id="26" name="25 Rectángulo"/>
          <p:cNvSpPr/>
          <p:nvPr/>
        </p:nvSpPr>
        <p:spPr bwMode="auto">
          <a:xfrm>
            <a:off x="6896100" y="4508500"/>
            <a:ext cx="365125" cy="296863"/>
          </a:xfrm>
          <a:prstGeom prst="rect">
            <a:avLst/>
          </a:prstGeom>
          <a:no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r>
              <a:rPr lang="es-PE" sz="1100" b="0" dirty="0">
                <a:solidFill>
                  <a:schemeClr val="tx1">
                    <a:lumMod val="85000"/>
                    <a:lumOff val="15000"/>
                  </a:schemeClr>
                </a:solidFill>
                <a:latin typeface="+mn-lt"/>
              </a:rPr>
              <a:t>73</a:t>
            </a:r>
          </a:p>
        </p:txBody>
      </p:sp>
      <p:sp>
        <p:nvSpPr>
          <p:cNvPr id="29" name="28 Rectángulo"/>
          <p:cNvSpPr/>
          <p:nvPr/>
        </p:nvSpPr>
        <p:spPr bwMode="auto">
          <a:xfrm>
            <a:off x="7215188" y="5329238"/>
            <a:ext cx="366712" cy="296862"/>
          </a:xfrm>
          <a:prstGeom prst="rect">
            <a:avLst/>
          </a:prstGeom>
          <a:no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r>
              <a:rPr lang="es-PE" sz="1100" b="0" dirty="0">
                <a:solidFill>
                  <a:schemeClr val="tx1">
                    <a:lumMod val="85000"/>
                    <a:lumOff val="15000"/>
                  </a:schemeClr>
                </a:solidFill>
                <a:latin typeface="+mn-lt"/>
              </a:rPr>
              <a:t>31</a:t>
            </a:r>
          </a:p>
        </p:txBody>
      </p:sp>
      <p:sp>
        <p:nvSpPr>
          <p:cNvPr id="81943" name="31 Abrir llave"/>
          <p:cNvSpPr>
            <a:spLocks/>
          </p:cNvSpPr>
          <p:nvPr/>
        </p:nvSpPr>
        <p:spPr bwMode="auto">
          <a:xfrm rot="5400000">
            <a:off x="6841331" y="3263107"/>
            <a:ext cx="200025" cy="1503362"/>
          </a:xfrm>
          <a:prstGeom prst="leftBrace">
            <a:avLst>
              <a:gd name="adj1" fmla="val 8351"/>
              <a:gd name="adj2" fmla="val 50000"/>
            </a:avLst>
          </a:prstGeom>
          <a:noFill/>
          <a:ln w="9525"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pPr>
              <a:buFont typeface="Arial" charset="0"/>
              <a:buNone/>
            </a:pPr>
            <a:endParaRPr lang="es-PE" altLang="es-ES">
              <a:sym typeface="ＭＳ Ｐゴシック" pitchFamily="34" charset="-128"/>
            </a:endParaRPr>
          </a:p>
        </p:txBody>
      </p:sp>
      <p:sp>
        <p:nvSpPr>
          <p:cNvPr id="81944" name="32 Abrir llave"/>
          <p:cNvSpPr>
            <a:spLocks/>
          </p:cNvSpPr>
          <p:nvPr/>
        </p:nvSpPr>
        <p:spPr bwMode="auto">
          <a:xfrm rot="5400000">
            <a:off x="5244306" y="2844007"/>
            <a:ext cx="200025" cy="1503362"/>
          </a:xfrm>
          <a:prstGeom prst="leftBrace">
            <a:avLst>
              <a:gd name="adj1" fmla="val 8351"/>
              <a:gd name="adj2" fmla="val 50000"/>
            </a:avLst>
          </a:prstGeom>
          <a:noFill/>
          <a:ln w="9525"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pPr>
              <a:buFont typeface="Arial" charset="0"/>
              <a:buNone/>
            </a:pPr>
            <a:endParaRPr lang="es-PE" altLang="es-ES">
              <a:sym typeface="ＭＳ Ｐゴシック" pitchFamily="34" charset="-128"/>
            </a:endParaRPr>
          </a:p>
        </p:txBody>
      </p:sp>
      <p:sp>
        <p:nvSpPr>
          <p:cNvPr id="81945" name="33 Abrir llave"/>
          <p:cNvSpPr>
            <a:spLocks/>
          </p:cNvSpPr>
          <p:nvPr/>
        </p:nvSpPr>
        <p:spPr bwMode="auto">
          <a:xfrm rot="5400000">
            <a:off x="3648075" y="2276475"/>
            <a:ext cx="200025" cy="1501775"/>
          </a:xfrm>
          <a:prstGeom prst="leftBrace">
            <a:avLst>
              <a:gd name="adj1" fmla="val 8342"/>
              <a:gd name="adj2" fmla="val 50000"/>
            </a:avLst>
          </a:prstGeom>
          <a:noFill/>
          <a:ln w="9525"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p>
            <a:pPr>
              <a:buFont typeface="Arial" charset="0"/>
              <a:buNone/>
            </a:pPr>
            <a:endParaRPr lang="es-PE" altLang="es-ES">
              <a:sym typeface="ＭＳ Ｐゴシック" pitchFamily="34" charset="-128"/>
            </a:endParaRPr>
          </a:p>
        </p:txBody>
      </p:sp>
      <p:sp>
        <p:nvSpPr>
          <p:cNvPr id="35" name="34 Rectángulo"/>
          <p:cNvSpPr/>
          <p:nvPr/>
        </p:nvSpPr>
        <p:spPr bwMode="auto">
          <a:xfrm>
            <a:off x="3589338" y="2705100"/>
            <a:ext cx="366712" cy="296863"/>
          </a:xfrm>
          <a:prstGeom prst="rect">
            <a:avLst/>
          </a:prstGeom>
          <a:no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r>
              <a:rPr lang="es-PE" sz="1300" dirty="0">
                <a:latin typeface="+mn-lt"/>
              </a:rPr>
              <a:t>68</a:t>
            </a:r>
          </a:p>
          <a:p>
            <a:pPr>
              <a:buFont typeface="Arial" panose="020B0604020202020204" pitchFamily="34" charset="0"/>
              <a:buNone/>
              <a:defRPr/>
            </a:pPr>
            <a:endParaRPr lang="es-PE" sz="1300" dirty="0">
              <a:latin typeface="+mn-lt"/>
            </a:endParaRPr>
          </a:p>
        </p:txBody>
      </p:sp>
      <p:sp>
        <p:nvSpPr>
          <p:cNvPr id="36" name="35 Rectángulo"/>
          <p:cNvSpPr/>
          <p:nvPr/>
        </p:nvSpPr>
        <p:spPr bwMode="auto">
          <a:xfrm>
            <a:off x="5113338" y="3189288"/>
            <a:ext cx="498475" cy="296862"/>
          </a:xfrm>
          <a:prstGeom prst="rect">
            <a:avLst/>
          </a:prstGeom>
          <a:no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r>
              <a:rPr lang="es-PE" sz="1300" dirty="0">
                <a:latin typeface="+mn-lt"/>
              </a:rPr>
              <a:t>203</a:t>
            </a:r>
          </a:p>
          <a:p>
            <a:pPr>
              <a:buFont typeface="Arial" panose="020B0604020202020204" pitchFamily="34" charset="0"/>
              <a:buNone/>
              <a:defRPr/>
            </a:pPr>
            <a:endParaRPr lang="es-PE" sz="1300" dirty="0">
              <a:latin typeface="+mn-lt"/>
            </a:endParaRPr>
          </a:p>
        </p:txBody>
      </p:sp>
      <p:sp>
        <p:nvSpPr>
          <p:cNvPr id="37" name="36 Rectángulo"/>
          <p:cNvSpPr/>
          <p:nvPr/>
        </p:nvSpPr>
        <p:spPr bwMode="auto">
          <a:xfrm>
            <a:off x="6732588" y="3603625"/>
            <a:ext cx="454025" cy="296863"/>
          </a:xfrm>
          <a:prstGeom prst="rect">
            <a:avLst/>
          </a:prstGeom>
          <a:noFill/>
          <a:ln w="9525" cap="flat" cmpd="sng" algn="ctr">
            <a:noFill/>
            <a:prstDash val="solid"/>
            <a:round/>
            <a:headEnd type="none" w="med" len="med"/>
            <a:tailEnd type="none" w="med" len="med"/>
          </a:ln>
          <a:effectLst/>
          <a:extLst/>
        </p:spPr>
        <p:txBody>
          <a:bodyPr/>
          <a:lstStyle/>
          <a:p>
            <a:pPr>
              <a:buFont typeface="Arial" panose="020B0604020202020204" pitchFamily="34" charset="0"/>
              <a:buNone/>
              <a:defRPr/>
            </a:pPr>
            <a:r>
              <a:rPr lang="es-PE" sz="1300" dirty="0">
                <a:latin typeface="+mn-lt"/>
              </a:rPr>
              <a:t>231</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 y="147638"/>
            <a:ext cx="6245225"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82947" name="4 CuadroTexto"/>
          <p:cNvSpPr>
            <a:spLocks noChangeArrowheads="1"/>
          </p:cNvSpPr>
          <p:nvPr/>
        </p:nvSpPr>
        <p:spPr bwMode="auto">
          <a:xfrm>
            <a:off x="481013" y="873125"/>
            <a:ext cx="90725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charset="0"/>
              <a:buNone/>
            </a:pPr>
            <a:r>
              <a:rPr lang="es-ES" altLang="zh-CN">
                <a:latin typeface="Calibri" pitchFamily="34" charset="0"/>
                <a:ea typeface="ＭＳ Ｐゴシック" pitchFamily="34" charset="-128"/>
                <a:sym typeface="Calibri" pitchFamily="34" charset="0"/>
              </a:rPr>
              <a:t>5. </a:t>
            </a:r>
            <a:r>
              <a:rPr lang="es-PE" altLang="es-ES" u="sng">
                <a:latin typeface="Calibri" pitchFamily="34" charset="0"/>
                <a:sym typeface="ＭＳ Ｐゴシック" pitchFamily="34" charset="-128"/>
              </a:rPr>
              <a:t>Logros PI – Resultados de cumplimiento (1/2)</a:t>
            </a:r>
            <a:endParaRPr lang="es-ES" altLang="zh-CN" b="0" u="sng">
              <a:ea typeface="ＭＳ Ｐゴシック" pitchFamily="34" charset="-128"/>
              <a:sym typeface="ＭＳ Ｐゴシック" pitchFamily="34" charset="-128"/>
            </a:endParaRPr>
          </a:p>
        </p:txBody>
      </p:sp>
      <p:sp>
        <p:nvSpPr>
          <p:cNvPr id="12" name="11 Rectángulo redondeado"/>
          <p:cNvSpPr/>
          <p:nvPr/>
        </p:nvSpPr>
        <p:spPr bwMode="auto">
          <a:xfrm>
            <a:off x="1324482" y="2037386"/>
            <a:ext cx="3681858" cy="2283154"/>
          </a:xfrm>
          <a:prstGeom prst="roundRect">
            <a:avLst/>
          </a:prstGeom>
          <a:solidFill>
            <a:schemeClr val="bg1">
              <a:lumMod val="85000"/>
            </a:schemeClr>
          </a:solidFill>
          <a:ln w="9525">
            <a:noFill/>
            <a:miter lim="800000"/>
            <a:headEnd/>
            <a:tailEnd/>
          </a:ln>
          <a:effectLst>
            <a:innerShdw blurRad="63500" dist="50800" dir="2700000">
              <a:srgbClr val="333399">
                <a:alpha val="50000"/>
              </a:srgbClr>
            </a:innerShdw>
          </a:effectLst>
        </p:spPr>
        <p:txBody>
          <a:bodyPr anchor="ctr"/>
          <a:lstStyle/>
          <a:p>
            <a:pPr algn="ctr">
              <a:defRPr/>
            </a:pPr>
            <a:r>
              <a:rPr lang="es-PE" sz="2500" dirty="0">
                <a:solidFill>
                  <a:schemeClr val="tx1">
                    <a:lumMod val="85000"/>
                    <a:lumOff val="15000"/>
                  </a:schemeClr>
                </a:solidFill>
                <a:latin typeface="+mn-lt"/>
                <a:cs typeface="Estrangelo Edessa" pitchFamily="66" charset="0"/>
              </a:rPr>
              <a:t>S/. 1,033 </a:t>
            </a:r>
            <a:r>
              <a:rPr lang="es-PE" sz="1500" dirty="0">
                <a:solidFill>
                  <a:schemeClr val="tx1">
                    <a:lumMod val="85000"/>
                    <a:lumOff val="15000"/>
                  </a:schemeClr>
                </a:solidFill>
                <a:latin typeface="+mn-lt"/>
              </a:rPr>
              <a:t>millones</a:t>
            </a:r>
          </a:p>
          <a:p>
            <a:pPr algn="just">
              <a:defRPr/>
            </a:pPr>
            <a:endParaRPr lang="es-PE" sz="1200" dirty="0">
              <a:solidFill>
                <a:schemeClr val="tx1">
                  <a:lumMod val="85000"/>
                  <a:lumOff val="15000"/>
                </a:schemeClr>
              </a:solidFill>
              <a:latin typeface="+mn-lt"/>
            </a:endParaRPr>
          </a:p>
          <a:p>
            <a:pPr algn="ctr">
              <a:defRPr/>
            </a:pPr>
            <a:r>
              <a:rPr lang="es-ES" sz="1400" b="0" dirty="0">
                <a:solidFill>
                  <a:schemeClr val="tx1">
                    <a:lumMod val="85000"/>
                    <a:lumOff val="15000"/>
                  </a:schemeClr>
                </a:solidFill>
                <a:latin typeface="+mn-lt"/>
              </a:rPr>
              <a:t>de recaudación por impuesto predial en las municipalidades tipo A y B en el 2013. En el 2010, estas municipalidades solo recaudaban S/. 426 millones por este concepto, lo que significa un incremento de 242%.</a:t>
            </a:r>
            <a:endParaRPr lang="es-PE" sz="1400" b="0" dirty="0">
              <a:solidFill>
                <a:schemeClr val="tx1">
                  <a:lumMod val="85000"/>
                  <a:lumOff val="15000"/>
                </a:schemeClr>
              </a:solidFill>
              <a:latin typeface="+mn-lt"/>
            </a:endParaRPr>
          </a:p>
        </p:txBody>
      </p:sp>
      <p:sp>
        <p:nvSpPr>
          <p:cNvPr id="13" name="12 Rectángulo redondeado"/>
          <p:cNvSpPr/>
          <p:nvPr/>
        </p:nvSpPr>
        <p:spPr bwMode="auto">
          <a:xfrm>
            <a:off x="1475930" y="1420162"/>
            <a:ext cx="3404680" cy="500066"/>
          </a:xfrm>
          <a:prstGeom prst="roundRect">
            <a:avLst/>
          </a:prstGeom>
          <a:solidFill>
            <a:schemeClr val="bg1">
              <a:lumMod val="75000"/>
            </a:schemeClr>
          </a:solidFill>
          <a:ln w="9525">
            <a:noFill/>
            <a:miter lim="800000"/>
            <a:headEnd/>
            <a:tailEnd/>
          </a:ln>
          <a:effectLst>
            <a:innerShdw blurRad="63500" dist="50800" dir="2700000">
              <a:srgbClr val="333399">
                <a:alpha val="50000"/>
              </a:srgbClr>
            </a:innerShdw>
          </a:effectLst>
        </p:spPr>
        <p:txBody>
          <a:bodyPr anchor="ctr"/>
          <a:lstStyle/>
          <a:p>
            <a:pPr algn="ctr">
              <a:defRPr/>
            </a:pPr>
            <a:endParaRPr lang="es-PE" sz="1600" dirty="0">
              <a:solidFill>
                <a:srgbClr val="0070C0"/>
              </a:solidFill>
              <a:latin typeface="+mn-lt"/>
              <a:cs typeface="Estrangelo Edessa" pitchFamily="66" charset="0"/>
            </a:endParaRPr>
          </a:p>
          <a:p>
            <a:pPr algn="ctr">
              <a:defRPr/>
            </a:pPr>
            <a:r>
              <a:rPr lang="es-PE" sz="1600" dirty="0">
                <a:solidFill>
                  <a:srgbClr val="333399"/>
                </a:solidFill>
                <a:latin typeface="+mn-lt"/>
                <a:cs typeface="Estrangelo Edessa" pitchFamily="66" charset="0"/>
              </a:rPr>
              <a:t>Auto sostenibilidad Fiscal</a:t>
            </a:r>
          </a:p>
          <a:p>
            <a:pPr algn="ctr">
              <a:defRPr/>
            </a:pPr>
            <a:endParaRPr lang="es-PE" sz="1600" dirty="0">
              <a:solidFill>
                <a:srgbClr val="0070C0"/>
              </a:solidFill>
              <a:latin typeface="+mn-lt"/>
            </a:endParaRPr>
          </a:p>
        </p:txBody>
      </p:sp>
      <p:sp>
        <p:nvSpPr>
          <p:cNvPr id="11" name="10 Rectángulo redondeado"/>
          <p:cNvSpPr/>
          <p:nvPr/>
        </p:nvSpPr>
        <p:spPr bwMode="auto">
          <a:xfrm>
            <a:off x="5267832" y="2037386"/>
            <a:ext cx="3739008" cy="2283154"/>
          </a:xfrm>
          <a:prstGeom prst="roundRect">
            <a:avLst/>
          </a:prstGeom>
          <a:solidFill>
            <a:schemeClr val="bg1">
              <a:lumMod val="85000"/>
            </a:schemeClr>
          </a:solidFill>
          <a:ln w="9525">
            <a:noFill/>
            <a:miter lim="800000"/>
            <a:headEnd/>
            <a:tailEnd/>
          </a:ln>
          <a:effectLst>
            <a:innerShdw blurRad="63500" dist="50800" dir="2700000">
              <a:srgbClr val="333399">
                <a:alpha val="50000"/>
              </a:srgbClr>
            </a:innerShdw>
          </a:effectLst>
        </p:spPr>
        <p:txBody>
          <a:bodyPr anchor="ctr"/>
          <a:lstStyle/>
          <a:p>
            <a:pPr algn="ctr">
              <a:defRPr/>
            </a:pPr>
            <a:r>
              <a:rPr lang="es-ES" sz="2300" dirty="0">
                <a:solidFill>
                  <a:schemeClr val="tx1">
                    <a:lumMod val="85000"/>
                    <a:lumOff val="15000"/>
                  </a:schemeClr>
                </a:solidFill>
                <a:latin typeface="+mn-lt"/>
                <a:cs typeface="Estrangelo Edessa" pitchFamily="66" charset="0"/>
              </a:rPr>
              <a:t>526,990</a:t>
            </a:r>
            <a:r>
              <a:rPr lang="es-PE" sz="2300" dirty="0">
                <a:solidFill>
                  <a:schemeClr val="tx1">
                    <a:lumMod val="85000"/>
                    <a:lumOff val="15000"/>
                  </a:schemeClr>
                </a:solidFill>
                <a:latin typeface="+mn-lt"/>
                <a:cs typeface="Estrangelo Edessa" pitchFamily="66" charset="0"/>
              </a:rPr>
              <a:t>        &amp;      </a:t>
            </a:r>
            <a:r>
              <a:rPr lang="es-ES" sz="2300" dirty="0">
                <a:solidFill>
                  <a:schemeClr val="tx1">
                    <a:lumMod val="85000"/>
                    <a:lumOff val="15000"/>
                  </a:schemeClr>
                </a:solidFill>
                <a:latin typeface="+mn-lt"/>
                <a:cs typeface="Estrangelo Edessa" pitchFamily="66" charset="0"/>
              </a:rPr>
              <a:t>4,121</a:t>
            </a:r>
            <a:endParaRPr lang="es-PE" sz="2300" dirty="0">
              <a:solidFill>
                <a:schemeClr val="tx1">
                  <a:lumMod val="85000"/>
                  <a:lumOff val="15000"/>
                </a:schemeClr>
              </a:solidFill>
              <a:latin typeface="+mn-lt"/>
              <a:cs typeface="Estrangelo Edessa" pitchFamily="66" charset="0"/>
            </a:endParaRPr>
          </a:p>
          <a:p>
            <a:pPr algn="just">
              <a:defRPr/>
            </a:pPr>
            <a:r>
              <a:rPr lang="es-PE" sz="1250" dirty="0">
                <a:solidFill>
                  <a:schemeClr val="tx1">
                    <a:lumMod val="85000"/>
                    <a:lumOff val="15000"/>
                  </a:schemeClr>
                </a:solidFill>
                <a:latin typeface="+mn-lt"/>
              </a:rPr>
              <a:t>   viviendas segregan                 </a:t>
            </a:r>
            <a:r>
              <a:rPr lang="es-ES" sz="1250" dirty="0">
                <a:solidFill>
                  <a:schemeClr val="tx1">
                    <a:lumMod val="85000"/>
                    <a:lumOff val="15000"/>
                  </a:schemeClr>
                </a:solidFill>
                <a:latin typeface="+mn-lt"/>
              </a:rPr>
              <a:t>TM/mes de reciclaje</a:t>
            </a:r>
            <a:endParaRPr lang="es-PE" sz="1250" dirty="0">
              <a:solidFill>
                <a:schemeClr val="tx1">
                  <a:lumMod val="85000"/>
                  <a:lumOff val="15000"/>
                </a:schemeClr>
              </a:solidFill>
              <a:latin typeface="+mn-lt"/>
            </a:endParaRPr>
          </a:p>
          <a:p>
            <a:pPr algn="just">
              <a:defRPr/>
            </a:pPr>
            <a:r>
              <a:rPr lang="es-ES" sz="1250" dirty="0">
                <a:solidFill>
                  <a:schemeClr val="tx1">
                    <a:lumMod val="85000"/>
                    <a:lumOff val="15000"/>
                  </a:schemeClr>
                </a:solidFill>
                <a:latin typeface="+mn-lt"/>
              </a:rPr>
              <a:t>      adecuadamente                          recuperado</a:t>
            </a:r>
            <a:endParaRPr lang="es-PE" sz="1250" dirty="0">
              <a:solidFill>
                <a:schemeClr val="tx1">
                  <a:lumMod val="85000"/>
                  <a:lumOff val="15000"/>
                </a:schemeClr>
              </a:solidFill>
              <a:latin typeface="+mn-lt"/>
            </a:endParaRPr>
          </a:p>
          <a:p>
            <a:pPr algn="just">
              <a:defRPr/>
            </a:pPr>
            <a:endParaRPr lang="es-PE" sz="1200" dirty="0">
              <a:solidFill>
                <a:schemeClr val="tx1">
                  <a:lumMod val="85000"/>
                  <a:lumOff val="15000"/>
                </a:schemeClr>
              </a:solidFill>
              <a:latin typeface="+mn-lt"/>
            </a:endParaRPr>
          </a:p>
          <a:p>
            <a:pPr algn="ctr">
              <a:defRPr/>
            </a:pPr>
            <a:r>
              <a:rPr lang="es-ES" sz="1400" b="0" dirty="0">
                <a:solidFill>
                  <a:schemeClr val="tx1">
                    <a:lumMod val="85000"/>
                    <a:lumOff val="15000"/>
                  </a:schemeClr>
                </a:solidFill>
                <a:latin typeface="+mn-lt"/>
              </a:rPr>
              <a:t>en 211 municipalidades tipo A y B que implementan un programa de segregación de residuos sólidos. Antes del PI, solo 5 municipalidades ejecutaban este tipo de programa en el 2013.</a:t>
            </a:r>
            <a:endParaRPr lang="es-PE" sz="1400" b="0" dirty="0">
              <a:solidFill>
                <a:schemeClr val="tx1">
                  <a:lumMod val="85000"/>
                  <a:lumOff val="15000"/>
                </a:schemeClr>
              </a:solidFill>
              <a:latin typeface="+mn-lt"/>
            </a:endParaRPr>
          </a:p>
        </p:txBody>
      </p:sp>
      <p:sp>
        <p:nvSpPr>
          <p:cNvPr id="18" name="17 Rectángulo redondeado"/>
          <p:cNvSpPr/>
          <p:nvPr/>
        </p:nvSpPr>
        <p:spPr bwMode="auto">
          <a:xfrm>
            <a:off x="5419280" y="1420162"/>
            <a:ext cx="3404680" cy="500066"/>
          </a:xfrm>
          <a:prstGeom prst="roundRect">
            <a:avLst/>
          </a:prstGeom>
          <a:solidFill>
            <a:schemeClr val="bg1">
              <a:lumMod val="75000"/>
            </a:schemeClr>
          </a:solidFill>
          <a:ln w="9525">
            <a:noFill/>
            <a:miter lim="800000"/>
            <a:headEnd/>
            <a:tailEnd/>
          </a:ln>
          <a:effectLst>
            <a:innerShdw blurRad="63500" dist="50800" dir="2700000">
              <a:srgbClr val="333399">
                <a:alpha val="50000"/>
              </a:srgbClr>
            </a:innerShdw>
          </a:effectLst>
        </p:spPr>
        <p:txBody>
          <a:bodyPr anchor="ctr"/>
          <a:lstStyle/>
          <a:p>
            <a:pPr algn="ctr">
              <a:defRPr/>
            </a:pPr>
            <a:endParaRPr lang="es-PE" sz="1600" dirty="0">
              <a:solidFill>
                <a:srgbClr val="0070C0"/>
              </a:solidFill>
              <a:latin typeface="+mn-lt"/>
              <a:cs typeface="Estrangelo Edessa" pitchFamily="66" charset="0"/>
            </a:endParaRPr>
          </a:p>
          <a:p>
            <a:pPr algn="ctr">
              <a:defRPr/>
            </a:pPr>
            <a:r>
              <a:rPr lang="es-PE" sz="1600" dirty="0">
                <a:solidFill>
                  <a:srgbClr val="333399"/>
                </a:solidFill>
                <a:cs typeface="Estrangelo Edessa" pitchFamily="66" charset="0"/>
              </a:rPr>
              <a:t>Gestión de Residuos Sólidos</a:t>
            </a:r>
          </a:p>
          <a:p>
            <a:pPr algn="ctr">
              <a:defRPr/>
            </a:pPr>
            <a:endParaRPr lang="es-PE" sz="1600" dirty="0">
              <a:solidFill>
                <a:srgbClr val="0070C0"/>
              </a:solidFill>
              <a:latin typeface="+mn-lt"/>
            </a:endParaRPr>
          </a:p>
        </p:txBody>
      </p:sp>
      <p:sp>
        <p:nvSpPr>
          <p:cNvPr id="19" name="18 Rectángulo redondeado"/>
          <p:cNvSpPr/>
          <p:nvPr/>
        </p:nvSpPr>
        <p:spPr bwMode="auto">
          <a:xfrm>
            <a:off x="3767672" y="4420556"/>
            <a:ext cx="2928958" cy="571504"/>
          </a:xfrm>
          <a:prstGeom prst="roundRect">
            <a:avLst/>
          </a:prstGeom>
          <a:solidFill>
            <a:schemeClr val="bg1">
              <a:lumMod val="75000"/>
            </a:schemeClr>
          </a:solidFill>
          <a:ln w="9525">
            <a:noFill/>
            <a:miter lim="800000"/>
            <a:headEnd/>
            <a:tailEnd/>
          </a:ln>
          <a:effectLst>
            <a:innerShdw blurRad="63500" dist="50800" dir="2700000">
              <a:srgbClr val="333399">
                <a:alpha val="50000"/>
              </a:srgbClr>
            </a:innerShdw>
          </a:effectLst>
        </p:spPr>
        <p:txBody>
          <a:bodyPr anchor="ctr"/>
          <a:lstStyle/>
          <a:p>
            <a:pPr algn="ctr">
              <a:defRPr/>
            </a:pPr>
            <a:endParaRPr lang="es-PE" sz="1600" dirty="0">
              <a:solidFill>
                <a:srgbClr val="007E39"/>
              </a:solidFill>
              <a:latin typeface="+mn-lt"/>
              <a:cs typeface="Estrangelo Edessa" pitchFamily="66" charset="0"/>
            </a:endParaRPr>
          </a:p>
          <a:p>
            <a:pPr algn="ctr">
              <a:defRPr/>
            </a:pPr>
            <a:r>
              <a:rPr lang="es-PE" sz="1600" dirty="0">
                <a:solidFill>
                  <a:srgbClr val="333399"/>
                </a:solidFill>
                <a:latin typeface="+mn-lt"/>
                <a:cs typeface="Estrangelo Edessa" pitchFamily="66" charset="0"/>
              </a:rPr>
              <a:t>Simplificación Administrativa</a:t>
            </a:r>
          </a:p>
          <a:p>
            <a:pPr algn="ctr">
              <a:defRPr/>
            </a:pPr>
            <a:endParaRPr lang="es-PE" sz="1600" dirty="0">
              <a:solidFill>
                <a:srgbClr val="007E39"/>
              </a:solidFill>
              <a:latin typeface="+mn-lt"/>
            </a:endParaRPr>
          </a:p>
        </p:txBody>
      </p:sp>
      <p:sp>
        <p:nvSpPr>
          <p:cNvPr id="20" name="19 Rectángulo redondeado"/>
          <p:cNvSpPr/>
          <p:nvPr/>
        </p:nvSpPr>
        <p:spPr bwMode="auto">
          <a:xfrm>
            <a:off x="1268730" y="5097780"/>
            <a:ext cx="3931920" cy="1371600"/>
          </a:xfrm>
          <a:prstGeom prst="roundRect">
            <a:avLst/>
          </a:prstGeom>
          <a:solidFill>
            <a:schemeClr val="bg1">
              <a:lumMod val="85000"/>
            </a:schemeClr>
          </a:solidFill>
          <a:ln w="9525">
            <a:noFill/>
            <a:miter lim="800000"/>
            <a:headEnd/>
            <a:tailEnd/>
          </a:ln>
          <a:effectLst>
            <a:innerShdw blurRad="63500" dist="50800" dir="2700000">
              <a:srgbClr val="333399">
                <a:alpha val="50000"/>
              </a:srgbClr>
            </a:innerShdw>
          </a:effectLst>
        </p:spPr>
        <p:txBody>
          <a:bodyPr anchor="ctr"/>
          <a:lstStyle/>
          <a:p>
            <a:pPr algn="ctr">
              <a:defRPr/>
            </a:pPr>
            <a:r>
              <a:rPr lang="es-PE" sz="2500" dirty="0">
                <a:solidFill>
                  <a:schemeClr val="tx1">
                    <a:lumMod val="85000"/>
                    <a:lumOff val="15000"/>
                  </a:schemeClr>
                </a:solidFill>
                <a:latin typeface="+mn-lt"/>
                <a:cs typeface="Estrangelo Edessa" pitchFamily="66" charset="0"/>
              </a:rPr>
              <a:t>4 </a:t>
            </a:r>
            <a:r>
              <a:rPr lang="es-ES" sz="1500" dirty="0">
                <a:solidFill>
                  <a:schemeClr val="tx1">
                    <a:lumMod val="85000"/>
                    <a:lumOff val="15000"/>
                  </a:schemeClr>
                </a:solidFill>
                <a:latin typeface="+mn-lt"/>
              </a:rPr>
              <a:t>días hábiles</a:t>
            </a:r>
            <a:endParaRPr lang="es-PE" sz="1500" dirty="0">
              <a:solidFill>
                <a:schemeClr val="tx1">
                  <a:lumMod val="85000"/>
                  <a:lumOff val="15000"/>
                </a:schemeClr>
              </a:solidFill>
              <a:latin typeface="+mn-lt"/>
            </a:endParaRPr>
          </a:p>
          <a:p>
            <a:pPr algn="ctr">
              <a:defRPr/>
            </a:pPr>
            <a:r>
              <a:rPr lang="es-PE" sz="1400" b="0" dirty="0">
                <a:solidFill>
                  <a:schemeClr val="tx1">
                    <a:lumMod val="85000"/>
                    <a:lumOff val="15000"/>
                  </a:schemeClr>
                </a:solidFill>
                <a:latin typeface="+mn-lt"/>
              </a:rPr>
              <a:t> es el plazo promedio para emitir las Licencias de Funcionamiento en municipalidades tipo B - 11 días menos de lo fijado por la Ley.</a:t>
            </a:r>
            <a:endParaRPr lang="es-PE" sz="1400" dirty="0">
              <a:latin typeface="+mn-lt"/>
            </a:endParaRPr>
          </a:p>
        </p:txBody>
      </p:sp>
      <p:sp>
        <p:nvSpPr>
          <p:cNvPr id="21" name="20 Rectángulo redondeado"/>
          <p:cNvSpPr/>
          <p:nvPr/>
        </p:nvSpPr>
        <p:spPr bwMode="auto">
          <a:xfrm>
            <a:off x="5284470" y="5086350"/>
            <a:ext cx="3813810" cy="1386840"/>
          </a:xfrm>
          <a:prstGeom prst="roundRect">
            <a:avLst/>
          </a:prstGeom>
          <a:solidFill>
            <a:schemeClr val="bg1">
              <a:lumMod val="85000"/>
            </a:schemeClr>
          </a:solidFill>
          <a:ln w="9525">
            <a:noFill/>
            <a:miter lim="800000"/>
            <a:headEnd/>
            <a:tailEnd/>
          </a:ln>
          <a:effectLst>
            <a:innerShdw blurRad="63500" dist="50800" dir="2700000">
              <a:srgbClr val="333399">
                <a:alpha val="50000"/>
              </a:srgbClr>
            </a:innerShdw>
          </a:effectLst>
        </p:spPr>
        <p:txBody>
          <a:bodyPr anchor="ctr"/>
          <a:lstStyle/>
          <a:p>
            <a:pPr algn="ctr">
              <a:defRPr/>
            </a:pPr>
            <a:r>
              <a:rPr lang="es-PE" sz="2500" dirty="0">
                <a:solidFill>
                  <a:schemeClr val="tx1">
                    <a:lumMod val="85000"/>
                    <a:lumOff val="15000"/>
                  </a:schemeClr>
                </a:solidFill>
                <a:latin typeface="+mn-lt"/>
                <a:cs typeface="Estrangelo Edessa" pitchFamily="66" charset="0"/>
              </a:rPr>
              <a:t>7 </a:t>
            </a:r>
            <a:r>
              <a:rPr lang="es-ES" sz="1500" dirty="0">
                <a:solidFill>
                  <a:schemeClr val="tx1">
                    <a:lumMod val="85000"/>
                    <a:lumOff val="15000"/>
                  </a:schemeClr>
                </a:solidFill>
                <a:latin typeface="+mn-lt"/>
              </a:rPr>
              <a:t>días hábiles</a:t>
            </a:r>
            <a:endParaRPr lang="es-PE" sz="1500" dirty="0">
              <a:solidFill>
                <a:schemeClr val="tx1">
                  <a:lumMod val="85000"/>
                  <a:lumOff val="15000"/>
                </a:schemeClr>
              </a:solidFill>
              <a:latin typeface="+mn-lt"/>
            </a:endParaRPr>
          </a:p>
          <a:p>
            <a:pPr algn="ctr">
              <a:defRPr/>
            </a:pPr>
            <a:r>
              <a:rPr lang="es-PE" sz="1400" b="0" dirty="0">
                <a:solidFill>
                  <a:schemeClr val="tx1">
                    <a:lumMod val="85000"/>
                    <a:lumOff val="15000"/>
                  </a:schemeClr>
                </a:solidFill>
                <a:latin typeface="+mn-lt"/>
              </a:rPr>
              <a:t>es el plazo promedio para emitir las Licencias de Funcionamiento en municipalidades tipo A - 8 días menos de lo fijado por la Ley.</a:t>
            </a:r>
            <a:endParaRPr lang="es-PE" sz="1400" dirty="0">
              <a:latin typeface="+mn-lt"/>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 y="147638"/>
            <a:ext cx="6245225"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83971" name="4 CuadroTexto"/>
          <p:cNvSpPr>
            <a:spLocks noChangeArrowheads="1"/>
          </p:cNvSpPr>
          <p:nvPr/>
        </p:nvSpPr>
        <p:spPr bwMode="auto">
          <a:xfrm>
            <a:off x="481013" y="873125"/>
            <a:ext cx="90725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charset="0"/>
              <a:buNone/>
            </a:pPr>
            <a:r>
              <a:rPr lang="es-ES" altLang="zh-CN">
                <a:latin typeface="Calibri" pitchFamily="34" charset="0"/>
                <a:ea typeface="ＭＳ Ｐゴシック" pitchFamily="34" charset="-128"/>
                <a:sym typeface="Calibri" pitchFamily="34" charset="0"/>
              </a:rPr>
              <a:t>5. </a:t>
            </a:r>
            <a:r>
              <a:rPr lang="es-PE" altLang="es-ES" u="sng">
                <a:latin typeface="Calibri" pitchFamily="34" charset="0"/>
                <a:sym typeface="ＭＳ Ｐゴシック" pitchFamily="34" charset="-128"/>
              </a:rPr>
              <a:t>Logros PI – Resultados de cumplimiento (2/2)</a:t>
            </a:r>
            <a:endParaRPr lang="es-ES" altLang="zh-CN" b="0" u="sng">
              <a:ea typeface="ＭＳ Ｐゴシック" pitchFamily="34" charset="-128"/>
              <a:sym typeface="ＭＳ Ｐゴシック" pitchFamily="34" charset="-128"/>
            </a:endParaRPr>
          </a:p>
        </p:txBody>
      </p:sp>
      <p:sp>
        <p:nvSpPr>
          <p:cNvPr id="12" name="11 Rectángulo redondeado"/>
          <p:cNvSpPr/>
          <p:nvPr/>
        </p:nvSpPr>
        <p:spPr bwMode="auto">
          <a:xfrm>
            <a:off x="1221612" y="2048816"/>
            <a:ext cx="3681858" cy="2283154"/>
          </a:xfrm>
          <a:prstGeom prst="roundRect">
            <a:avLst/>
          </a:prstGeom>
          <a:solidFill>
            <a:schemeClr val="bg1">
              <a:lumMod val="85000"/>
            </a:schemeClr>
          </a:solidFill>
          <a:ln w="9525">
            <a:noFill/>
            <a:miter lim="800000"/>
            <a:headEnd/>
            <a:tailEnd/>
          </a:ln>
          <a:effectLst>
            <a:innerShdw blurRad="63500" dist="50800" dir="2700000">
              <a:srgbClr val="333399">
                <a:alpha val="50000"/>
              </a:srgbClr>
            </a:innerShdw>
          </a:effectLst>
        </p:spPr>
        <p:txBody>
          <a:bodyPr anchor="ctr"/>
          <a:lstStyle/>
          <a:p>
            <a:pPr algn="ctr">
              <a:defRPr/>
            </a:pPr>
            <a:endParaRPr lang="es-PE" sz="600" dirty="0">
              <a:solidFill>
                <a:schemeClr val="tx1">
                  <a:lumMod val="85000"/>
                  <a:lumOff val="15000"/>
                </a:schemeClr>
              </a:solidFill>
              <a:latin typeface="+mn-lt"/>
              <a:cs typeface="Estrangelo Edessa" pitchFamily="66" charset="0"/>
            </a:endParaRPr>
          </a:p>
          <a:p>
            <a:pPr algn="ctr">
              <a:defRPr/>
            </a:pPr>
            <a:r>
              <a:rPr lang="es-PE" sz="2300" dirty="0">
                <a:solidFill>
                  <a:schemeClr val="tx1">
                    <a:lumMod val="85000"/>
                    <a:lumOff val="15000"/>
                  </a:schemeClr>
                </a:solidFill>
                <a:latin typeface="+mn-lt"/>
                <a:cs typeface="Estrangelo Edessa" pitchFamily="66" charset="0"/>
              </a:rPr>
              <a:t>22,187    &amp;    69,590</a:t>
            </a:r>
          </a:p>
          <a:p>
            <a:pPr algn="just">
              <a:defRPr/>
            </a:pPr>
            <a:r>
              <a:rPr lang="es-PE" sz="1250" dirty="0">
                <a:solidFill>
                  <a:schemeClr val="tx1">
                    <a:lumMod val="85000"/>
                    <a:lumOff val="15000"/>
                  </a:schemeClr>
                </a:solidFill>
                <a:latin typeface="+mn-lt"/>
              </a:rPr>
              <a:t>            gestantes                          niñas y niños </a:t>
            </a:r>
          </a:p>
          <a:p>
            <a:pPr algn="just">
              <a:defRPr/>
            </a:pPr>
            <a:r>
              <a:rPr lang="es-PE" sz="1250" dirty="0">
                <a:solidFill>
                  <a:schemeClr val="tx1">
                    <a:lumMod val="85000"/>
                    <a:lumOff val="15000"/>
                  </a:schemeClr>
                </a:solidFill>
                <a:latin typeface="+mn-lt"/>
              </a:rPr>
              <a:t>                                              menores de 3 años</a:t>
            </a:r>
          </a:p>
          <a:p>
            <a:pPr algn="just">
              <a:defRPr/>
            </a:pPr>
            <a:endParaRPr lang="es-PE" sz="1200" dirty="0">
              <a:solidFill>
                <a:schemeClr val="tx1">
                  <a:lumMod val="85000"/>
                  <a:lumOff val="15000"/>
                </a:schemeClr>
              </a:solidFill>
              <a:latin typeface="+mn-lt"/>
            </a:endParaRPr>
          </a:p>
          <a:p>
            <a:pPr algn="ctr">
              <a:defRPr/>
            </a:pPr>
            <a:r>
              <a:rPr lang="es-PE" sz="1400" b="0" dirty="0">
                <a:solidFill>
                  <a:schemeClr val="tx1">
                    <a:lumMod val="85000"/>
                    <a:lumOff val="15000"/>
                  </a:schemeClr>
                </a:solidFill>
                <a:latin typeface="+mn-lt"/>
              </a:rPr>
              <a:t>de municipalidades con 500 o más y con menos de 500VVUU han </a:t>
            </a:r>
            <a:r>
              <a:rPr lang="es-ES" sz="1400" b="0" dirty="0">
                <a:solidFill>
                  <a:schemeClr val="tx1">
                    <a:lumMod val="85000"/>
                    <a:lumOff val="15000"/>
                  </a:schemeClr>
                </a:solidFill>
                <a:latin typeface="+mn-lt"/>
              </a:rPr>
              <a:t>recibido atenciones en prácticas saludables para su adecuado crecimiento y desarrollo</a:t>
            </a:r>
            <a:r>
              <a:rPr lang="es-PE" sz="1400" b="0" dirty="0">
                <a:solidFill>
                  <a:schemeClr val="tx1">
                    <a:lumMod val="85000"/>
                    <a:lumOff val="15000"/>
                  </a:schemeClr>
                </a:solidFill>
                <a:latin typeface="+mn-lt"/>
              </a:rPr>
              <a:t> en el 2013.</a:t>
            </a:r>
          </a:p>
        </p:txBody>
      </p:sp>
      <p:sp>
        <p:nvSpPr>
          <p:cNvPr id="13" name="12 Rectángulo redondeado"/>
          <p:cNvSpPr/>
          <p:nvPr/>
        </p:nvSpPr>
        <p:spPr bwMode="auto">
          <a:xfrm>
            <a:off x="1373060" y="1431592"/>
            <a:ext cx="3404680" cy="500066"/>
          </a:xfrm>
          <a:prstGeom prst="roundRect">
            <a:avLst/>
          </a:prstGeom>
          <a:solidFill>
            <a:schemeClr val="bg1">
              <a:lumMod val="75000"/>
            </a:schemeClr>
          </a:solidFill>
          <a:ln w="9525">
            <a:noFill/>
            <a:miter lim="800000"/>
            <a:headEnd/>
            <a:tailEnd/>
          </a:ln>
          <a:effectLst>
            <a:innerShdw blurRad="63500" dist="50800" dir="2700000">
              <a:srgbClr val="333399">
                <a:alpha val="50000"/>
              </a:srgbClr>
            </a:innerShdw>
          </a:effectLst>
        </p:spPr>
        <p:txBody>
          <a:bodyPr anchor="ctr"/>
          <a:lstStyle/>
          <a:p>
            <a:pPr algn="ctr">
              <a:defRPr/>
            </a:pPr>
            <a:endParaRPr lang="es-PE" sz="1600" dirty="0">
              <a:solidFill>
                <a:srgbClr val="0070C0"/>
              </a:solidFill>
              <a:latin typeface="+mn-lt"/>
              <a:cs typeface="Estrangelo Edessa" pitchFamily="66" charset="0"/>
            </a:endParaRPr>
          </a:p>
          <a:p>
            <a:pPr algn="ctr">
              <a:defRPr/>
            </a:pPr>
            <a:r>
              <a:rPr lang="es-PE" sz="1600" dirty="0">
                <a:solidFill>
                  <a:srgbClr val="333399"/>
                </a:solidFill>
                <a:latin typeface="+mn-lt"/>
                <a:cs typeface="Estrangelo Edessa" pitchFamily="66" charset="0"/>
              </a:rPr>
              <a:t>Reducción de </a:t>
            </a:r>
          </a:p>
          <a:p>
            <a:pPr algn="ctr">
              <a:defRPr/>
            </a:pPr>
            <a:r>
              <a:rPr lang="es-PE" sz="1600" dirty="0">
                <a:solidFill>
                  <a:srgbClr val="333399"/>
                </a:solidFill>
                <a:latin typeface="+mn-lt"/>
                <a:cs typeface="Estrangelo Edessa" pitchFamily="66" charset="0"/>
              </a:rPr>
              <a:t>la Desnutrición Crónica Infantil</a:t>
            </a:r>
          </a:p>
          <a:p>
            <a:pPr algn="ctr">
              <a:defRPr/>
            </a:pPr>
            <a:endParaRPr lang="es-PE" sz="1600" dirty="0">
              <a:solidFill>
                <a:srgbClr val="0070C0"/>
              </a:solidFill>
              <a:latin typeface="+mn-lt"/>
            </a:endParaRPr>
          </a:p>
        </p:txBody>
      </p:sp>
      <p:sp>
        <p:nvSpPr>
          <p:cNvPr id="14" name="13 Rectángulo redondeado"/>
          <p:cNvSpPr/>
          <p:nvPr/>
        </p:nvSpPr>
        <p:spPr bwMode="auto">
          <a:xfrm>
            <a:off x="5406390" y="2020260"/>
            <a:ext cx="3404764" cy="2288850"/>
          </a:xfrm>
          <a:prstGeom prst="roundRect">
            <a:avLst/>
          </a:prstGeom>
          <a:solidFill>
            <a:schemeClr val="bg1">
              <a:lumMod val="85000"/>
            </a:schemeClr>
          </a:solidFill>
          <a:ln w="9525">
            <a:noFill/>
            <a:miter lim="800000"/>
            <a:headEnd/>
            <a:tailEnd/>
          </a:ln>
          <a:effectLst>
            <a:innerShdw blurRad="63500" dist="50800" dir="2700000">
              <a:srgbClr val="333399">
                <a:alpha val="50000"/>
              </a:srgbClr>
            </a:innerShdw>
          </a:effectLst>
        </p:spPr>
        <p:txBody>
          <a:bodyPr anchor="ctr"/>
          <a:lstStyle/>
          <a:p>
            <a:pPr algn="ctr">
              <a:defRPr/>
            </a:pPr>
            <a:r>
              <a:rPr lang="es-PE" sz="2400" dirty="0">
                <a:solidFill>
                  <a:schemeClr val="tx1">
                    <a:lumMod val="85000"/>
                    <a:lumOff val="15000"/>
                  </a:schemeClr>
                </a:solidFill>
                <a:latin typeface="+mn-lt"/>
                <a:cs typeface="Estrangelo Edessa" pitchFamily="66" charset="0"/>
              </a:rPr>
              <a:t>1,156</a:t>
            </a:r>
          </a:p>
          <a:p>
            <a:pPr algn="just">
              <a:defRPr/>
            </a:pPr>
            <a:r>
              <a:rPr lang="es-PE" sz="1200" dirty="0">
                <a:solidFill>
                  <a:schemeClr val="tx1">
                    <a:lumMod val="85000"/>
                    <a:lumOff val="15000"/>
                  </a:schemeClr>
                </a:solidFill>
                <a:latin typeface="+mn-lt"/>
              </a:rPr>
              <a:t>            </a:t>
            </a:r>
          </a:p>
          <a:p>
            <a:pPr algn="ctr">
              <a:defRPr/>
            </a:pPr>
            <a:r>
              <a:rPr lang="es-PE" sz="1400" b="0" dirty="0">
                <a:solidFill>
                  <a:schemeClr val="tx1">
                    <a:lumMod val="85000"/>
                    <a:lumOff val="15000"/>
                  </a:schemeClr>
                </a:solidFill>
                <a:latin typeface="+mn-lt"/>
              </a:rPr>
              <a:t>Estudios de </a:t>
            </a:r>
            <a:r>
              <a:rPr lang="es-ES" sz="1400" b="0" dirty="0">
                <a:solidFill>
                  <a:schemeClr val="tx1">
                    <a:lumMod val="85000"/>
                    <a:lumOff val="15000"/>
                  </a:schemeClr>
                </a:solidFill>
                <a:latin typeface="+mn-lt"/>
              </a:rPr>
              <a:t>identificación de riesgos de desastres elaboradas por </a:t>
            </a:r>
            <a:r>
              <a:rPr lang="es-PE" sz="1400" b="0" dirty="0">
                <a:solidFill>
                  <a:schemeClr val="tx1">
                    <a:lumMod val="85000"/>
                    <a:lumOff val="15000"/>
                  </a:schemeClr>
                </a:solidFill>
                <a:latin typeface="+mn-lt"/>
              </a:rPr>
              <a:t>las municipalidades tipo A y B en el 2012; y 167 de estas municipalidades cuentan con un proyecto de inversión pública viable en el 2013.</a:t>
            </a:r>
          </a:p>
        </p:txBody>
      </p:sp>
      <p:sp>
        <p:nvSpPr>
          <p:cNvPr id="15" name="14 Rectángulo redondeado"/>
          <p:cNvSpPr/>
          <p:nvPr/>
        </p:nvSpPr>
        <p:spPr bwMode="auto">
          <a:xfrm>
            <a:off x="5520690" y="1494476"/>
            <a:ext cx="3211830" cy="500066"/>
          </a:xfrm>
          <a:prstGeom prst="roundRect">
            <a:avLst/>
          </a:prstGeom>
          <a:solidFill>
            <a:schemeClr val="bg1">
              <a:lumMod val="75000"/>
            </a:schemeClr>
          </a:solidFill>
          <a:ln w="9525">
            <a:noFill/>
            <a:miter lim="800000"/>
            <a:headEnd/>
            <a:tailEnd/>
          </a:ln>
          <a:effectLst>
            <a:innerShdw blurRad="63500" dist="50800" dir="2700000">
              <a:srgbClr val="333399">
                <a:alpha val="50000"/>
              </a:srgbClr>
            </a:innerShdw>
          </a:effectLst>
        </p:spPr>
        <p:txBody>
          <a:bodyPr anchor="ctr"/>
          <a:lstStyle/>
          <a:p>
            <a:pPr algn="ctr">
              <a:defRPr/>
            </a:pPr>
            <a:endParaRPr lang="es-PE" sz="1600" dirty="0">
              <a:solidFill>
                <a:schemeClr val="accent6">
                  <a:lumMod val="75000"/>
                </a:schemeClr>
              </a:solidFill>
              <a:latin typeface="+mn-lt"/>
              <a:cs typeface="Estrangelo Edessa" pitchFamily="66" charset="0"/>
            </a:endParaRPr>
          </a:p>
          <a:p>
            <a:pPr algn="ctr">
              <a:defRPr/>
            </a:pPr>
            <a:r>
              <a:rPr lang="es-PE" sz="1600" dirty="0">
                <a:solidFill>
                  <a:srgbClr val="333399"/>
                </a:solidFill>
                <a:latin typeface="+mn-lt"/>
                <a:cs typeface="Estrangelo Edessa" pitchFamily="66" charset="0"/>
              </a:rPr>
              <a:t>Gestión de Riesgos de Desastres</a:t>
            </a:r>
          </a:p>
          <a:p>
            <a:pPr algn="ctr">
              <a:defRPr/>
            </a:pPr>
            <a:endParaRPr lang="es-PE" sz="1600" dirty="0">
              <a:solidFill>
                <a:schemeClr val="accent6">
                  <a:lumMod val="75000"/>
                </a:schemeClr>
              </a:solidFill>
              <a:latin typeface="+mn-lt"/>
            </a:endParaRPr>
          </a:p>
        </p:txBody>
      </p:sp>
      <p:sp>
        <p:nvSpPr>
          <p:cNvPr id="11" name="10 Rectángulo redondeado"/>
          <p:cNvSpPr/>
          <p:nvPr/>
        </p:nvSpPr>
        <p:spPr bwMode="auto">
          <a:xfrm>
            <a:off x="2640330" y="5075880"/>
            <a:ext cx="5017770" cy="1484940"/>
          </a:xfrm>
          <a:prstGeom prst="roundRect">
            <a:avLst/>
          </a:prstGeom>
          <a:solidFill>
            <a:schemeClr val="bg1">
              <a:lumMod val="85000"/>
            </a:schemeClr>
          </a:solidFill>
          <a:ln w="9525">
            <a:noFill/>
            <a:miter lim="800000"/>
            <a:headEnd/>
            <a:tailEnd/>
          </a:ln>
          <a:effectLst>
            <a:innerShdw blurRad="63500" dist="50800" dir="2700000">
              <a:srgbClr val="333399">
                <a:alpha val="50000"/>
              </a:srgbClr>
            </a:innerShdw>
          </a:effectLst>
        </p:spPr>
        <p:txBody>
          <a:bodyPr anchor="ctr"/>
          <a:lstStyle/>
          <a:p>
            <a:pPr algn="ctr">
              <a:defRPr/>
            </a:pPr>
            <a:r>
              <a:rPr lang="es-ES" sz="2500" dirty="0">
                <a:solidFill>
                  <a:schemeClr val="tx1">
                    <a:lumMod val="85000"/>
                    <a:lumOff val="15000"/>
                  </a:schemeClr>
                </a:solidFill>
                <a:latin typeface="+mn-lt"/>
                <a:cs typeface="Estrangelo Edessa" pitchFamily="66" charset="0"/>
              </a:rPr>
              <a:t>10,200 </a:t>
            </a:r>
            <a:r>
              <a:rPr lang="es-ES" sz="1500" dirty="0">
                <a:solidFill>
                  <a:schemeClr val="tx1">
                    <a:lumMod val="85000"/>
                    <a:lumOff val="15000"/>
                  </a:schemeClr>
                </a:solidFill>
                <a:latin typeface="+mn-lt"/>
              </a:rPr>
              <a:t>escuelas</a:t>
            </a:r>
          </a:p>
          <a:p>
            <a:pPr algn="ctr">
              <a:defRPr/>
            </a:pPr>
            <a:endParaRPr lang="es-ES" sz="800" dirty="0">
              <a:solidFill>
                <a:schemeClr val="tx1">
                  <a:lumMod val="85000"/>
                  <a:lumOff val="15000"/>
                </a:schemeClr>
              </a:solidFill>
              <a:latin typeface="+mn-lt"/>
              <a:cs typeface="Estrangelo Edessa" pitchFamily="66" charset="0"/>
            </a:endParaRPr>
          </a:p>
          <a:p>
            <a:pPr algn="ctr">
              <a:defRPr/>
            </a:pPr>
            <a:r>
              <a:rPr lang="es-ES" sz="1400" b="0" dirty="0">
                <a:solidFill>
                  <a:schemeClr val="tx1">
                    <a:lumMod val="85000"/>
                    <a:lumOff val="15000"/>
                  </a:schemeClr>
                </a:solidFill>
                <a:latin typeface="+mn-lt"/>
              </a:rPr>
              <a:t>tienen compromisos con municipalidades con 500 o más VVUU, para la mejora de la infraestructura y/o equipamiento para el servicio de alimentación</a:t>
            </a:r>
            <a:r>
              <a:rPr lang="es-PE" sz="1400" b="0" dirty="0">
                <a:solidFill>
                  <a:schemeClr val="tx1">
                    <a:lumMod val="85000"/>
                    <a:lumOff val="15000"/>
                  </a:schemeClr>
                </a:solidFill>
                <a:latin typeface="+mn-lt"/>
              </a:rPr>
              <a:t> </a:t>
            </a:r>
            <a:r>
              <a:rPr lang="es-ES" sz="1400" b="0" dirty="0">
                <a:solidFill>
                  <a:schemeClr val="tx1">
                    <a:lumMod val="85000"/>
                    <a:lumOff val="15000"/>
                  </a:schemeClr>
                </a:solidFill>
                <a:latin typeface="+mn-lt"/>
              </a:rPr>
              <a:t>en el marco del Programa Nacional de Alimentación </a:t>
            </a:r>
            <a:r>
              <a:rPr lang="es-ES" sz="1400" b="0" dirty="0" err="1">
                <a:solidFill>
                  <a:schemeClr val="tx1">
                    <a:lumMod val="85000"/>
                    <a:lumOff val="15000"/>
                  </a:schemeClr>
                </a:solidFill>
                <a:latin typeface="+mn-lt"/>
              </a:rPr>
              <a:t>QaliWarma</a:t>
            </a:r>
            <a:r>
              <a:rPr lang="es-ES" sz="1400" b="0" dirty="0">
                <a:solidFill>
                  <a:schemeClr val="tx1">
                    <a:lumMod val="85000"/>
                    <a:lumOff val="15000"/>
                  </a:schemeClr>
                </a:solidFill>
                <a:latin typeface="+mn-lt"/>
              </a:rPr>
              <a:t> en el 2013.</a:t>
            </a:r>
            <a:r>
              <a:rPr lang="es-PE" sz="1400" b="0" dirty="0">
                <a:solidFill>
                  <a:schemeClr val="tx1">
                    <a:lumMod val="85000"/>
                    <a:lumOff val="15000"/>
                  </a:schemeClr>
                </a:solidFill>
                <a:latin typeface="+mn-lt"/>
              </a:rPr>
              <a:t>          </a:t>
            </a:r>
          </a:p>
        </p:txBody>
      </p:sp>
      <p:sp>
        <p:nvSpPr>
          <p:cNvPr id="18" name="17 Rectángulo redondeado"/>
          <p:cNvSpPr/>
          <p:nvPr/>
        </p:nvSpPr>
        <p:spPr bwMode="auto">
          <a:xfrm>
            <a:off x="3615690" y="4447226"/>
            <a:ext cx="3211830" cy="500066"/>
          </a:xfrm>
          <a:prstGeom prst="roundRect">
            <a:avLst/>
          </a:prstGeom>
          <a:solidFill>
            <a:schemeClr val="bg1">
              <a:lumMod val="75000"/>
            </a:schemeClr>
          </a:solidFill>
          <a:ln w="9525">
            <a:noFill/>
            <a:miter lim="800000"/>
            <a:headEnd/>
            <a:tailEnd/>
          </a:ln>
          <a:effectLst>
            <a:innerShdw blurRad="63500" dist="50800" dir="2700000">
              <a:srgbClr val="333399">
                <a:alpha val="50000"/>
              </a:srgbClr>
            </a:innerShdw>
          </a:effectLst>
        </p:spPr>
        <p:txBody>
          <a:bodyPr anchor="ctr"/>
          <a:lstStyle/>
          <a:p>
            <a:pPr algn="ctr">
              <a:defRPr/>
            </a:pPr>
            <a:endParaRPr lang="es-PE" sz="1600" dirty="0">
              <a:solidFill>
                <a:schemeClr val="accent6">
                  <a:lumMod val="75000"/>
                </a:schemeClr>
              </a:solidFill>
              <a:latin typeface="+mn-lt"/>
              <a:cs typeface="Estrangelo Edessa" pitchFamily="66" charset="0"/>
            </a:endParaRPr>
          </a:p>
          <a:p>
            <a:pPr algn="ctr">
              <a:defRPr/>
            </a:pPr>
            <a:r>
              <a:rPr lang="es-PE" sz="1600" dirty="0">
                <a:solidFill>
                  <a:srgbClr val="333399"/>
                </a:solidFill>
                <a:latin typeface="+mn-lt"/>
                <a:cs typeface="Estrangelo Edessa" pitchFamily="66" charset="0"/>
              </a:rPr>
              <a:t>Gasto Social</a:t>
            </a:r>
          </a:p>
          <a:p>
            <a:pPr algn="ctr">
              <a:defRPr/>
            </a:pPr>
            <a:endParaRPr lang="es-PE" sz="1600" dirty="0">
              <a:solidFill>
                <a:schemeClr val="accent6">
                  <a:lumMod val="75000"/>
                </a:schemeClr>
              </a:solidFill>
              <a:latin typeface="+mn-lt"/>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3" name="16 Marcador de número de diapositiva"/>
          <p:cNvSpPr>
            <a:spLocks noGrp="1"/>
          </p:cNvSpPr>
          <p:nvPr>
            <p:ph type="sldNum" sz="quarter" idx="12"/>
          </p:nvPr>
        </p:nvSpPr>
        <p:spPr>
          <a:xfrm>
            <a:off x="7412688" y="6381750"/>
            <a:ext cx="2311400" cy="476250"/>
          </a:xfrm>
          <a:noFill/>
        </p:spPr>
        <p:txBody>
          <a:bodyPr/>
          <a:lstStyle/>
          <a:p>
            <a:fld id="{8644D2C4-E801-4165-98B3-F866E7B8B7D3}" type="slidenum">
              <a:rPr lang="es-ES" smtClean="0">
                <a:solidFill>
                  <a:srgbClr val="000000"/>
                </a:solidFill>
                <a:latin typeface="Arial" pitchFamily="34" charset="0"/>
              </a:rPr>
              <a:pPr/>
              <a:t>45</a:t>
            </a:fld>
            <a:endParaRPr lang="es-ES" dirty="0" smtClean="0">
              <a:solidFill>
                <a:srgbClr val="000000"/>
              </a:solidFill>
              <a:latin typeface="Arial" pitchFamily="34" charset="0"/>
            </a:endParaRPr>
          </a:p>
        </p:txBody>
      </p:sp>
      <p:sp>
        <p:nvSpPr>
          <p:cNvPr id="11" name="1 Título"/>
          <p:cNvSpPr txBox="1">
            <a:spLocks/>
          </p:cNvSpPr>
          <p:nvPr/>
        </p:nvSpPr>
        <p:spPr>
          <a:xfrm>
            <a:off x="38454" y="836712"/>
            <a:ext cx="9595066" cy="892552"/>
          </a:xfrm>
          <a:prstGeom prst="rect">
            <a:avLst/>
          </a:prstGeom>
          <a:noFill/>
        </p:spPr>
        <p:txBody>
          <a:bodyPr wrap="square" rtlCol="0">
            <a:spAutoFit/>
          </a:bodyPr>
          <a:lstStyle>
            <a:defPPr>
              <a:defRPr lang="es-CO"/>
            </a:defPPr>
            <a:lvl1pPr algn="just" fontAlgn="base">
              <a:spcBef>
                <a:spcPts val="300"/>
              </a:spcBef>
              <a:spcAft>
                <a:spcPct val="0"/>
              </a:spcAft>
              <a:defRPr sz="2600" b="1" kern="1500">
                <a:latin typeface="Calibri" pitchFamily="34" charset="0"/>
              </a:defRPr>
            </a:lvl1pPr>
            <a:lvl2pPr lvl="1">
              <a:defRPr sz="2600">
                <a:latin typeface="Calibri" panose="020F0502020204030204" pitchFamily="34" charset="0"/>
              </a:defRPr>
            </a:lvl2pPr>
          </a:lstStyle>
          <a:p>
            <a:pPr lvl="1"/>
            <a:r>
              <a:rPr lang="es-MX" b="1" dirty="0" smtClean="0">
                <a:solidFill>
                  <a:srgbClr val="0070C0"/>
                </a:solidFill>
              </a:rPr>
              <a:t> </a:t>
            </a:r>
            <a:r>
              <a:rPr lang="es-MX" b="1" dirty="0">
                <a:solidFill>
                  <a:srgbClr val="0070C0"/>
                </a:solidFill>
              </a:rPr>
              <a:t>Cambios en la </a:t>
            </a:r>
            <a:r>
              <a:rPr lang="es-MX" b="1" dirty="0" smtClean="0">
                <a:solidFill>
                  <a:srgbClr val="0070C0"/>
                </a:solidFill>
              </a:rPr>
              <a:t>Normatividad y la organización  interna </a:t>
            </a:r>
            <a:r>
              <a:rPr lang="es-MX" b="1" dirty="0">
                <a:solidFill>
                  <a:srgbClr val="0070C0"/>
                </a:solidFill>
              </a:rPr>
              <a:t>de la DGPP y los Mecanismos de coordinación intersectorial</a:t>
            </a:r>
          </a:p>
        </p:txBody>
      </p:sp>
      <p:sp>
        <p:nvSpPr>
          <p:cNvPr id="5" name="CuadroTexto 4"/>
          <p:cNvSpPr txBox="1"/>
          <p:nvPr/>
        </p:nvSpPr>
        <p:spPr>
          <a:xfrm>
            <a:off x="651317" y="1906374"/>
            <a:ext cx="8748177" cy="5016758"/>
          </a:xfrm>
          <a:prstGeom prst="rect">
            <a:avLst/>
          </a:prstGeom>
          <a:noFill/>
        </p:spPr>
        <p:txBody>
          <a:bodyPr wrap="square" rtlCol="0">
            <a:spAutoFit/>
          </a:bodyPr>
          <a:lstStyle/>
          <a:p>
            <a:r>
              <a:rPr lang="es-MX" sz="2000" b="1" dirty="0" smtClean="0"/>
              <a:t> Arreglos Institucionales: Normatividad</a:t>
            </a:r>
          </a:p>
          <a:p>
            <a:endParaRPr lang="es-MX" sz="2000" b="1" dirty="0" smtClean="0"/>
          </a:p>
          <a:p>
            <a:pPr marL="285750" indent="-285750">
              <a:buFont typeface="Arial" panose="020B0604020202020204" pitchFamily="34" charset="0"/>
              <a:buChar char="•"/>
            </a:pPr>
            <a:r>
              <a:rPr lang="es-MX" dirty="0" smtClean="0"/>
              <a:t>Incorporación en la </a:t>
            </a:r>
            <a:r>
              <a:rPr lang="es-MX" dirty="0"/>
              <a:t>(Ley 28411-Ley General del Sistema de </a:t>
            </a:r>
            <a:r>
              <a:rPr lang="es-MX" dirty="0" smtClean="0"/>
              <a:t>Presupuesto) un capítulo referido a Presupuesto por </a:t>
            </a:r>
            <a:r>
              <a:rPr lang="es-MX" dirty="0"/>
              <a:t>R</a:t>
            </a:r>
            <a:r>
              <a:rPr lang="es-MX" dirty="0" smtClean="0"/>
              <a:t>esultados</a:t>
            </a:r>
          </a:p>
          <a:p>
            <a:endParaRPr lang="es-MX" dirty="0"/>
          </a:p>
          <a:p>
            <a:pPr marL="285750" indent="-285750" algn="just">
              <a:buFont typeface="Arial" panose="020B0604020202020204" pitchFamily="34" charset="0"/>
              <a:buChar char="•"/>
            </a:pPr>
            <a:r>
              <a:rPr lang="es-ES" altLang="es-MX" dirty="0"/>
              <a:t>“Directiva para los Programas Presupuestales en el marco de la Programación y Formulación del Presupuesto del Sector Público para el Año Fiscal. </a:t>
            </a:r>
            <a:r>
              <a:rPr lang="es-ES" altLang="es-MX" dirty="0" smtClean="0"/>
              <a:t>Directiva </a:t>
            </a:r>
            <a:r>
              <a:rPr lang="es-ES" altLang="es-MX" dirty="0"/>
              <a:t>N°001-2014-EF/ 50.01 </a:t>
            </a:r>
            <a:r>
              <a:rPr lang="es-ES" altLang="es-MX" dirty="0" smtClean="0"/>
              <a:t>(vigente, actualiza directiva anuales)</a:t>
            </a:r>
            <a:r>
              <a:rPr lang="es-MX" altLang="es-MX" dirty="0" smtClean="0"/>
              <a:t>.</a:t>
            </a:r>
          </a:p>
          <a:p>
            <a:endParaRPr lang="es-MX" altLang="es-MX" dirty="0" smtClean="0"/>
          </a:p>
          <a:p>
            <a:pPr marL="285750" indent="-285750" algn="just">
              <a:buFont typeface="Arial" panose="020B0604020202020204" pitchFamily="34" charset="0"/>
              <a:buChar char="•"/>
            </a:pPr>
            <a:r>
              <a:rPr lang="es-MX" dirty="0" smtClean="0"/>
              <a:t>Directiva para la Programación y Formulación anual del Presupuesto del sector Publico, con una perspectiva de programación multianual. Directiva No 003-2014-EF/50.01</a:t>
            </a:r>
          </a:p>
          <a:p>
            <a:endParaRPr lang="es-MX" dirty="0" smtClean="0"/>
          </a:p>
          <a:p>
            <a:pPr marL="285750" indent="-285750" algn="just">
              <a:buFont typeface="Arial" panose="020B0604020202020204" pitchFamily="34" charset="0"/>
              <a:buChar char="•"/>
            </a:pPr>
            <a:r>
              <a:rPr lang="es-MX" dirty="0" smtClean="0"/>
              <a:t>Cambios en el Clasificador Funcional Programático para incorporar en el presupuesto los Programas Presupuestales con enfoque de Resultados como una categoría de gasto a partir del año fiscal 2012.</a:t>
            </a:r>
          </a:p>
        </p:txBody>
      </p:sp>
    </p:spTree>
    <p:extLst>
      <p:ext uri="{BB962C8B-B14F-4D97-AF65-F5344CB8AC3E}">
        <p14:creationId xmlns:p14="http://schemas.microsoft.com/office/powerpoint/2010/main" val="1320251142"/>
      </p:ext>
    </p:extLst>
  </p:cSld>
  <p:clrMapOvr>
    <a:masterClrMapping/>
  </p:clrMapOvr>
  <p:transition spd="med">
    <p:zoom/>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3" name="16 Marcador de número de diapositiva"/>
          <p:cNvSpPr>
            <a:spLocks noGrp="1"/>
          </p:cNvSpPr>
          <p:nvPr>
            <p:ph type="sldNum" sz="quarter" idx="12"/>
          </p:nvPr>
        </p:nvSpPr>
        <p:spPr>
          <a:xfrm>
            <a:off x="7400129" y="6381328"/>
            <a:ext cx="2311400" cy="476250"/>
          </a:xfrm>
          <a:noFill/>
        </p:spPr>
        <p:txBody>
          <a:bodyPr/>
          <a:lstStyle/>
          <a:p>
            <a:fld id="{8644D2C4-E801-4165-98B3-F866E7B8B7D3}" type="slidenum">
              <a:rPr lang="es-ES" smtClean="0">
                <a:solidFill>
                  <a:srgbClr val="000000"/>
                </a:solidFill>
                <a:latin typeface="Arial" pitchFamily="34" charset="0"/>
              </a:rPr>
              <a:pPr/>
              <a:t>46</a:t>
            </a:fld>
            <a:endParaRPr lang="es-ES" dirty="0" smtClean="0">
              <a:solidFill>
                <a:srgbClr val="000000"/>
              </a:solidFill>
              <a:latin typeface="Arial" pitchFamily="34" charset="0"/>
            </a:endParaRPr>
          </a:p>
        </p:txBody>
      </p:sp>
      <p:sp>
        <p:nvSpPr>
          <p:cNvPr id="11" name="1 Título"/>
          <p:cNvSpPr txBox="1">
            <a:spLocks/>
          </p:cNvSpPr>
          <p:nvPr/>
        </p:nvSpPr>
        <p:spPr>
          <a:xfrm>
            <a:off x="38454" y="836712"/>
            <a:ext cx="9517057" cy="892552"/>
          </a:xfrm>
          <a:prstGeom prst="rect">
            <a:avLst/>
          </a:prstGeom>
          <a:noFill/>
        </p:spPr>
        <p:txBody>
          <a:bodyPr wrap="square" rtlCol="0">
            <a:spAutoFit/>
          </a:bodyPr>
          <a:lstStyle>
            <a:defPPr>
              <a:defRPr lang="es-CO"/>
            </a:defPPr>
            <a:lvl1pPr algn="just" fontAlgn="base">
              <a:spcBef>
                <a:spcPts val="300"/>
              </a:spcBef>
              <a:spcAft>
                <a:spcPct val="0"/>
              </a:spcAft>
              <a:defRPr sz="2600" b="1" kern="1500">
                <a:latin typeface="Calibri" pitchFamily="34" charset="0"/>
              </a:defRPr>
            </a:lvl1pPr>
            <a:lvl2pPr lvl="1">
              <a:defRPr sz="2600">
                <a:latin typeface="Calibri" panose="020F0502020204030204" pitchFamily="34" charset="0"/>
              </a:defRPr>
            </a:lvl2pPr>
          </a:lstStyle>
          <a:p>
            <a:pPr lvl="1"/>
            <a:r>
              <a:rPr lang="es-MX" b="1" dirty="0" smtClean="0">
                <a:solidFill>
                  <a:srgbClr val="0070C0"/>
                </a:solidFill>
              </a:rPr>
              <a:t> </a:t>
            </a:r>
            <a:r>
              <a:rPr lang="es-MX" b="1" dirty="0">
                <a:solidFill>
                  <a:srgbClr val="0070C0"/>
                </a:solidFill>
              </a:rPr>
              <a:t>Cambios en la </a:t>
            </a:r>
            <a:r>
              <a:rPr lang="es-MX" b="1" dirty="0" smtClean="0">
                <a:solidFill>
                  <a:srgbClr val="0070C0"/>
                </a:solidFill>
              </a:rPr>
              <a:t>Normatividad y la organización  interna </a:t>
            </a:r>
            <a:r>
              <a:rPr lang="es-MX" b="1" dirty="0">
                <a:solidFill>
                  <a:srgbClr val="0070C0"/>
                </a:solidFill>
              </a:rPr>
              <a:t>de la DGPP y los Mecanismos de coordinación intersectorial</a:t>
            </a:r>
          </a:p>
        </p:txBody>
      </p:sp>
      <p:sp>
        <p:nvSpPr>
          <p:cNvPr id="5" name="CuadroTexto 4"/>
          <p:cNvSpPr txBox="1"/>
          <p:nvPr/>
        </p:nvSpPr>
        <p:spPr>
          <a:xfrm>
            <a:off x="662523" y="1729264"/>
            <a:ext cx="8892988" cy="4878259"/>
          </a:xfrm>
          <a:prstGeom prst="rect">
            <a:avLst/>
          </a:prstGeom>
          <a:noFill/>
        </p:spPr>
        <p:txBody>
          <a:bodyPr wrap="square" rtlCol="0">
            <a:spAutoFit/>
          </a:bodyPr>
          <a:lstStyle/>
          <a:p>
            <a:pPr algn="just"/>
            <a:r>
              <a:rPr lang="es-MX" sz="2000" dirty="0" smtClean="0"/>
              <a:t> </a:t>
            </a:r>
            <a:r>
              <a:rPr lang="es-MX" sz="2000" b="1" dirty="0" smtClean="0"/>
              <a:t>Fortalecimiento Institucional de otras entidades involucradas</a:t>
            </a:r>
            <a:r>
              <a:rPr lang="es-MX" sz="2000" dirty="0" smtClean="0"/>
              <a:t>:</a:t>
            </a:r>
          </a:p>
          <a:p>
            <a:pPr algn="just"/>
            <a:endParaRPr lang="es-MX" sz="900" dirty="0" smtClean="0"/>
          </a:p>
          <a:p>
            <a:pPr algn="just"/>
            <a:r>
              <a:rPr lang="es-ES" dirty="0" smtClean="0">
                <a:solidFill>
                  <a:schemeClr val="tx2">
                    <a:lumMod val="75000"/>
                  </a:schemeClr>
                </a:solidFill>
              </a:rPr>
              <a:t>Instituto Nacional de Estadística e Informática (INEI) por mandato de la </a:t>
            </a:r>
            <a:r>
              <a:rPr lang="es-MX" dirty="0"/>
              <a:t>(Ley 28411-Ley General del Sistema de </a:t>
            </a:r>
            <a:r>
              <a:rPr lang="es-MX" dirty="0" smtClean="0"/>
              <a:t>Presupuesto- articulo 84) es el responsable </a:t>
            </a:r>
            <a:r>
              <a:rPr lang="es-MX" dirty="0"/>
              <a:t>de generar información para el seguimiento  de los indicadores y la evaluación de las intervenciones públicas</a:t>
            </a:r>
            <a:r>
              <a:rPr lang="es-MX" dirty="0" smtClean="0"/>
              <a:t>. Se ha incrementado el Presupuesto para la generación de información a partir de </a:t>
            </a:r>
            <a:r>
              <a:rPr lang="es-ES" dirty="0" smtClean="0">
                <a:solidFill>
                  <a:schemeClr val="tx2">
                    <a:lumMod val="75000"/>
                  </a:schemeClr>
                </a:solidFill>
              </a:rPr>
              <a:t>encuestas </a:t>
            </a:r>
            <a:r>
              <a:rPr lang="es-ES" dirty="0">
                <a:solidFill>
                  <a:schemeClr val="tx2">
                    <a:lumMod val="75000"/>
                  </a:schemeClr>
                </a:solidFill>
              </a:rPr>
              <a:t>Nacionales para el Seguimiento de los </a:t>
            </a:r>
            <a:r>
              <a:rPr lang="es-ES" dirty="0" smtClean="0">
                <a:solidFill>
                  <a:schemeClr val="tx2">
                    <a:lumMod val="75000"/>
                  </a:schemeClr>
                </a:solidFill>
              </a:rPr>
              <a:t>Resultados. </a:t>
            </a:r>
            <a:endParaRPr lang="es-MX" dirty="0" smtClean="0"/>
          </a:p>
          <a:p>
            <a:pPr algn="just"/>
            <a:endParaRPr lang="es-MX" sz="1200" dirty="0"/>
          </a:p>
          <a:p>
            <a:pPr lvl="0" algn="just"/>
            <a:r>
              <a:rPr lang="es-ES" dirty="0" smtClean="0">
                <a:solidFill>
                  <a:schemeClr val="tx2">
                    <a:lumMod val="75000"/>
                  </a:schemeClr>
                </a:solidFill>
              </a:rPr>
              <a:t>Los diferentes sectores del Gobierno Nacional: Responsables del Diseño y de la conducción de los Programas presupuestales. Han generado diferentes mecanismos que se incorporan en la ley de presupuesto para transferir recursos adicionales orientados a mejorar la gestión para el logro de resultados. </a:t>
            </a:r>
          </a:p>
          <a:p>
            <a:pPr lvl="0" algn="just"/>
            <a:endParaRPr lang="es-ES" sz="1200" dirty="0" smtClean="0">
              <a:solidFill>
                <a:schemeClr val="tx2">
                  <a:lumMod val="75000"/>
                </a:schemeClr>
              </a:solidFill>
            </a:endParaRPr>
          </a:p>
          <a:p>
            <a:pPr lvl="0" algn="just"/>
            <a:r>
              <a:rPr lang="es-ES" dirty="0" smtClean="0">
                <a:solidFill>
                  <a:schemeClr val="tx2">
                    <a:lumMod val="75000"/>
                  </a:schemeClr>
                </a:solidFill>
              </a:rPr>
              <a:t>Se han fortalecido las unidades de análisis de información y de generación de evidencias para la implementación de políticas públicas</a:t>
            </a:r>
            <a:r>
              <a:rPr lang="es-ES" dirty="0" smtClean="0">
                <a:solidFill>
                  <a:schemeClr val="tx2">
                    <a:lumMod val="75000"/>
                  </a:schemeClr>
                </a:solidFill>
              </a:rPr>
              <a:t>.</a:t>
            </a:r>
          </a:p>
          <a:p>
            <a:pPr lvl="0" algn="just"/>
            <a:endParaRPr lang="es-ES" sz="1400" dirty="0">
              <a:solidFill>
                <a:schemeClr val="tx2">
                  <a:lumMod val="75000"/>
                </a:schemeClr>
              </a:solidFill>
            </a:endParaRPr>
          </a:p>
          <a:p>
            <a:pPr lvl="0" algn="just"/>
            <a:r>
              <a:rPr lang="es-ES" dirty="0" err="1" smtClean="0">
                <a:solidFill>
                  <a:schemeClr val="tx2">
                    <a:lumMod val="75000"/>
                  </a:schemeClr>
                </a:solidFill>
              </a:rPr>
              <a:t>Gestion</a:t>
            </a:r>
            <a:r>
              <a:rPr lang="es-ES" dirty="0" smtClean="0">
                <a:solidFill>
                  <a:schemeClr val="tx2">
                    <a:lumMod val="75000"/>
                  </a:schemeClr>
                </a:solidFill>
              </a:rPr>
              <a:t> publica, </a:t>
            </a:r>
            <a:r>
              <a:rPr lang="es-ES" dirty="0" err="1" smtClean="0">
                <a:solidFill>
                  <a:schemeClr val="tx2">
                    <a:lumMod val="75000"/>
                  </a:schemeClr>
                </a:solidFill>
              </a:rPr>
              <a:t>Contraloria</a:t>
            </a:r>
            <a:r>
              <a:rPr lang="es-ES" dirty="0" smtClean="0">
                <a:solidFill>
                  <a:schemeClr val="tx2">
                    <a:lumMod val="75000"/>
                  </a:schemeClr>
                </a:solidFill>
              </a:rPr>
              <a:t> General, Sistema de Servicio Civil, Conecta MEF</a:t>
            </a:r>
            <a:endParaRPr lang="es-ES" dirty="0" smtClean="0">
              <a:solidFill>
                <a:schemeClr val="tx2">
                  <a:lumMod val="75000"/>
                </a:schemeClr>
              </a:solidFill>
            </a:endParaRPr>
          </a:p>
        </p:txBody>
      </p:sp>
    </p:spTree>
    <p:extLst>
      <p:ext uri="{BB962C8B-B14F-4D97-AF65-F5344CB8AC3E}">
        <p14:creationId xmlns:p14="http://schemas.microsoft.com/office/powerpoint/2010/main" val="1920914589"/>
      </p:ext>
    </p:extLst>
  </p:cSld>
  <p:clrMapOvr>
    <a:masterClrMapping/>
  </p:clrMapOvr>
  <p:transition spd="med">
    <p:zoom/>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3" name="16 Marcador de número de diapositiva"/>
          <p:cNvSpPr>
            <a:spLocks noGrp="1"/>
          </p:cNvSpPr>
          <p:nvPr>
            <p:ph type="sldNum" sz="quarter" idx="12"/>
          </p:nvPr>
        </p:nvSpPr>
        <p:spPr>
          <a:xfrm>
            <a:off x="7400129" y="6381328"/>
            <a:ext cx="2311400" cy="476250"/>
          </a:xfrm>
          <a:noFill/>
        </p:spPr>
        <p:txBody>
          <a:bodyPr/>
          <a:lstStyle/>
          <a:p>
            <a:fld id="{8644D2C4-E801-4165-98B3-F866E7B8B7D3}" type="slidenum">
              <a:rPr lang="es-ES" smtClean="0">
                <a:solidFill>
                  <a:srgbClr val="000000"/>
                </a:solidFill>
                <a:latin typeface="Arial" pitchFamily="34" charset="0"/>
              </a:rPr>
              <a:pPr/>
              <a:t>47</a:t>
            </a:fld>
            <a:endParaRPr lang="es-ES" dirty="0" smtClean="0">
              <a:solidFill>
                <a:srgbClr val="000000"/>
              </a:solidFill>
              <a:latin typeface="Arial" pitchFamily="34" charset="0"/>
            </a:endParaRPr>
          </a:p>
        </p:txBody>
      </p:sp>
      <p:sp>
        <p:nvSpPr>
          <p:cNvPr id="11" name="1 Título"/>
          <p:cNvSpPr txBox="1">
            <a:spLocks/>
          </p:cNvSpPr>
          <p:nvPr/>
        </p:nvSpPr>
        <p:spPr>
          <a:xfrm>
            <a:off x="38454" y="836712"/>
            <a:ext cx="9673075" cy="892552"/>
          </a:xfrm>
          <a:prstGeom prst="rect">
            <a:avLst/>
          </a:prstGeom>
          <a:noFill/>
        </p:spPr>
        <p:txBody>
          <a:bodyPr wrap="square" rtlCol="0">
            <a:spAutoFit/>
          </a:bodyPr>
          <a:lstStyle>
            <a:defPPr>
              <a:defRPr lang="es-CO"/>
            </a:defPPr>
            <a:lvl1pPr algn="just" fontAlgn="base">
              <a:spcBef>
                <a:spcPts val="300"/>
              </a:spcBef>
              <a:spcAft>
                <a:spcPct val="0"/>
              </a:spcAft>
              <a:defRPr sz="2600" b="1" kern="1500">
                <a:latin typeface="Calibri" pitchFamily="34" charset="0"/>
              </a:defRPr>
            </a:lvl1pPr>
            <a:lvl2pPr lvl="1">
              <a:defRPr sz="2600">
                <a:latin typeface="Calibri" panose="020F0502020204030204" pitchFamily="34" charset="0"/>
              </a:defRPr>
            </a:lvl2pPr>
          </a:lstStyle>
          <a:p>
            <a:pPr lvl="1"/>
            <a:r>
              <a:rPr lang="es-MX" b="1" dirty="0" smtClean="0">
                <a:solidFill>
                  <a:srgbClr val="0070C0"/>
                </a:solidFill>
              </a:rPr>
              <a:t>Cambios </a:t>
            </a:r>
            <a:r>
              <a:rPr lang="es-MX" b="1" dirty="0">
                <a:solidFill>
                  <a:srgbClr val="0070C0"/>
                </a:solidFill>
              </a:rPr>
              <a:t>en la </a:t>
            </a:r>
            <a:r>
              <a:rPr lang="es-MX" b="1" dirty="0" smtClean="0">
                <a:solidFill>
                  <a:srgbClr val="0070C0"/>
                </a:solidFill>
              </a:rPr>
              <a:t>Normatividad y la organización  interna </a:t>
            </a:r>
            <a:r>
              <a:rPr lang="es-MX" b="1" dirty="0">
                <a:solidFill>
                  <a:srgbClr val="0070C0"/>
                </a:solidFill>
              </a:rPr>
              <a:t>de la DGPP y los Mecanismos de coordinación intersectorial</a:t>
            </a:r>
          </a:p>
        </p:txBody>
      </p:sp>
      <p:sp>
        <p:nvSpPr>
          <p:cNvPr id="5" name="CuadroTexto 4"/>
          <p:cNvSpPr txBox="1"/>
          <p:nvPr/>
        </p:nvSpPr>
        <p:spPr>
          <a:xfrm>
            <a:off x="662523" y="1729265"/>
            <a:ext cx="8502945" cy="1323439"/>
          </a:xfrm>
          <a:prstGeom prst="rect">
            <a:avLst/>
          </a:prstGeom>
          <a:noFill/>
        </p:spPr>
        <p:txBody>
          <a:bodyPr wrap="square" rtlCol="0">
            <a:spAutoFit/>
          </a:bodyPr>
          <a:lstStyle/>
          <a:p>
            <a:pPr algn="just"/>
            <a:r>
              <a:rPr lang="es-MX" sz="2000" b="1" dirty="0" smtClean="0"/>
              <a:t>Fortalecimiento Institucional del MEF:</a:t>
            </a:r>
            <a:endParaRPr lang="es-MX" sz="2000" dirty="0" smtClean="0"/>
          </a:p>
          <a:p>
            <a:pPr algn="just"/>
            <a:endParaRPr lang="es-MX" sz="2000" dirty="0" smtClean="0"/>
          </a:p>
          <a:p>
            <a:pPr algn="just"/>
            <a:r>
              <a:rPr lang="es-MX" dirty="0" smtClean="0">
                <a:solidFill>
                  <a:schemeClr val="tx2">
                    <a:lumMod val="75000"/>
                  </a:schemeClr>
                </a:solidFill>
              </a:rPr>
              <a:t>Reorganización de la estructura orgánica de la Dirección general de presupuesto Público para un mejor seguimiento de la calidad del gasto público:</a:t>
            </a:r>
          </a:p>
        </p:txBody>
      </p:sp>
      <p:sp>
        <p:nvSpPr>
          <p:cNvPr id="2" name="CuadroTexto 1"/>
          <p:cNvSpPr txBox="1"/>
          <p:nvPr/>
        </p:nvSpPr>
        <p:spPr>
          <a:xfrm>
            <a:off x="683492" y="3268148"/>
            <a:ext cx="4755546" cy="3477875"/>
          </a:xfrm>
          <a:prstGeom prst="rect">
            <a:avLst/>
          </a:prstGeom>
          <a:noFill/>
        </p:spPr>
        <p:txBody>
          <a:bodyPr wrap="square" rtlCol="0">
            <a:spAutoFit/>
          </a:bodyPr>
          <a:lstStyle/>
          <a:p>
            <a:r>
              <a:rPr lang="es-MX" dirty="0" smtClean="0"/>
              <a:t>Antes</a:t>
            </a:r>
          </a:p>
          <a:p>
            <a:endParaRPr lang="es-MX" dirty="0" smtClean="0"/>
          </a:p>
          <a:p>
            <a:pPr marL="342900" indent="-342900">
              <a:buFont typeface="+mj-lt"/>
              <a:buAutoNum type="arabicPeriod"/>
            </a:pPr>
            <a:r>
              <a:rPr lang="es-MX" dirty="0" smtClean="0"/>
              <a:t>Dirección </a:t>
            </a:r>
            <a:r>
              <a:rPr lang="es-MX" dirty="0"/>
              <a:t>de Normatividad</a:t>
            </a:r>
          </a:p>
          <a:p>
            <a:pPr marL="342900" indent="-342900">
              <a:buFont typeface="+mj-lt"/>
              <a:buAutoNum type="arabicPeriod"/>
            </a:pPr>
            <a:r>
              <a:rPr lang="es-MX" dirty="0"/>
              <a:t>Dirección de Programación y seguimiento presupuestal</a:t>
            </a:r>
          </a:p>
          <a:p>
            <a:pPr marL="342900" indent="-342900">
              <a:buFont typeface="+mj-lt"/>
              <a:buAutoNum type="arabicPeriod"/>
            </a:pPr>
            <a:r>
              <a:rPr lang="es-MX" dirty="0"/>
              <a:t>Dirección de </a:t>
            </a:r>
            <a:r>
              <a:rPr lang="es-MX" dirty="0" smtClean="0"/>
              <a:t>Presupuesto de Gobierno Nacional</a:t>
            </a:r>
            <a:endParaRPr lang="es-MX" dirty="0"/>
          </a:p>
          <a:p>
            <a:pPr marL="342900" indent="-342900">
              <a:buFont typeface="+mj-lt"/>
              <a:buAutoNum type="arabicPeriod"/>
            </a:pPr>
            <a:r>
              <a:rPr lang="es-MX" dirty="0"/>
              <a:t>Dirección de </a:t>
            </a:r>
            <a:r>
              <a:rPr lang="es-MX" dirty="0" smtClean="0"/>
              <a:t>Presupuesto de Gobiernos Regionales</a:t>
            </a:r>
            <a:endParaRPr lang="es-MX" dirty="0"/>
          </a:p>
          <a:p>
            <a:pPr marL="342900" indent="-342900">
              <a:buFont typeface="+mj-lt"/>
              <a:buAutoNum type="arabicPeriod"/>
            </a:pPr>
            <a:r>
              <a:rPr lang="es-MX" dirty="0"/>
              <a:t>Dirección de </a:t>
            </a:r>
            <a:r>
              <a:rPr lang="es-MX" dirty="0" smtClean="0"/>
              <a:t>Presupuesto de Gobiernos Locales</a:t>
            </a:r>
            <a:endParaRPr lang="es-MX" dirty="0"/>
          </a:p>
        </p:txBody>
      </p:sp>
      <p:sp>
        <p:nvSpPr>
          <p:cNvPr id="6" name="CuadroTexto 5"/>
          <p:cNvSpPr txBox="1"/>
          <p:nvPr/>
        </p:nvSpPr>
        <p:spPr>
          <a:xfrm>
            <a:off x="5175820" y="3268147"/>
            <a:ext cx="4691726" cy="2862322"/>
          </a:xfrm>
          <a:prstGeom prst="rect">
            <a:avLst/>
          </a:prstGeom>
          <a:noFill/>
        </p:spPr>
        <p:txBody>
          <a:bodyPr wrap="square" rtlCol="0">
            <a:spAutoFit/>
          </a:bodyPr>
          <a:lstStyle/>
          <a:p>
            <a:r>
              <a:rPr lang="es-MX" dirty="0" smtClean="0"/>
              <a:t>Ahora</a:t>
            </a:r>
          </a:p>
          <a:p>
            <a:endParaRPr lang="es-MX" dirty="0" smtClean="0"/>
          </a:p>
          <a:p>
            <a:pPr marL="342900" indent="-342900">
              <a:buFont typeface="+mj-lt"/>
              <a:buAutoNum type="arabicPeriod"/>
            </a:pPr>
            <a:r>
              <a:rPr lang="es-MX" dirty="0" smtClean="0"/>
              <a:t>Dirección de Normatividad</a:t>
            </a:r>
          </a:p>
          <a:p>
            <a:pPr marL="342900" indent="-342900">
              <a:buFont typeface="+mj-lt"/>
              <a:buAutoNum type="arabicPeriod"/>
            </a:pPr>
            <a:r>
              <a:rPr lang="es-MX" dirty="0" smtClean="0"/>
              <a:t>Dirección de Programación y seguimiento presupuestal</a:t>
            </a:r>
          </a:p>
          <a:p>
            <a:pPr marL="342900" indent="-342900">
              <a:buFont typeface="+mj-lt"/>
              <a:buAutoNum type="arabicPeriod"/>
            </a:pPr>
            <a:r>
              <a:rPr lang="es-MX" dirty="0" smtClean="0"/>
              <a:t>Dirección de Presupuesto Temático</a:t>
            </a:r>
          </a:p>
          <a:p>
            <a:pPr marL="342900" indent="-342900">
              <a:buFont typeface="+mj-lt"/>
              <a:buAutoNum type="arabicPeriod"/>
            </a:pPr>
            <a:r>
              <a:rPr lang="es-MX" dirty="0" smtClean="0"/>
              <a:t>Dirección de articulación Territorial</a:t>
            </a:r>
          </a:p>
          <a:p>
            <a:pPr marL="342900" indent="-342900">
              <a:buFont typeface="+mj-lt"/>
              <a:buAutoNum type="arabicPeriod"/>
            </a:pPr>
            <a:r>
              <a:rPr lang="es-MX" dirty="0" smtClean="0"/>
              <a:t>Dirección de calidad del Gasto Publico</a:t>
            </a:r>
          </a:p>
          <a:p>
            <a:endParaRPr lang="es-MX" dirty="0"/>
          </a:p>
        </p:txBody>
      </p:sp>
    </p:spTree>
    <p:extLst>
      <p:ext uri="{BB962C8B-B14F-4D97-AF65-F5344CB8AC3E}">
        <p14:creationId xmlns:p14="http://schemas.microsoft.com/office/powerpoint/2010/main" val="235779420"/>
      </p:ext>
    </p:extLst>
  </p:cSld>
  <p:clrMapOvr>
    <a:masterClrMapping/>
  </p:clrMapOvr>
  <p:transition spd="med">
    <p:zoom/>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4"/>
          <p:cNvSpPr>
            <a:spLocks noChangeArrowheads="1"/>
          </p:cNvSpPr>
          <p:nvPr/>
        </p:nvSpPr>
        <p:spPr bwMode="auto">
          <a:xfrm>
            <a:off x="7358063" y="6446838"/>
            <a:ext cx="1800225"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lstStyle/>
          <a:p>
            <a:pPr>
              <a:buFont typeface="Arial" charset="0"/>
              <a:buNone/>
            </a:pPr>
            <a:r>
              <a:rPr lang="es-ES" altLang="zh-CN" sz="800" b="0">
                <a:solidFill>
                  <a:srgbClr val="D58B46"/>
                </a:solidFill>
                <a:latin typeface="Trebuchet MS" pitchFamily="34" charset="0"/>
                <a:ea typeface="ＭＳ Ｐゴシック" pitchFamily="34" charset="-128"/>
                <a:sym typeface="Trebuchet MS" pitchFamily="34" charset="0"/>
              </a:rPr>
              <a:t> </a:t>
            </a:r>
            <a:endParaRPr lang="es-ES" altLang="zh-CN">
              <a:ea typeface="ＭＳ Ｐゴシック" pitchFamily="34" charset="-128"/>
            </a:endParaRPr>
          </a:p>
        </p:txBody>
      </p:sp>
      <p:sp>
        <p:nvSpPr>
          <p:cNvPr id="84995" name="Text Box 5"/>
          <p:cNvSpPr>
            <a:spLocks noChangeArrowheads="1"/>
          </p:cNvSpPr>
          <p:nvPr/>
        </p:nvSpPr>
        <p:spPr bwMode="auto">
          <a:xfrm>
            <a:off x="-2073275" y="673100"/>
            <a:ext cx="2035175"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42977" tIns="42977" rIns="42977" bIns="42977">
            <a:spAutoFit/>
          </a:bodyPr>
          <a:lstStyle/>
          <a:p>
            <a:pPr>
              <a:buFont typeface="Arial" charset="0"/>
              <a:buNone/>
            </a:pPr>
            <a:r>
              <a:rPr lang="es-ES" altLang="zh-CN" sz="1900">
                <a:solidFill>
                  <a:srgbClr val="BE0027"/>
                </a:solidFill>
                <a:latin typeface="Trebuchet MS" pitchFamily="34" charset="0"/>
                <a:ea typeface="ＭＳ Ｐゴシック" pitchFamily="34" charset="-128"/>
                <a:sym typeface="Trebuchet MS" pitchFamily="34" charset="0"/>
              </a:rPr>
              <a:t>DO NOT REFRESH</a:t>
            </a:r>
            <a:endParaRPr lang="es-ES" altLang="zh-CN">
              <a:ea typeface="ＭＳ Ｐゴシック" pitchFamily="34" charset="-128"/>
            </a:endParaRPr>
          </a:p>
        </p:txBody>
      </p:sp>
      <p:sp>
        <p:nvSpPr>
          <p:cNvPr id="84996" name="Text Box 17"/>
          <p:cNvSpPr>
            <a:spLocks noChangeArrowheads="1"/>
          </p:cNvSpPr>
          <p:nvPr/>
        </p:nvSpPr>
        <p:spPr bwMode="auto">
          <a:xfrm>
            <a:off x="7624763" y="6446838"/>
            <a:ext cx="1800225"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lstStyle/>
          <a:p>
            <a:pPr>
              <a:buFont typeface="Arial" charset="0"/>
              <a:buNone/>
            </a:pPr>
            <a:r>
              <a:rPr lang="es-ES" altLang="zh-CN" sz="800" b="0">
                <a:solidFill>
                  <a:srgbClr val="D58B46"/>
                </a:solidFill>
                <a:latin typeface="Trebuchet MS" pitchFamily="34" charset="0"/>
                <a:ea typeface="ＭＳ Ｐゴシック" pitchFamily="34" charset="-128"/>
                <a:sym typeface="Trebuchet MS" pitchFamily="34" charset="0"/>
              </a:rPr>
              <a:t> </a:t>
            </a:r>
            <a:endParaRPr lang="es-ES" altLang="zh-CN">
              <a:ea typeface="ＭＳ Ｐゴシック" pitchFamily="34" charset="-128"/>
            </a:endParaRPr>
          </a:p>
        </p:txBody>
      </p:sp>
      <p:sp>
        <p:nvSpPr>
          <p:cNvPr id="84997" name="Text Box 24"/>
          <p:cNvSpPr>
            <a:spLocks noChangeArrowheads="1"/>
          </p:cNvSpPr>
          <p:nvPr/>
        </p:nvSpPr>
        <p:spPr bwMode="auto">
          <a:xfrm>
            <a:off x="7264400" y="6391275"/>
            <a:ext cx="2641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charset="0"/>
              <a:buNone/>
            </a:pPr>
            <a:r>
              <a:rPr lang="es-ES" altLang="zh-CN" sz="1200">
                <a:solidFill>
                  <a:srgbClr val="555555"/>
                </a:solidFill>
                <a:latin typeface="Trebuchet MS" pitchFamily="34" charset="0"/>
                <a:ea typeface="ＭＳ Ｐゴシック" pitchFamily="34" charset="-128"/>
                <a:sym typeface="Trebuchet MS" pitchFamily="34" charset="0"/>
              </a:rPr>
              <a:t>Ministerio de Economía y Finanzas</a:t>
            </a:r>
            <a:endParaRPr lang="es-ES" altLang="zh-CN">
              <a:ea typeface="ＭＳ Ｐゴシック" pitchFamily="34" charset="-128"/>
            </a:endParaRPr>
          </a:p>
        </p:txBody>
      </p:sp>
      <p:sp>
        <p:nvSpPr>
          <p:cNvPr id="84998" name="Line 25"/>
          <p:cNvSpPr>
            <a:spLocks noChangeShapeType="1"/>
          </p:cNvSpPr>
          <p:nvPr/>
        </p:nvSpPr>
        <p:spPr bwMode="auto">
          <a:xfrm>
            <a:off x="933450" y="6234113"/>
            <a:ext cx="8972550" cy="1587"/>
          </a:xfrm>
          <a:prstGeom prst="line">
            <a:avLst/>
          </a:prstGeom>
          <a:noFill/>
          <a:ln w="12700" cap="sq">
            <a:solidFill>
              <a:srgbClr val="FF0000"/>
            </a:solidFill>
            <a:bevel/>
            <a:headEnd/>
            <a:tailEnd/>
          </a:ln>
          <a:extLst>
            <a:ext uri="{909E8E84-426E-40DD-AFC4-6F175D3DCCD1}">
              <a14:hiddenFill xmlns:a14="http://schemas.microsoft.com/office/drawing/2010/main">
                <a:noFill/>
              </a14:hiddenFill>
            </a:ext>
          </a:extLst>
        </p:spPr>
        <p:txBody>
          <a:bodyPr wrap="none"/>
          <a:lstStyle/>
          <a:p>
            <a:endParaRPr lang="es-PE"/>
          </a:p>
        </p:txBody>
      </p:sp>
      <p:sp>
        <p:nvSpPr>
          <p:cNvPr id="84999" name="Text Box 14"/>
          <p:cNvSpPr>
            <a:spLocks noChangeArrowheads="1"/>
          </p:cNvSpPr>
          <p:nvPr/>
        </p:nvSpPr>
        <p:spPr bwMode="auto">
          <a:xfrm>
            <a:off x="1417638" y="6272213"/>
            <a:ext cx="2238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p>
            <a:pPr>
              <a:buFont typeface="Arial" charset="0"/>
              <a:buNone/>
            </a:pPr>
            <a:r>
              <a:rPr lang="es-ES" altLang="zh-CN" sz="1200" b="0">
                <a:solidFill>
                  <a:srgbClr val="555555"/>
                </a:solidFill>
                <a:latin typeface="Trebuchet MS" pitchFamily="34" charset="0"/>
                <a:ea typeface="ＭＳ Ｐゴシック" pitchFamily="34" charset="-128"/>
                <a:sym typeface="Trebuchet MS" pitchFamily="34" charset="0"/>
              </a:rPr>
              <a:t> República del Perú</a:t>
            </a:r>
          </a:p>
        </p:txBody>
      </p:sp>
      <p:pic>
        <p:nvPicPr>
          <p:cNvPr id="85000" name="Picture 5" descr="escperu"/>
          <p:cNvPicPr>
            <a:picLocks noChangeAspect="1" noChangeArrowheads="1"/>
          </p:cNvPicPr>
          <p:nvPr/>
        </p:nvPicPr>
        <p:blipFill>
          <a:blip r:embed="rId2" cstate="print">
            <a:lum bright="28000" contrast="-40000"/>
            <a:extLst>
              <a:ext uri="{28A0092B-C50C-407E-A947-70E740481C1C}">
                <a14:useLocalDpi xmlns:a14="http://schemas.microsoft.com/office/drawing/2010/main" val="0"/>
              </a:ext>
            </a:extLst>
          </a:blip>
          <a:srcRect/>
          <a:stretch>
            <a:fillRect/>
          </a:stretch>
        </p:blipFill>
        <p:spPr bwMode="auto">
          <a:xfrm>
            <a:off x="935038" y="6265863"/>
            <a:ext cx="457200"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5001" name="Rectangle 9"/>
          <p:cNvSpPr>
            <a:spLocks noChangeArrowheads="1"/>
          </p:cNvSpPr>
          <p:nvPr/>
        </p:nvSpPr>
        <p:spPr bwMode="auto">
          <a:xfrm rot="10800000">
            <a:off x="523875" y="0"/>
            <a:ext cx="311150" cy="6858000"/>
          </a:xfrm>
          <a:prstGeom prst="rect">
            <a:avLst/>
          </a:prstGeom>
          <a:gradFill rotWithShape="1">
            <a:gsLst>
              <a:gs pos="0">
                <a:srgbClr val="FFFFFF"/>
              </a:gs>
              <a:gs pos="100000">
                <a:srgbClr val="CC000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45720" rIns="45720" anchor="ctr"/>
          <a:lstStyle/>
          <a:p>
            <a:pPr>
              <a:buFont typeface="Arial" charset="0"/>
              <a:buNone/>
            </a:pPr>
            <a:endParaRPr lang="es-ES" altLang="es-ES">
              <a:solidFill>
                <a:srgbClr val="000000"/>
              </a:solidFill>
              <a:latin typeface="Trebuchet MS" pitchFamily="34" charset="0"/>
              <a:ea typeface="ＭＳ Ｐゴシック" pitchFamily="34" charset="-128"/>
              <a:sym typeface="Trebuchet MS" pitchFamily="34" charset="0"/>
            </a:endParaRPr>
          </a:p>
        </p:txBody>
      </p:sp>
      <p:pic>
        <p:nvPicPr>
          <p:cNvPr id="85002" name="12 Imagen" descr="FONDO_MOD_2-01.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5400"/>
            <a:ext cx="9906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85003" name="2 CuadroTexto"/>
          <p:cNvSpPr>
            <a:spLocks noChangeArrowheads="1"/>
          </p:cNvSpPr>
          <p:nvPr/>
        </p:nvSpPr>
        <p:spPr bwMode="auto">
          <a:xfrm>
            <a:off x="3379788" y="695325"/>
            <a:ext cx="15065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eaLnBrk="1" hangingPunct="1">
              <a:buFont typeface="Arial" charset="0"/>
              <a:buNone/>
            </a:pPr>
            <a:r>
              <a:rPr lang="es-ES" altLang="zh-CN" sz="1000" b="0">
                <a:solidFill>
                  <a:schemeClr val="bg1"/>
                </a:solidFill>
                <a:ea typeface="ＭＳ Ｐゴシック" pitchFamily="34" charset="-128"/>
              </a:rPr>
              <a:t>Despacho  Viceministerial </a:t>
            </a:r>
          </a:p>
          <a:p>
            <a:pPr eaLnBrk="1" hangingPunct="1">
              <a:buFont typeface="Arial" charset="0"/>
              <a:buNone/>
            </a:pPr>
            <a:r>
              <a:rPr lang="es-ES" altLang="zh-CN" sz="1000" b="0">
                <a:solidFill>
                  <a:schemeClr val="bg1"/>
                </a:solidFill>
                <a:ea typeface="ＭＳ Ｐゴシック" pitchFamily="34" charset="-128"/>
              </a:rPr>
              <a:t>De Hacienda</a:t>
            </a:r>
          </a:p>
        </p:txBody>
      </p:sp>
      <p:sp>
        <p:nvSpPr>
          <p:cNvPr id="85004" name="1 Título"/>
          <p:cNvSpPr>
            <a:spLocks noGrp="1"/>
          </p:cNvSpPr>
          <p:nvPr>
            <p:ph type="title"/>
          </p:nvPr>
        </p:nvSpPr>
        <p:spPr>
          <a:xfrm>
            <a:off x="3070225" y="2762250"/>
            <a:ext cx="5187950" cy="1274763"/>
          </a:xfrm>
        </p:spPr>
        <p:txBody>
          <a:bodyPr/>
          <a:lstStyle/>
          <a:p>
            <a:pPr eaLnBrk="1" hangingPunct="1"/>
            <a:r>
              <a:rPr lang="es-ES" altLang="es-ES" sz="3200" b="1" smtClean="0"/>
              <a:t>¿Hacia dónde vamos?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4"/>
          <p:cNvSpPr>
            <a:spLocks noChangeArrowheads="1"/>
          </p:cNvSpPr>
          <p:nvPr/>
        </p:nvSpPr>
        <p:spPr bwMode="auto">
          <a:xfrm>
            <a:off x="7358063" y="6446838"/>
            <a:ext cx="1800225"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lstStyle/>
          <a:p>
            <a:pPr>
              <a:buFont typeface="Arial" charset="0"/>
              <a:buNone/>
            </a:pPr>
            <a:r>
              <a:rPr lang="es-ES" altLang="zh-CN" sz="800" b="0">
                <a:solidFill>
                  <a:srgbClr val="D58B46"/>
                </a:solidFill>
                <a:latin typeface="Trebuchet MS" pitchFamily="34" charset="0"/>
                <a:ea typeface="ＭＳ Ｐゴシック" pitchFamily="34" charset="-128"/>
                <a:sym typeface="Trebuchet MS" pitchFamily="34" charset="0"/>
              </a:rPr>
              <a:t> </a:t>
            </a:r>
            <a:endParaRPr lang="es-ES" altLang="zh-CN">
              <a:ea typeface="ＭＳ Ｐゴシック" pitchFamily="34" charset="-128"/>
            </a:endParaRPr>
          </a:p>
        </p:txBody>
      </p:sp>
      <p:sp>
        <p:nvSpPr>
          <p:cNvPr id="41987" name="Text Box 5"/>
          <p:cNvSpPr>
            <a:spLocks noChangeArrowheads="1"/>
          </p:cNvSpPr>
          <p:nvPr/>
        </p:nvSpPr>
        <p:spPr bwMode="auto">
          <a:xfrm>
            <a:off x="-2073275" y="673100"/>
            <a:ext cx="2035175"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42977" tIns="42977" rIns="42977" bIns="42977">
            <a:spAutoFit/>
          </a:bodyPr>
          <a:lstStyle/>
          <a:p>
            <a:pPr>
              <a:buFont typeface="Arial" charset="0"/>
              <a:buNone/>
            </a:pPr>
            <a:r>
              <a:rPr lang="es-ES" altLang="zh-CN" sz="1900">
                <a:solidFill>
                  <a:srgbClr val="BE0027"/>
                </a:solidFill>
                <a:latin typeface="Trebuchet MS" pitchFamily="34" charset="0"/>
                <a:ea typeface="ＭＳ Ｐゴシック" pitchFamily="34" charset="-128"/>
                <a:sym typeface="Trebuchet MS" pitchFamily="34" charset="0"/>
              </a:rPr>
              <a:t>DO NOT REFRESH</a:t>
            </a:r>
            <a:endParaRPr lang="es-ES" altLang="zh-CN">
              <a:ea typeface="ＭＳ Ｐゴシック" pitchFamily="34" charset="-128"/>
            </a:endParaRPr>
          </a:p>
        </p:txBody>
      </p:sp>
      <p:sp>
        <p:nvSpPr>
          <p:cNvPr id="41988" name="Text Box 17"/>
          <p:cNvSpPr>
            <a:spLocks noChangeArrowheads="1"/>
          </p:cNvSpPr>
          <p:nvPr/>
        </p:nvSpPr>
        <p:spPr bwMode="auto">
          <a:xfrm>
            <a:off x="7624763" y="6446838"/>
            <a:ext cx="1800225"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lstStyle/>
          <a:p>
            <a:pPr>
              <a:buFont typeface="Arial" charset="0"/>
              <a:buNone/>
            </a:pPr>
            <a:r>
              <a:rPr lang="es-ES" altLang="zh-CN" sz="800" b="0">
                <a:solidFill>
                  <a:srgbClr val="D58B46"/>
                </a:solidFill>
                <a:latin typeface="Trebuchet MS" pitchFamily="34" charset="0"/>
                <a:ea typeface="ＭＳ Ｐゴシック" pitchFamily="34" charset="-128"/>
                <a:sym typeface="Trebuchet MS" pitchFamily="34" charset="0"/>
              </a:rPr>
              <a:t> </a:t>
            </a:r>
            <a:endParaRPr lang="es-ES" altLang="zh-CN">
              <a:ea typeface="ＭＳ Ｐゴシック" pitchFamily="34" charset="-128"/>
            </a:endParaRPr>
          </a:p>
        </p:txBody>
      </p:sp>
      <p:sp>
        <p:nvSpPr>
          <p:cNvPr id="41989" name="Text Box 24"/>
          <p:cNvSpPr>
            <a:spLocks noChangeArrowheads="1"/>
          </p:cNvSpPr>
          <p:nvPr/>
        </p:nvSpPr>
        <p:spPr bwMode="auto">
          <a:xfrm>
            <a:off x="7264400" y="6391275"/>
            <a:ext cx="2641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charset="0"/>
              <a:buNone/>
            </a:pPr>
            <a:r>
              <a:rPr lang="es-ES" altLang="zh-CN" sz="1200">
                <a:solidFill>
                  <a:srgbClr val="555555"/>
                </a:solidFill>
                <a:latin typeface="Trebuchet MS" pitchFamily="34" charset="0"/>
                <a:ea typeface="ＭＳ Ｐゴシック" pitchFamily="34" charset="-128"/>
                <a:sym typeface="Trebuchet MS" pitchFamily="34" charset="0"/>
              </a:rPr>
              <a:t>Ministerio de Economía y Finanzas</a:t>
            </a:r>
            <a:endParaRPr lang="es-ES" altLang="zh-CN">
              <a:ea typeface="ＭＳ Ｐゴシック" pitchFamily="34" charset="-128"/>
            </a:endParaRPr>
          </a:p>
        </p:txBody>
      </p:sp>
      <p:sp>
        <p:nvSpPr>
          <p:cNvPr id="41990" name="Line 25"/>
          <p:cNvSpPr>
            <a:spLocks noChangeShapeType="1"/>
          </p:cNvSpPr>
          <p:nvPr/>
        </p:nvSpPr>
        <p:spPr bwMode="auto">
          <a:xfrm>
            <a:off x="933450" y="6234113"/>
            <a:ext cx="8972550" cy="1587"/>
          </a:xfrm>
          <a:prstGeom prst="line">
            <a:avLst/>
          </a:prstGeom>
          <a:noFill/>
          <a:ln w="12700" cap="sq">
            <a:solidFill>
              <a:srgbClr val="FF0000"/>
            </a:solidFill>
            <a:bevel/>
            <a:headEnd/>
            <a:tailEnd/>
          </a:ln>
          <a:extLst>
            <a:ext uri="{909E8E84-426E-40DD-AFC4-6F175D3DCCD1}">
              <a14:hiddenFill xmlns:a14="http://schemas.microsoft.com/office/drawing/2010/main">
                <a:noFill/>
              </a14:hiddenFill>
            </a:ext>
          </a:extLst>
        </p:spPr>
        <p:txBody>
          <a:bodyPr wrap="none"/>
          <a:lstStyle/>
          <a:p>
            <a:endParaRPr lang="es-PE"/>
          </a:p>
        </p:txBody>
      </p:sp>
      <p:sp>
        <p:nvSpPr>
          <p:cNvPr id="41991" name="Text Box 14"/>
          <p:cNvSpPr>
            <a:spLocks noChangeArrowheads="1"/>
          </p:cNvSpPr>
          <p:nvPr/>
        </p:nvSpPr>
        <p:spPr bwMode="auto">
          <a:xfrm>
            <a:off x="1417638" y="6272213"/>
            <a:ext cx="2238375"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p>
            <a:pPr>
              <a:buFont typeface="Arial" charset="0"/>
              <a:buNone/>
            </a:pPr>
            <a:r>
              <a:rPr lang="es-ES" altLang="zh-CN" sz="1200" b="0">
                <a:solidFill>
                  <a:srgbClr val="555555"/>
                </a:solidFill>
                <a:latin typeface="Trebuchet MS" pitchFamily="34" charset="0"/>
                <a:ea typeface="ＭＳ Ｐゴシック" pitchFamily="34" charset="-128"/>
                <a:sym typeface="Trebuchet MS" pitchFamily="34" charset="0"/>
              </a:rPr>
              <a:t> República del Perú</a:t>
            </a:r>
          </a:p>
        </p:txBody>
      </p:sp>
      <p:pic>
        <p:nvPicPr>
          <p:cNvPr id="41992" name="Picture 5" descr="escperu"/>
          <p:cNvPicPr>
            <a:picLocks noChangeAspect="1" noChangeArrowheads="1"/>
          </p:cNvPicPr>
          <p:nvPr/>
        </p:nvPicPr>
        <p:blipFill>
          <a:blip r:embed="rId2" cstate="print">
            <a:lum bright="28000" contrast="-40000"/>
            <a:extLst>
              <a:ext uri="{28A0092B-C50C-407E-A947-70E740481C1C}">
                <a14:useLocalDpi xmlns:a14="http://schemas.microsoft.com/office/drawing/2010/main" val="0"/>
              </a:ext>
            </a:extLst>
          </a:blip>
          <a:srcRect/>
          <a:stretch>
            <a:fillRect/>
          </a:stretch>
        </p:blipFill>
        <p:spPr bwMode="auto">
          <a:xfrm>
            <a:off x="935038" y="6265863"/>
            <a:ext cx="457200"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3" name="Rectangle 9"/>
          <p:cNvSpPr>
            <a:spLocks noChangeArrowheads="1"/>
          </p:cNvSpPr>
          <p:nvPr/>
        </p:nvSpPr>
        <p:spPr bwMode="auto">
          <a:xfrm rot="10800000">
            <a:off x="523875" y="0"/>
            <a:ext cx="311150" cy="6858000"/>
          </a:xfrm>
          <a:prstGeom prst="rect">
            <a:avLst/>
          </a:prstGeom>
          <a:gradFill rotWithShape="1">
            <a:gsLst>
              <a:gs pos="0">
                <a:srgbClr val="FFFFFF"/>
              </a:gs>
              <a:gs pos="100000">
                <a:srgbClr val="CC000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45720" rIns="45720" anchor="ctr"/>
          <a:lstStyle/>
          <a:p>
            <a:pPr>
              <a:buFont typeface="Arial" charset="0"/>
              <a:buNone/>
            </a:pPr>
            <a:endParaRPr lang="es-ES" altLang="es-ES">
              <a:solidFill>
                <a:srgbClr val="000000"/>
              </a:solidFill>
              <a:latin typeface="Trebuchet MS" pitchFamily="34" charset="0"/>
              <a:ea typeface="ＭＳ Ｐゴシック" pitchFamily="34" charset="-128"/>
              <a:sym typeface="Trebuchet MS" pitchFamily="34" charset="0"/>
            </a:endParaRPr>
          </a:p>
        </p:txBody>
      </p:sp>
      <p:pic>
        <p:nvPicPr>
          <p:cNvPr id="41994" name="12 Imagen" descr="FONDO_MOD_2-01.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5400"/>
            <a:ext cx="9906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41995" name="2 CuadroTexto"/>
          <p:cNvSpPr>
            <a:spLocks noChangeArrowheads="1"/>
          </p:cNvSpPr>
          <p:nvPr/>
        </p:nvSpPr>
        <p:spPr bwMode="auto">
          <a:xfrm>
            <a:off x="3379788" y="695325"/>
            <a:ext cx="15065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p>
            <a:pPr eaLnBrk="1" hangingPunct="1">
              <a:buFont typeface="Arial" charset="0"/>
              <a:buNone/>
            </a:pPr>
            <a:r>
              <a:rPr lang="es-ES" altLang="zh-CN" sz="1000" b="0">
                <a:solidFill>
                  <a:schemeClr val="bg1"/>
                </a:solidFill>
                <a:ea typeface="ＭＳ Ｐゴシック" pitchFamily="34" charset="-128"/>
              </a:rPr>
              <a:t>Despacho  Viceministerial </a:t>
            </a:r>
          </a:p>
          <a:p>
            <a:pPr eaLnBrk="1" hangingPunct="1">
              <a:buFont typeface="Arial" charset="0"/>
              <a:buNone/>
            </a:pPr>
            <a:r>
              <a:rPr lang="es-ES" altLang="zh-CN" sz="1000" b="0">
                <a:solidFill>
                  <a:schemeClr val="bg1"/>
                </a:solidFill>
                <a:ea typeface="ＭＳ Ｐゴシック" pitchFamily="34" charset="-128"/>
              </a:rPr>
              <a:t>De Hacienda</a:t>
            </a:r>
          </a:p>
        </p:txBody>
      </p:sp>
      <p:pic>
        <p:nvPicPr>
          <p:cNvPr id="4199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3575" y="1433513"/>
            <a:ext cx="6338888" cy="472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7" name="19 Elipse"/>
          <p:cNvSpPr>
            <a:spLocks noChangeArrowheads="1"/>
          </p:cNvSpPr>
          <p:nvPr/>
        </p:nvSpPr>
        <p:spPr bwMode="auto">
          <a:xfrm>
            <a:off x="4389438" y="3175000"/>
            <a:ext cx="1306512" cy="1252538"/>
          </a:xfrm>
          <a:prstGeom prst="ellipse">
            <a:avLst/>
          </a:prstGeom>
          <a:solidFill>
            <a:srgbClr val="C00000"/>
          </a:solidFill>
          <a:ln w="9525" algn="ctr">
            <a:solidFill>
              <a:schemeClr val="bg1"/>
            </a:solidFill>
            <a:round/>
            <a:headEnd/>
            <a:tailEnd/>
          </a:ln>
        </p:spPr>
        <p:txBody>
          <a:bodyPr/>
          <a:lstStyle/>
          <a:p>
            <a:pPr>
              <a:buFont typeface="Arial" charset="0"/>
              <a:buNone/>
            </a:pPr>
            <a:endParaRPr lang="es-PE" sz="800">
              <a:solidFill>
                <a:schemeClr val="bg1"/>
              </a:solidFill>
            </a:endParaRPr>
          </a:p>
          <a:p>
            <a:pPr>
              <a:buFont typeface="Arial" charset="0"/>
              <a:buNone/>
            </a:pPr>
            <a:endParaRPr lang="es-PE" sz="800">
              <a:solidFill>
                <a:schemeClr val="bg1"/>
              </a:solidFill>
            </a:endParaRPr>
          </a:p>
          <a:p>
            <a:pPr algn="ctr">
              <a:buFont typeface="Arial" charset="0"/>
              <a:buNone/>
            </a:pPr>
            <a:r>
              <a:rPr lang="es-PE" sz="1100">
                <a:solidFill>
                  <a:schemeClr val="bg1"/>
                </a:solidFill>
              </a:rPr>
              <a:t>Programa Presupuestal</a:t>
            </a:r>
          </a:p>
        </p:txBody>
      </p:sp>
      <p:sp>
        <p:nvSpPr>
          <p:cNvPr id="41998" name="1 Título"/>
          <p:cNvSpPr>
            <a:spLocks noGrp="1"/>
          </p:cNvSpPr>
          <p:nvPr>
            <p:ph type="title"/>
          </p:nvPr>
        </p:nvSpPr>
        <p:spPr>
          <a:xfrm>
            <a:off x="3084513" y="241300"/>
            <a:ext cx="5187950" cy="431800"/>
          </a:xfrm>
        </p:spPr>
        <p:txBody>
          <a:bodyPr/>
          <a:lstStyle/>
          <a:p>
            <a:pPr eaLnBrk="1" hangingPunct="1"/>
            <a:r>
              <a:rPr lang="es-ES" altLang="es-ES" sz="3200" smtClean="0"/>
              <a:t>Programas Presupuestales</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a 4"/>
          <p:cNvGraphicFramePr/>
          <p:nvPr/>
        </p:nvGraphicFramePr>
        <p:xfrm>
          <a:off x="-273581" y="1649156"/>
          <a:ext cx="9522444" cy="52265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2 Flecha derecha"/>
          <p:cNvSpPr/>
          <p:nvPr/>
        </p:nvSpPr>
        <p:spPr bwMode="auto">
          <a:xfrm>
            <a:off x="1633538" y="5159375"/>
            <a:ext cx="7065962" cy="1358900"/>
          </a:xfrm>
          <a:prstGeom prst="rightArrow">
            <a:avLst/>
          </a:prstGeom>
          <a:solidFill>
            <a:schemeClr val="bg1">
              <a:lumMod val="50000"/>
            </a:schemeClr>
          </a:solidFill>
          <a:ln w="9525" cap="flat" cmpd="sng" algn="ctr">
            <a:solidFill>
              <a:schemeClr val="tx1"/>
            </a:solidFill>
            <a:prstDash val="solid"/>
            <a:round/>
            <a:headEnd type="none" w="med" len="med"/>
            <a:tailEnd type="none" w="med" len="med"/>
          </a:ln>
          <a:effectLst/>
          <a:extLst/>
        </p:spPr>
        <p:txBody>
          <a:bodyPr/>
          <a:lstStyle/>
          <a:p>
            <a:pPr>
              <a:buFont typeface="Arial" panose="020B0604020202020204" pitchFamily="34" charset="0"/>
              <a:buNone/>
              <a:defRPr/>
            </a:pPr>
            <a:r>
              <a:rPr lang="es-PE" b="0" dirty="0"/>
              <a:t>Consolidar los instrumentos en un sistema de seguimiento y evaluación de </a:t>
            </a:r>
            <a:r>
              <a:rPr lang="es-PE" dirty="0"/>
              <a:t>prioridades</a:t>
            </a:r>
            <a:r>
              <a:rPr lang="es-PE" b="0" dirty="0"/>
              <a:t>, al servicio de un </a:t>
            </a:r>
            <a:r>
              <a:rPr lang="es-PE" dirty="0"/>
              <a:t>Centro de Gobierno</a:t>
            </a:r>
          </a:p>
        </p:txBody>
      </p:sp>
      <p:sp>
        <p:nvSpPr>
          <p:cNvPr id="86020" name="3 Título"/>
          <p:cNvSpPr>
            <a:spLocks noGrp="1"/>
          </p:cNvSpPr>
          <p:nvPr>
            <p:ph type="title"/>
          </p:nvPr>
        </p:nvSpPr>
        <p:spPr/>
        <p:txBody>
          <a:bodyPr/>
          <a:lstStyle/>
          <a:p>
            <a:r>
              <a:rPr lang="es-PE" dirty="0" smtClean="0"/>
              <a:t>HACIA DONDE VAMOS…</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46005" y="1008958"/>
            <a:ext cx="9865268" cy="559168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s-PE" dirty="0"/>
          </a:p>
        </p:txBody>
      </p:sp>
      <p:sp>
        <p:nvSpPr>
          <p:cNvPr id="3" name="2 Rectángulo"/>
          <p:cNvSpPr/>
          <p:nvPr/>
        </p:nvSpPr>
        <p:spPr>
          <a:xfrm>
            <a:off x="201216" y="323851"/>
            <a:ext cx="9395221" cy="646331"/>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pPr algn="ctr"/>
            <a:r>
              <a:rPr lang="es-PE" sz="3600" b="1" spc="300" dirty="0" smtClean="0">
                <a:solidFill>
                  <a:schemeClr val="bg1"/>
                </a:solidFill>
                <a:effectLst>
                  <a:outerShdw blurRad="38100" dist="38100" dir="2700000" algn="tl">
                    <a:srgbClr val="000000">
                      <a:alpha val="43137"/>
                    </a:srgbClr>
                  </a:outerShdw>
                </a:effectLst>
                <a:latin typeface="Candara" panose="020E0502030303020204" pitchFamily="34" charset="0"/>
              </a:rPr>
              <a:t>Mapa </a:t>
            </a:r>
            <a:r>
              <a:rPr lang="es-PE" sz="3600" b="1" spc="300" dirty="0">
                <a:solidFill>
                  <a:schemeClr val="bg1"/>
                </a:solidFill>
                <a:effectLst>
                  <a:outerShdw blurRad="38100" dist="38100" dir="2700000" algn="tl">
                    <a:srgbClr val="000000">
                      <a:alpha val="43137"/>
                    </a:srgbClr>
                  </a:outerShdw>
                </a:effectLst>
                <a:latin typeface="Candara" panose="020E0502030303020204" pitchFamily="34" charset="0"/>
              </a:rPr>
              <a:t>de Procesos - SURE</a:t>
            </a:r>
          </a:p>
        </p:txBody>
      </p:sp>
      <p:sp>
        <p:nvSpPr>
          <p:cNvPr id="170" name="Rectángulo 12"/>
          <p:cNvSpPr/>
          <p:nvPr/>
        </p:nvSpPr>
        <p:spPr>
          <a:xfrm>
            <a:off x="241014" y="2988533"/>
            <a:ext cx="847730" cy="646245"/>
          </a:xfrm>
          <a:prstGeom prst="rect">
            <a:avLst/>
          </a:prstGeom>
          <a:solidFill>
            <a:schemeClr val="accent1">
              <a:lumMod val="40000"/>
              <a:lumOff val="60000"/>
            </a:schemeClr>
          </a:solidFill>
          <a:ln>
            <a:prstDash val="dash"/>
          </a:ln>
        </p:spPr>
        <p:style>
          <a:lnRef idx="1">
            <a:schemeClr val="accent1"/>
          </a:lnRef>
          <a:fillRef idx="2">
            <a:schemeClr val="accent1"/>
          </a:fillRef>
          <a:effectRef idx="1">
            <a:schemeClr val="accent1"/>
          </a:effectRef>
          <a:fontRef idx="minor">
            <a:schemeClr val="dk1"/>
          </a:fontRef>
        </p:style>
        <p:txBody>
          <a:bodyPr rtlCol="0" anchor="ctr"/>
          <a:lstStyle/>
          <a:p>
            <a:pPr algn="ctr"/>
            <a:r>
              <a:rPr lang="es-PE" sz="1200" b="1" kern="0" dirty="0">
                <a:solidFill>
                  <a:srgbClr val="4F81BD">
                    <a:lumMod val="50000"/>
                  </a:srgbClr>
                </a:solidFill>
                <a:latin typeface="Calibri"/>
              </a:rPr>
              <a:t>Provisión </a:t>
            </a:r>
            <a:r>
              <a:rPr lang="es-PE" sz="1200" b="1" kern="0" dirty="0" smtClean="0">
                <a:solidFill>
                  <a:srgbClr val="4F81BD">
                    <a:lumMod val="50000"/>
                  </a:srgbClr>
                </a:solidFill>
                <a:latin typeface="Calibri"/>
              </a:rPr>
              <a:t>Servicios </a:t>
            </a:r>
            <a:r>
              <a:rPr lang="es-PE" sz="1100" b="1" i="1" kern="0" dirty="0" smtClean="0">
                <a:solidFill>
                  <a:srgbClr val="4F81BD">
                    <a:lumMod val="50000"/>
                  </a:srgbClr>
                </a:solidFill>
                <a:latin typeface="Calibri"/>
              </a:rPr>
              <a:t>(Trayectoria)</a:t>
            </a:r>
            <a:endParaRPr lang="es-PE" sz="1100" b="1" i="1" kern="0" dirty="0">
              <a:solidFill>
                <a:srgbClr val="4F81BD">
                  <a:lumMod val="50000"/>
                </a:srgbClr>
              </a:solidFill>
              <a:latin typeface="Calibri"/>
            </a:endParaRPr>
          </a:p>
        </p:txBody>
      </p:sp>
      <p:sp>
        <p:nvSpPr>
          <p:cNvPr id="2" name="1 CuadroTexto"/>
          <p:cNvSpPr txBox="1"/>
          <p:nvPr/>
        </p:nvSpPr>
        <p:spPr>
          <a:xfrm>
            <a:off x="979640" y="3141600"/>
            <a:ext cx="622821" cy="261610"/>
          </a:xfrm>
          <a:prstGeom prst="rect">
            <a:avLst/>
          </a:prstGeom>
          <a:noFill/>
        </p:spPr>
        <p:txBody>
          <a:bodyPr wrap="square" rtlCol="0">
            <a:spAutoFit/>
          </a:bodyPr>
          <a:lstStyle/>
          <a:p>
            <a:pPr algn="ctr"/>
            <a:r>
              <a:rPr lang="es-PE" sz="1100" b="1" dirty="0" smtClean="0">
                <a:solidFill>
                  <a:schemeClr val="accent5">
                    <a:lumMod val="50000"/>
                  </a:schemeClr>
                </a:solidFill>
              </a:rPr>
              <a:t>Datos</a:t>
            </a:r>
            <a:endParaRPr lang="es-PE" sz="1100" b="1" dirty="0">
              <a:solidFill>
                <a:schemeClr val="accent5">
                  <a:lumMod val="50000"/>
                </a:schemeClr>
              </a:solidFill>
            </a:endParaRPr>
          </a:p>
        </p:txBody>
      </p:sp>
      <p:grpSp>
        <p:nvGrpSpPr>
          <p:cNvPr id="129" name="128 Grupo"/>
          <p:cNvGrpSpPr/>
          <p:nvPr/>
        </p:nvGrpSpPr>
        <p:grpSpPr>
          <a:xfrm>
            <a:off x="7463506" y="3042427"/>
            <a:ext cx="751894" cy="1293709"/>
            <a:chOff x="9158427" y="3172937"/>
            <a:chExt cx="925408" cy="1293709"/>
          </a:xfrm>
        </p:grpSpPr>
        <p:sp>
          <p:nvSpPr>
            <p:cNvPr id="54" name="Rectángulo 23"/>
            <p:cNvSpPr/>
            <p:nvPr/>
          </p:nvSpPr>
          <p:spPr>
            <a:xfrm>
              <a:off x="9158427" y="4112151"/>
              <a:ext cx="925408" cy="354495"/>
            </a:xfrm>
            <a:prstGeom prst="rect">
              <a:avLst/>
            </a:prstGeom>
            <a:gradFill rotWithShape="1">
              <a:gsLst>
                <a:gs pos="0">
                  <a:srgbClr val="8064A2">
                    <a:shade val="51000"/>
                    <a:satMod val="130000"/>
                    <a:alpha val="32000"/>
                  </a:srgbClr>
                </a:gs>
                <a:gs pos="74000">
                  <a:srgbClr val="8064A2">
                    <a:shade val="93000"/>
                    <a:satMod val="130000"/>
                  </a:srgbClr>
                </a:gs>
                <a:gs pos="100000">
                  <a:srgbClr val="8064A2">
                    <a:shade val="94000"/>
                    <a:satMod val="135000"/>
                  </a:srgbClr>
                </a:gs>
              </a:gsLst>
              <a:lin ang="16200000" scaled="0"/>
            </a:gradFill>
            <a:ln w="9525" cap="flat" cmpd="sng" algn="ctr">
              <a:solidFill>
                <a:srgbClr val="8064A2">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s-PE" sz="1200" b="1" kern="0" dirty="0" smtClean="0">
                  <a:solidFill>
                    <a:prstClr val="white"/>
                  </a:solidFill>
                  <a:latin typeface="Calibri"/>
                </a:rPr>
                <a:t>CONASEC</a:t>
              </a:r>
              <a:endParaRPr kumimoji="0" lang="es-PE" sz="1200" b="0" i="0" u="none" strike="noStrike" kern="0" cap="none" spc="0" normalizeH="0" baseline="0" noProof="0" dirty="0" smtClean="0">
                <a:ln>
                  <a:noFill/>
                </a:ln>
                <a:solidFill>
                  <a:prstClr val="white"/>
                </a:solidFill>
                <a:effectLst/>
                <a:uLnTx/>
                <a:uFillTx/>
                <a:latin typeface="Calibri"/>
              </a:endParaRPr>
            </a:p>
          </p:txBody>
        </p:sp>
        <p:sp>
          <p:nvSpPr>
            <p:cNvPr id="55" name="Rectángulo 23"/>
            <p:cNvSpPr/>
            <p:nvPr/>
          </p:nvSpPr>
          <p:spPr>
            <a:xfrm>
              <a:off x="9158427" y="3172937"/>
              <a:ext cx="925408" cy="327530"/>
            </a:xfrm>
            <a:prstGeom prst="rect">
              <a:avLst/>
            </a:prstGeom>
            <a:gradFill rotWithShape="1">
              <a:gsLst>
                <a:gs pos="0">
                  <a:srgbClr val="F79646">
                    <a:shade val="51000"/>
                    <a:satMod val="130000"/>
                    <a:alpha val="29000"/>
                  </a:srgbClr>
                </a:gs>
                <a:gs pos="87000">
                  <a:srgbClr val="F79646">
                    <a:shade val="93000"/>
                    <a:satMod val="130000"/>
                  </a:srgbClr>
                </a:gs>
                <a:gs pos="100000">
                  <a:srgbClr val="F79646">
                    <a:shade val="94000"/>
                    <a:satMod val="135000"/>
                    <a:alpha val="98000"/>
                  </a:srgbClr>
                </a:gs>
              </a:gsLst>
              <a:lin ang="16200000" scaled="0"/>
            </a:gradFill>
            <a:ln w="9525" cap="flat" cmpd="sng" algn="ctr">
              <a:solidFill>
                <a:srgbClr val="F79646">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PE" sz="1200" b="1" i="0" u="none" strike="noStrike" kern="0" cap="none" spc="0" normalizeH="0" baseline="0" noProof="0" dirty="0" smtClean="0">
                  <a:ln>
                    <a:noFill/>
                  </a:ln>
                  <a:solidFill>
                    <a:prstClr val="white"/>
                  </a:solidFill>
                  <a:effectLst/>
                  <a:uLnTx/>
                  <a:uFillTx/>
                  <a:latin typeface="Calibri"/>
                </a:rPr>
                <a:t>CIAS</a:t>
              </a:r>
              <a:endParaRPr kumimoji="0" lang="es-PE" sz="1200" b="0" i="0" u="none" strike="noStrike" kern="0" cap="none" spc="0" normalizeH="0" baseline="0" noProof="0" dirty="0" smtClean="0">
                <a:ln>
                  <a:noFill/>
                </a:ln>
                <a:solidFill>
                  <a:prstClr val="white"/>
                </a:solidFill>
                <a:effectLst/>
                <a:uLnTx/>
                <a:uFillTx/>
                <a:latin typeface="Calibri"/>
              </a:endParaRPr>
            </a:p>
          </p:txBody>
        </p:sp>
        <p:sp>
          <p:nvSpPr>
            <p:cNvPr id="56" name="Rectángulo 23"/>
            <p:cNvSpPr/>
            <p:nvPr/>
          </p:nvSpPr>
          <p:spPr>
            <a:xfrm>
              <a:off x="9158427" y="3612878"/>
              <a:ext cx="925408" cy="338588"/>
            </a:xfrm>
            <a:prstGeom prst="rect">
              <a:avLst/>
            </a:prstGeom>
            <a:gradFill rotWithShape="1">
              <a:gsLst>
                <a:gs pos="0">
                  <a:srgbClr val="9BBB59">
                    <a:shade val="51000"/>
                    <a:satMod val="130000"/>
                    <a:alpha val="29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s-PE" sz="1200" b="1" kern="0" dirty="0" smtClean="0">
                  <a:solidFill>
                    <a:prstClr val="white"/>
                  </a:solidFill>
                  <a:latin typeface="Calibri"/>
                </a:rPr>
                <a:t>CMDP</a:t>
              </a:r>
              <a:endParaRPr kumimoji="0" lang="es-PE" sz="1200" b="0" i="0" u="none" strike="noStrike" kern="0" cap="none" spc="0" normalizeH="0" baseline="0" noProof="0" dirty="0" smtClean="0">
                <a:ln>
                  <a:noFill/>
                </a:ln>
                <a:solidFill>
                  <a:prstClr val="white"/>
                </a:solidFill>
                <a:effectLst/>
                <a:uLnTx/>
                <a:uFillTx/>
                <a:latin typeface="Calibri"/>
              </a:endParaRPr>
            </a:p>
          </p:txBody>
        </p:sp>
      </p:grpSp>
      <p:sp>
        <p:nvSpPr>
          <p:cNvPr id="4" name="3 Rectángulo"/>
          <p:cNvSpPr/>
          <p:nvPr/>
        </p:nvSpPr>
        <p:spPr>
          <a:xfrm>
            <a:off x="7360300" y="2541741"/>
            <a:ext cx="961451" cy="2006222"/>
          </a:xfrm>
          <a:prstGeom prst="rect">
            <a:avLst/>
          </a:prstGeom>
          <a:noFill/>
          <a:ln>
            <a:solidFill>
              <a:schemeClr val="accent6">
                <a:lumMod val="60000"/>
                <a:lumOff val="4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sz="1400"/>
          </a:p>
        </p:txBody>
      </p:sp>
      <p:sp>
        <p:nvSpPr>
          <p:cNvPr id="5" name="4 CuadroTexto"/>
          <p:cNvSpPr txBox="1"/>
          <p:nvPr/>
        </p:nvSpPr>
        <p:spPr>
          <a:xfrm>
            <a:off x="7271823" y="1197022"/>
            <a:ext cx="1227064" cy="600164"/>
          </a:xfrm>
          <a:prstGeom prst="rect">
            <a:avLst/>
          </a:prstGeom>
          <a:noFill/>
        </p:spPr>
        <p:txBody>
          <a:bodyPr wrap="square" rtlCol="0">
            <a:spAutoFit/>
          </a:bodyPr>
          <a:lstStyle/>
          <a:p>
            <a:pPr algn="ctr"/>
            <a:r>
              <a:rPr lang="es-PE" sz="1100" b="1" dirty="0" smtClean="0"/>
              <a:t>Propuesta de cobertura de intervenciones</a:t>
            </a:r>
            <a:endParaRPr lang="es-PE" sz="1100" b="1" dirty="0"/>
          </a:p>
        </p:txBody>
      </p:sp>
      <p:sp>
        <p:nvSpPr>
          <p:cNvPr id="60" name="59 CuadroTexto"/>
          <p:cNvSpPr txBox="1"/>
          <p:nvPr/>
        </p:nvSpPr>
        <p:spPr>
          <a:xfrm>
            <a:off x="7269668" y="2566190"/>
            <a:ext cx="1114995" cy="430887"/>
          </a:xfrm>
          <a:prstGeom prst="rect">
            <a:avLst/>
          </a:prstGeom>
          <a:noFill/>
        </p:spPr>
        <p:txBody>
          <a:bodyPr wrap="square" rtlCol="0">
            <a:spAutoFit/>
          </a:bodyPr>
          <a:lstStyle/>
          <a:p>
            <a:pPr algn="ctr"/>
            <a:r>
              <a:rPr lang="es-PE" sz="1100" dirty="0" smtClean="0"/>
              <a:t>Coordinación multisectorial</a:t>
            </a:r>
            <a:endParaRPr lang="es-PE" sz="1100" dirty="0"/>
          </a:p>
        </p:txBody>
      </p:sp>
      <p:cxnSp>
        <p:nvCxnSpPr>
          <p:cNvPr id="7" name="6 Conector recto de flecha"/>
          <p:cNvCxnSpPr/>
          <p:nvPr/>
        </p:nvCxnSpPr>
        <p:spPr>
          <a:xfrm>
            <a:off x="8337727" y="3094821"/>
            <a:ext cx="237274" cy="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63" name="62 Conector recto de flecha"/>
          <p:cNvCxnSpPr/>
          <p:nvPr/>
        </p:nvCxnSpPr>
        <p:spPr>
          <a:xfrm>
            <a:off x="8339573" y="3834085"/>
            <a:ext cx="237274" cy="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65" name="64 CuadroTexto"/>
          <p:cNvSpPr txBox="1"/>
          <p:nvPr/>
        </p:nvSpPr>
        <p:spPr>
          <a:xfrm>
            <a:off x="490050" y="3936252"/>
            <a:ext cx="1005447" cy="738664"/>
          </a:xfrm>
          <a:prstGeom prst="rect">
            <a:avLst/>
          </a:prstGeom>
          <a:noFill/>
        </p:spPr>
        <p:txBody>
          <a:bodyPr wrap="square" rtlCol="0">
            <a:spAutoFit/>
          </a:bodyPr>
          <a:lstStyle/>
          <a:p>
            <a:pPr algn="ctr"/>
            <a:r>
              <a:rPr lang="es-PE" sz="1050" dirty="0" smtClean="0">
                <a:solidFill>
                  <a:schemeClr val="accent5">
                    <a:lumMod val="75000"/>
                  </a:schemeClr>
                </a:solidFill>
              </a:rPr>
              <a:t>Medidas correctivas de carácter vertical</a:t>
            </a:r>
          </a:p>
        </p:txBody>
      </p:sp>
      <p:cxnSp>
        <p:nvCxnSpPr>
          <p:cNvPr id="9" name="8 Conector recto de flecha"/>
          <p:cNvCxnSpPr/>
          <p:nvPr/>
        </p:nvCxnSpPr>
        <p:spPr>
          <a:xfrm>
            <a:off x="1119276" y="3363821"/>
            <a:ext cx="376220" cy="0"/>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11" name="10 Conector recto"/>
          <p:cNvCxnSpPr/>
          <p:nvPr/>
        </p:nvCxnSpPr>
        <p:spPr>
          <a:xfrm flipH="1" flipV="1">
            <a:off x="888783" y="4781255"/>
            <a:ext cx="4760211" cy="780"/>
          </a:xfrm>
          <a:prstGeom prst="line">
            <a:avLst/>
          </a:prstGeom>
          <a:ln w="28575"/>
        </p:spPr>
        <p:style>
          <a:lnRef idx="2">
            <a:schemeClr val="accent5"/>
          </a:lnRef>
          <a:fillRef idx="0">
            <a:schemeClr val="accent5"/>
          </a:fillRef>
          <a:effectRef idx="1">
            <a:schemeClr val="accent5"/>
          </a:effectRef>
          <a:fontRef idx="minor">
            <a:schemeClr val="tx1"/>
          </a:fontRef>
        </p:style>
      </p:cxnSp>
      <p:cxnSp>
        <p:nvCxnSpPr>
          <p:cNvPr id="70" name="69 Conector recto de flecha"/>
          <p:cNvCxnSpPr/>
          <p:nvPr/>
        </p:nvCxnSpPr>
        <p:spPr>
          <a:xfrm flipV="1">
            <a:off x="885037" y="4493098"/>
            <a:ext cx="0" cy="301805"/>
          </a:xfrm>
          <a:prstGeom prst="straightConnector1">
            <a:avLst/>
          </a:prstGeom>
          <a:ln w="28575">
            <a:tailEnd type="arrow"/>
          </a:ln>
        </p:spPr>
        <p:style>
          <a:lnRef idx="2">
            <a:schemeClr val="accent5"/>
          </a:lnRef>
          <a:fillRef idx="0">
            <a:schemeClr val="accent5"/>
          </a:fillRef>
          <a:effectRef idx="1">
            <a:schemeClr val="accent5"/>
          </a:effectRef>
          <a:fontRef idx="minor">
            <a:schemeClr val="tx1"/>
          </a:fontRef>
        </p:style>
      </p:cxnSp>
      <p:cxnSp>
        <p:nvCxnSpPr>
          <p:cNvPr id="75" name="74 Conector recto de flecha"/>
          <p:cNvCxnSpPr/>
          <p:nvPr/>
        </p:nvCxnSpPr>
        <p:spPr>
          <a:xfrm flipH="1" flipV="1">
            <a:off x="899871" y="3664587"/>
            <a:ext cx="4932" cy="273270"/>
          </a:xfrm>
          <a:prstGeom prst="straightConnector1">
            <a:avLst/>
          </a:prstGeom>
          <a:ln w="28575">
            <a:tailEnd type="arrow"/>
          </a:ln>
        </p:spPr>
        <p:style>
          <a:lnRef idx="2">
            <a:schemeClr val="accent5"/>
          </a:lnRef>
          <a:fillRef idx="0">
            <a:schemeClr val="accent5"/>
          </a:fillRef>
          <a:effectRef idx="1">
            <a:schemeClr val="accent5"/>
          </a:effectRef>
          <a:fontRef idx="minor">
            <a:schemeClr val="tx1"/>
          </a:fontRef>
        </p:style>
      </p:cxnSp>
      <p:sp>
        <p:nvSpPr>
          <p:cNvPr id="78" name="77 CuadroTexto"/>
          <p:cNvSpPr txBox="1"/>
          <p:nvPr/>
        </p:nvSpPr>
        <p:spPr>
          <a:xfrm>
            <a:off x="4584700" y="2143646"/>
            <a:ext cx="1064293" cy="261610"/>
          </a:xfrm>
          <a:prstGeom prst="rect">
            <a:avLst/>
          </a:prstGeom>
          <a:noFill/>
        </p:spPr>
        <p:txBody>
          <a:bodyPr wrap="square" rtlCol="0">
            <a:spAutoFit/>
          </a:bodyPr>
          <a:lstStyle/>
          <a:p>
            <a:pPr algn="ctr"/>
            <a:r>
              <a:rPr lang="es-PE" sz="1100" b="1" dirty="0" smtClean="0">
                <a:solidFill>
                  <a:schemeClr val="accent5">
                    <a:lumMod val="75000"/>
                  </a:schemeClr>
                </a:solidFill>
              </a:rPr>
              <a:t>Información</a:t>
            </a:r>
            <a:endParaRPr lang="es-PE" sz="1100" b="1" dirty="0">
              <a:solidFill>
                <a:schemeClr val="accent5">
                  <a:lumMod val="75000"/>
                </a:schemeClr>
              </a:solidFill>
            </a:endParaRPr>
          </a:p>
        </p:txBody>
      </p:sp>
      <p:sp>
        <p:nvSpPr>
          <p:cNvPr id="79" name="78 CuadroTexto"/>
          <p:cNvSpPr txBox="1"/>
          <p:nvPr/>
        </p:nvSpPr>
        <p:spPr>
          <a:xfrm>
            <a:off x="5429278" y="2215791"/>
            <a:ext cx="1155889" cy="584775"/>
          </a:xfrm>
          <a:prstGeom prst="rect">
            <a:avLst/>
          </a:prstGeom>
          <a:noFill/>
        </p:spPr>
        <p:txBody>
          <a:bodyPr wrap="square" rtlCol="0">
            <a:spAutoFit/>
          </a:bodyPr>
          <a:lstStyle/>
          <a:p>
            <a:pPr algn="ctr"/>
            <a:r>
              <a:rPr lang="es-PE" sz="1100" b="1" dirty="0" smtClean="0">
                <a:solidFill>
                  <a:schemeClr val="accent5">
                    <a:lumMod val="75000"/>
                  </a:schemeClr>
                </a:solidFill>
              </a:rPr>
              <a:t>Evidencia</a:t>
            </a:r>
          </a:p>
          <a:p>
            <a:pPr algn="ctr"/>
            <a:r>
              <a:rPr lang="es-PE" sz="1050" dirty="0" smtClean="0">
                <a:solidFill>
                  <a:schemeClr val="accent5">
                    <a:lumMod val="75000"/>
                  </a:schemeClr>
                </a:solidFill>
              </a:rPr>
              <a:t> (Fuente secundaria)</a:t>
            </a:r>
            <a:endParaRPr lang="es-PE" sz="1050" dirty="0">
              <a:solidFill>
                <a:schemeClr val="accent5">
                  <a:lumMod val="75000"/>
                </a:schemeClr>
              </a:solidFill>
            </a:endParaRPr>
          </a:p>
        </p:txBody>
      </p:sp>
      <p:sp>
        <p:nvSpPr>
          <p:cNvPr id="80" name="79 CuadroTexto"/>
          <p:cNvSpPr txBox="1"/>
          <p:nvPr/>
        </p:nvSpPr>
        <p:spPr>
          <a:xfrm>
            <a:off x="6292336" y="2734883"/>
            <a:ext cx="907434" cy="738664"/>
          </a:xfrm>
          <a:prstGeom prst="rect">
            <a:avLst/>
          </a:prstGeom>
          <a:noFill/>
        </p:spPr>
        <p:txBody>
          <a:bodyPr wrap="square" rtlCol="0">
            <a:spAutoFit/>
          </a:bodyPr>
          <a:lstStyle/>
          <a:p>
            <a:pPr algn="ctr"/>
            <a:r>
              <a:rPr lang="es-PE" sz="1050" b="1" dirty="0">
                <a:latin typeface="Cambria" panose="02040503050406030204" pitchFamily="18" charset="0"/>
              </a:rPr>
              <a:t>Propuesta </a:t>
            </a:r>
            <a:r>
              <a:rPr lang="es-PE" sz="1050" b="1" dirty="0" smtClean="0">
                <a:latin typeface="Cambria" panose="02040503050406030204" pitchFamily="18" charset="0"/>
              </a:rPr>
              <a:t>Convenio PENSE</a:t>
            </a:r>
            <a:endParaRPr lang="es-PE" sz="1050" b="1" dirty="0">
              <a:latin typeface="Cambria" panose="02040503050406030204" pitchFamily="18" charset="0"/>
            </a:endParaRPr>
          </a:p>
          <a:p>
            <a:pPr algn="ctr"/>
            <a:r>
              <a:rPr lang="es-PE" sz="1050" dirty="0">
                <a:latin typeface="Cambria" panose="02040503050406030204" pitchFamily="18" charset="0"/>
              </a:rPr>
              <a:t>(1/año)</a:t>
            </a:r>
          </a:p>
        </p:txBody>
      </p:sp>
      <p:sp>
        <p:nvSpPr>
          <p:cNvPr id="81" name="80 CuadroTexto"/>
          <p:cNvSpPr txBox="1"/>
          <p:nvPr/>
        </p:nvSpPr>
        <p:spPr>
          <a:xfrm>
            <a:off x="6285223" y="3487436"/>
            <a:ext cx="907434" cy="738664"/>
          </a:xfrm>
          <a:prstGeom prst="rect">
            <a:avLst/>
          </a:prstGeom>
          <a:noFill/>
        </p:spPr>
        <p:txBody>
          <a:bodyPr wrap="square" rtlCol="0">
            <a:spAutoFit/>
          </a:bodyPr>
          <a:lstStyle/>
          <a:p>
            <a:pPr algn="ctr"/>
            <a:r>
              <a:rPr lang="es-PE" sz="1050" b="1" dirty="0">
                <a:latin typeface="Cambria" panose="02040503050406030204" pitchFamily="18" charset="0"/>
              </a:rPr>
              <a:t>Propuesta Planes Mejora</a:t>
            </a:r>
          </a:p>
          <a:p>
            <a:pPr algn="ctr"/>
            <a:r>
              <a:rPr lang="es-PE" sz="1050" dirty="0">
                <a:latin typeface="Cambria" panose="02040503050406030204" pitchFamily="18" charset="0"/>
              </a:rPr>
              <a:t>(4/año)</a:t>
            </a:r>
          </a:p>
        </p:txBody>
      </p:sp>
      <p:sp>
        <p:nvSpPr>
          <p:cNvPr id="83" name="82 CuadroTexto"/>
          <p:cNvSpPr txBox="1"/>
          <p:nvPr/>
        </p:nvSpPr>
        <p:spPr>
          <a:xfrm>
            <a:off x="8453604" y="3555887"/>
            <a:ext cx="733072" cy="600164"/>
          </a:xfrm>
          <a:prstGeom prst="rect">
            <a:avLst/>
          </a:prstGeom>
          <a:noFill/>
        </p:spPr>
        <p:txBody>
          <a:bodyPr wrap="square" rtlCol="0">
            <a:spAutoFit/>
          </a:bodyPr>
          <a:lstStyle/>
          <a:p>
            <a:pPr algn="ctr"/>
            <a:r>
              <a:rPr lang="es-PE" sz="1100" b="1" dirty="0">
                <a:latin typeface="Cambria" panose="02040503050406030204" pitchFamily="18" charset="0"/>
              </a:rPr>
              <a:t>Planes Mejora</a:t>
            </a:r>
          </a:p>
          <a:p>
            <a:pPr algn="ctr"/>
            <a:r>
              <a:rPr lang="es-PE" sz="1100" dirty="0">
                <a:latin typeface="Cambria" panose="02040503050406030204" pitchFamily="18" charset="0"/>
              </a:rPr>
              <a:t>(4/año)</a:t>
            </a:r>
          </a:p>
        </p:txBody>
      </p:sp>
      <p:sp>
        <p:nvSpPr>
          <p:cNvPr id="76" name="75 CuadroTexto"/>
          <p:cNvSpPr txBox="1"/>
          <p:nvPr/>
        </p:nvSpPr>
        <p:spPr>
          <a:xfrm>
            <a:off x="2336993" y="3130485"/>
            <a:ext cx="746646" cy="430887"/>
          </a:xfrm>
          <a:prstGeom prst="rect">
            <a:avLst/>
          </a:prstGeom>
          <a:noFill/>
        </p:spPr>
        <p:txBody>
          <a:bodyPr wrap="square" rtlCol="0">
            <a:spAutoFit/>
          </a:bodyPr>
          <a:lstStyle/>
          <a:p>
            <a:pPr algn="ctr"/>
            <a:r>
              <a:rPr lang="es-PE" sz="1100" b="1" dirty="0" smtClean="0">
                <a:solidFill>
                  <a:schemeClr val="accent5">
                    <a:lumMod val="75000"/>
                  </a:schemeClr>
                </a:solidFill>
              </a:rPr>
              <a:t>Información</a:t>
            </a:r>
            <a:endParaRPr lang="es-PE" sz="1100" b="1" dirty="0">
              <a:solidFill>
                <a:schemeClr val="accent5">
                  <a:lumMod val="75000"/>
                </a:schemeClr>
              </a:solidFill>
            </a:endParaRPr>
          </a:p>
        </p:txBody>
      </p:sp>
      <p:cxnSp>
        <p:nvCxnSpPr>
          <p:cNvPr id="97" name="96 Conector recto de flecha"/>
          <p:cNvCxnSpPr/>
          <p:nvPr/>
        </p:nvCxnSpPr>
        <p:spPr>
          <a:xfrm>
            <a:off x="6007223" y="2613204"/>
            <a:ext cx="0" cy="422754"/>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98" name="97 Conector recto de flecha"/>
          <p:cNvCxnSpPr/>
          <p:nvPr/>
        </p:nvCxnSpPr>
        <p:spPr>
          <a:xfrm flipH="1">
            <a:off x="5294151" y="1450494"/>
            <a:ext cx="2169356" cy="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01" name="100 Conector recto de flecha"/>
          <p:cNvCxnSpPr>
            <a:endCxn id="5" idx="2"/>
          </p:cNvCxnSpPr>
          <p:nvPr/>
        </p:nvCxnSpPr>
        <p:spPr>
          <a:xfrm flipV="1">
            <a:off x="7885355" y="1797187"/>
            <a:ext cx="0" cy="661323"/>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08" name="107 Conector recto de flecha"/>
          <p:cNvCxnSpPr/>
          <p:nvPr/>
        </p:nvCxnSpPr>
        <p:spPr>
          <a:xfrm>
            <a:off x="7049354" y="3219055"/>
            <a:ext cx="275551" cy="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12" name="111 Conector recto de flecha"/>
          <p:cNvCxnSpPr/>
          <p:nvPr/>
        </p:nvCxnSpPr>
        <p:spPr>
          <a:xfrm>
            <a:off x="7060354" y="3682710"/>
            <a:ext cx="275551" cy="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03" name="102 Conector recto"/>
          <p:cNvCxnSpPr/>
          <p:nvPr/>
        </p:nvCxnSpPr>
        <p:spPr>
          <a:xfrm>
            <a:off x="9452474" y="3122973"/>
            <a:ext cx="0" cy="1970750"/>
          </a:xfrm>
          <a:prstGeom prst="line">
            <a:avLst/>
          </a:prstGeom>
          <a:ln>
            <a:solidFill>
              <a:schemeClr val="accent6">
                <a:lumMod val="60000"/>
                <a:lumOff val="40000"/>
              </a:schemeClr>
            </a:solidFill>
            <a:prstDash val="dash"/>
          </a:ln>
        </p:spPr>
        <p:style>
          <a:lnRef idx="2">
            <a:schemeClr val="accent5"/>
          </a:lnRef>
          <a:fillRef idx="0">
            <a:schemeClr val="accent5"/>
          </a:fillRef>
          <a:effectRef idx="1">
            <a:schemeClr val="accent5"/>
          </a:effectRef>
          <a:fontRef idx="minor">
            <a:schemeClr val="tx1"/>
          </a:fontRef>
        </p:style>
      </p:cxnSp>
      <p:cxnSp>
        <p:nvCxnSpPr>
          <p:cNvPr id="178" name="177 Conector recto"/>
          <p:cNvCxnSpPr/>
          <p:nvPr/>
        </p:nvCxnSpPr>
        <p:spPr>
          <a:xfrm flipH="1">
            <a:off x="637590" y="5093723"/>
            <a:ext cx="8793764" cy="0"/>
          </a:xfrm>
          <a:prstGeom prst="line">
            <a:avLst/>
          </a:prstGeom>
          <a:ln>
            <a:solidFill>
              <a:schemeClr val="accent6">
                <a:lumMod val="60000"/>
                <a:lumOff val="40000"/>
              </a:schemeClr>
            </a:solidFill>
            <a:prstDash val="dash"/>
          </a:ln>
        </p:spPr>
        <p:style>
          <a:lnRef idx="2">
            <a:schemeClr val="accent5"/>
          </a:lnRef>
          <a:fillRef idx="0">
            <a:schemeClr val="accent5"/>
          </a:fillRef>
          <a:effectRef idx="1">
            <a:schemeClr val="accent5"/>
          </a:effectRef>
          <a:fontRef idx="minor">
            <a:schemeClr val="tx1"/>
          </a:fontRef>
        </p:style>
      </p:cxnSp>
      <p:cxnSp>
        <p:nvCxnSpPr>
          <p:cNvPr id="180" name="179 Conector recto de flecha"/>
          <p:cNvCxnSpPr/>
          <p:nvPr/>
        </p:nvCxnSpPr>
        <p:spPr>
          <a:xfrm flipV="1">
            <a:off x="637590" y="3671421"/>
            <a:ext cx="0" cy="1422302"/>
          </a:xfrm>
          <a:prstGeom prst="straightConnector1">
            <a:avLst/>
          </a:prstGeom>
          <a:ln>
            <a:solidFill>
              <a:schemeClr val="accent6">
                <a:lumMod val="60000"/>
                <a:lumOff val="40000"/>
              </a:schemeClr>
            </a:solidFill>
            <a:prstDash val="dash"/>
            <a:tailEnd type="arrow"/>
          </a:ln>
        </p:spPr>
        <p:style>
          <a:lnRef idx="2">
            <a:schemeClr val="accent5"/>
          </a:lnRef>
          <a:fillRef idx="0">
            <a:schemeClr val="accent5"/>
          </a:fillRef>
          <a:effectRef idx="1">
            <a:schemeClr val="accent5"/>
          </a:effectRef>
          <a:fontRef idx="minor">
            <a:schemeClr val="tx1"/>
          </a:fontRef>
        </p:style>
      </p:cxnSp>
      <p:cxnSp>
        <p:nvCxnSpPr>
          <p:cNvPr id="181" name="180 Conector recto"/>
          <p:cNvCxnSpPr/>
          <p:nvPr/>
        </p:nvCxnSpPr>
        <p:spPr>
          <a:xfrm>
            <a:off x="9372605" y="3806921"/>
            <a:ext cx="0" cy="1456179"/>
          </a:xfrm>
          <a:prstGeom prst="line">
            <a:avLst/>
          </a:prstGeom>
          <a:ln>
            <a:solidFill>
              <a:schemeClr val="accent6">
                <a:lumMod val="60000"/>
                <a:lumOff val="40000"/>
              </a:schemeClr>
            </a:solidFill>
            <a:prstDash val="dash"/>
          </a:ln>
        </p:spPr>
        <p:style>
          <a:lnRef idx="2">
            <a:schemeClr val="accent5"/>
          </a:lnRef>
          <a:fillRef idx="0">
            <a:schemeClr val="accent5"/>
          </a:fillRef>
          <a:effectRef idx="1">
            <a:schemeClr val="accent5"/>
          </a:effectRef>
          <a:fontRef idx="minor">
            <a:schemeClr val="tx1"/>
          </a:fontRef>
        </p:style>
      </p:cxnSp>
      <p:cxnSp>
        <p:nvCxnSpPr>
          <p:cNvPr id="185" name="184 Conector recto"/>
          <p:cNvCxnSpPr/>
          <p:nvPr/>
        </p:nvCxnSpPr>
        <p:spPr>
          <a:xfrm flipH="1">
            <a:off x="512088" y="5263099"/>
            <a:ext cx="8869319" cy="0"/>
          </a:xfrm>
          <a:prstGeom prst="line">
            <a:avLst/>
          </a:prstGeom>
          <a:ln>
            <a:solidFill>
              <a:schemeClr val="accent6">
                <a:lumMod val="60000"/>
                <a:lumOff val="40000"/>
              </a:schemeClr>
            </a:solidFill>
            <a:prstDash val="dash"/>
          </a:ln>
        </p:spPr>
        <p:style>
          <a:lnRef idx="2">
            <a:schemeClr val="accent5"/>
          </a:lnRef>
          <a:fillRef idx="0">
            <a:schemeClr val="accent5"/>
          </a:fillRef>
          <a:effectRef idx="1">
            <a:schemeClr val="accent5"/>
          </a:effectRef>
          <a:fontRef idx="minor">
            <a:schemeClr val="tx1"/>
          </a:fontRef>
        </p:style>
      </p:cxnSp>
      <p:cxnSp>
        <p:nvCxnSpPr>
          <p:cNvPr id="187" name="186 Conector recto de flecha"/>
          <p:cNvCxnSpPr/>
          <p:nvPr/>
        </p:nvCxnSpPr>
        <p:spPr>
          <a:xfrm flipV="1">
            <a:off x="512087" y="3653769"/>
            <a:ext cx="0" cy="1609330"/>
          </a:xfrm>
          <a:prstGeom prst="straightConnector1">
            <a:avLst/>
          </a:prstGeom>
          <a:ln>
            <a:solidFill>
              <a:schemeClr val="accent6">
                <a:lumMod val="60000"/>
                <a:lumOff val="40000"/>
              </a:schemeClr>
            </a:solidFill>
            <a:prstDash val="dash"/>
            <a:tailEnd type="arrow"/>
          </a:ln>
        </p:spPr>
        <p:style>
          <a:lnRef idx="2">
            <a:schemeClr val="accent5"/>
          </a:lnRef>
          <a:fillRef idx="0">
            <a:schemeClr val="accent5"/>
          </a:fillRef>
          <a:effectRef idx="1">
            <a:schemeClr val="accent5"/>
          </a:effectRef>
          <a:fontRef idx="minor">
            <a:schemeClr val="tx1"/>
          </a:fontRef>
        </p:style>
      </p:cxnSp>
      <p:cxnSp>
        <p:nvCxnSpPr>
          <p:cNvPr id="71" name="70 Conector recto de flecha"/>
          <p:cNvCxnSpPr/>
          <p:nvPr/>
        </p:nvCxnSpPr>
        <p:spPr>
          <a:xfrm>
            <a:off x="2370038" y="3388503"/>
            <a:ext cx="675182" cy="3592"/>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153" name="152 Conector recto de flecha"/>
          <p:cNvCxnSpPr/>
          <p:nvPr/>
        </p:nvCxnSpPr>
        <p:spPr>
          <a:xfrm>
            <a:off x="9051193" y="3115139"/>
            <a:ext cx="380161" cy="7835"/>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54" name="153 Conector recto de flecha"/>
          <p:cNvCxnSpPr/>
          <p:nvPr/>
        </p:nvCxnSpPr>
        <p:spPr>
          <a:xfrm flipV="1">
            <a:off x="9068039" y="3820955"/>
            <a:ext cx="313367" cy="433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90" name="89 Conector recto de flecha"/>
          <p:cNvCxnSpPr/>
          <p:nvPr/>
        </p:nvCxnSpPr>
        <p:spPr>
          <a:xfrm>
            <a:off x="6148022" y="3207679"/>
            <a:ext cx="275551" cy="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91" name="90 Conector recto de flecha"/>
          <p:cNvCxnSpPr/>
          <p:nvPr/>
        </p:nvCxnSpPr>
        <p:spPr>
          <a:xfrm>
            <a:off x="6159022" y="3671334"/>
            <a:ext cx="275551" cy="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85" name="Rectángulo 12"/>
          <p:cNvSpPr/>
          <p:nvPr/>
        </p:nvSpPr>
        <p:spPr>
          <a:xfrm>
            <a:off x="1507257" y="3029905"/>
            <a:ext cx="847730" cy="646245"/>
          </a:xfrm>
          <a:prstGeom prst="rect">
            <a:avLst/>
          </a:prstGeom>
          <a:solidFill>
            <a:schemeClr val="accent1">
              <a:lumMod val="20000"/>
              <a:lumOff val="80000"/>
            </a:schemeClr>
          </a:solidFill>
          <a:ln>
            <a:prstDash val="dash"/>
          </a:ln>
        </p:spPr>
        <p:style>
          <a:lnRef idx="1">
            <a:schemeClr val="accent1"/>
          </a:lnRef>
          <a:fillRef idx="2">
            <a:schemeClr val="accent1"/>
          </a:fillRef>
          <a:effectRef idx="1">
            <a:schemeClr val="accent1"/>
          </a:effectRef>
          <a:fontRef idx="minor">
            <a:schemeClr val="dk1"/>
          </a:fontRef>
        </p:style>
        <p:txBody>
          <a:bodyPr rtlCol="0" anchor="ctr"/>
          <a:lstStyle/>
          <a:p>
            <a:pPr algn="ctr"/>
            <a:r>
              <a:rPr lang="es-PE" sz="1200" b="1" kern="0" dirty="0" smtClean="0">
                <a:solidFill>
                  <a:srgbClr val="4F81BD">
                    <a:lumMod val="50000"/>
                  </a:srgbClr>
                </a:solidFill>
                <a:latin typeface="Calibri"/>
              </a:rPr>
              <a:t>Gestión de la Información</a:t>
            </a:r>
            <a:endParaRPr lang="es-PE" sz="1200" b="1" kern="0" dirty="0">
              <a:solidFill>
                <a:srgbClr val="4F81BD">
                  <a:lumMod val="50000"/>
                </a:srgbClr>
              </a:solidFill>
              <a:latin typeface="Calibri"/>
            </a:endParaRPr>
          </a:p>
        </p:txBody>
      </p:sp>
      <p:sp>
        <p:nvSpPr>
          <p:cNvPr id="88" name="87 CuadroTexto"/>
          <p:cNvSpPr txBox="1"/>
          <p:nvPr/>
        </p:nvSpPr>
        <p:spPr>
          <a:xfrm>
            <a:off x="4095994" y="2500699"/>
            <a:ext cx="746646" cy="261610"/>
          </a:xfrm>
          <a:prstGeom prst="rect">
            <a:avLst/>
          </a:prstGeom>
          <a:noFill/>
        </p:spPr>
        <p:txBody>
          <a:bodyPr wrap="square" rtlCol="0">
            <a:spAutoFit/>
          </a:bodyPr>
          <a:lstStyle/>
          <a:p>
            <a:pPr algn="ctr"/>
            <a:r>
              <a:rPr lang="es-PE" sz="1100" b="1" dirty="0" smtClean="0">
                <a:solidFill>
                  <a:schemeClr val="accent5">
                    <a:lumMod val="75000"/>
                  </a:schemeClr>
                </a:solidFill>
              </a:rPr>
              <a:t>Brechas</a:t>
            </a:r>
            <a:endParaRPr lang="es-PE" sz="1100" b="1" dirty="0">
              <a:solidFill>
                <a:schemeClr val="accent5">
                  <a:lumMod val="75000"/>
                </a:schemeClr>
              </a:solidFill>
            </a:endParaRPr>
          </a:p>
        </p:txBody>
      </p:sp>
      <p:sp>
        <p:nvSpPr>
          <p:cNvPr id="89" name="88 CuadroTexto"/>
          <p:cNvSpPr txBox="1"/>
          <p:nvPr/>
        </p:nvSpPr>
        <p:spPr>
          <a:xfrm>
            <a:off x="4095557" y="3844259"/>
            <a:ext cx="746646" cy="261610"/>
          </a:xfrm>
          <a:prstGeom prst="rect">
            <a:avLst/>
          </a:prstGeom>
          <a:noFill/>
        </p:spPr>
        <p:txBody>
          <a:bodyPr wrap="square" rtlCol="0">
            <a:spAutoFit/>
          </a:bodyPr>
          <a:lstStyle/>
          <a:p>
            <a:pPr algn="ctr"/>
            <a:r>
              <a:rPr lang="es-PE" sz="1100" b="1" dirty="0" smtClean="0">
                <a:solidFill>
                  <a:schemeClr val="accent5">
                    <a:lumMod val="75000"/>
                  </a:schemeClr>
                </a:solidFill>
              </a:rPr>
              <a:t>Evidencia</a:t>
            </a:r>
            <a:endParaRPr lang="es-PE" sz="1100" b="1" dirty="0">
              <a:solidFill>
                <a:schemeClr val="accent5">
                  <a:lumMod val="75000"/>
                </a:schemeClr>
              </a:solidFill>
            </a:endParaRPr>
          </a:p>
        </p:txBody>
      </p:sp>
      <p:sp>
        <p:nvSpPr>
          <p:cNvPr id="92" name="Rectángulo 12"/>
          <p:cNvSpPr/>
          <p:nvPr/>
        </p:nvSpPr>
        <p:spPr>
          <a:xfrm>
            <a:off x="5353227" y="3095861"/>
            <a:ext cx="847730" cy="646245"/>
          </a:xfrm>
          <a:prstGeom prst="rect">
            <a:avLst/>
          </a:prstGeom>
          <a:solidFill>
            <a:schemeClr val="accent6">
              <a:lumMod val="60000"/>
              <a:lumOff val="40000"/>
            </a:schemeClr>
          </a:solidFill>
          <a:ln>
            <a:prstDash val="dash"/>
          </a:ln>
        </p:spPr>
        <p:style>
          <a:lnRef idx="1">
            <a:schemeClr val="accent1"/>
          </a:lnRef>
          <a:fillRef idx="2">
            <a:schemeClr val="accent1"/>
          </a:fillRef>
          <a:effectRef idx="1">
            <a:schemeClr val="accent1"/>
          </a:effectRef>
          <a:fontRef idx="minor">
            <a:schemeClr val="dk1"/>
          </a:fontRef>
        </p:style>
        <p:txBody>
          <a:bodyPr rtlCol="0" anchor="ctr"/>
          <a:lstStyle/>
          <a:p>
            <a:pPr algn="ctr"/>
            <a:r>
              <a:rPr lang="es-PE" sz="1200" b="1" kern="0" dirty="0" smtClean="0">
                <a:solidFill>
                  <a:schemeClr val="bg1"/>
                </a:solidFill>
                <a:latin typeface="Calibri"/>
              </a:rPr>
              <a:t>Gestión de la Evidencia</a:t>
            </a:r>
            <a:endParaRPr lang="es-PE" sz="1200" b="1" kern="0" dirty="0">
              <a:solidFill>
                <a:schemeClr val="bg1"/>
              </a:solidFill>
              <a:latin typeface="Calibri"/>
            </a:endParaRPr>
          </a:p>
        </p:txBody>
      </p:sp>
      <p:cxnSp>
        <p:nvCxnSpPr>
          <p:cNvPr id="93" name="92 Conector recto de flecha"/>
          <p:cNvCxnSpPr/>
          <p:nvPr/>
        </p:nvCxnSpPr>
        <p:spPr>
          <a:xfrm>
            <a:off x="5642178" y="3804802"/>
            <a:ext cx="0" cy="974334"/>
          </a:xfrm>
          <a:prstGeom prst="straightConnector1">
            <a:avLst/>
          </a:prstGeom>
          <a:ln w="28575"/>
        </p:spPr>
        <p:style>
          <a:lnRef idx="2">
            <a:schemeClr val="accent5"/>
          </a:lnRef>
          <a:fillRef idx="0">
            <a:schemeClr val="accent5"/>
          </a:fillRef>
          <a:effectRef idx="1">
            <a:schemeClr val="accent5"/>
          </a:effectRef>
          <a:fontRef idx="minor">
            <a:schemeClr val="tx1"/>
          </a:fontRef>
        </p:style>
      </p:cxnSp>
      <p:sp>
        <p:nvSpPr>
          <p:cNvPr id="95" name="94 CuadroTexto"/>
          <p:cNvSpPr txBox="1"/>
          <p:nvPr/>
        </p:nvSpPr>
        <p:spPr>
          <a:xfrm>
            <a:off x="3600918" y="3242298"/>
            <a:ext cx="746646" cy="261610"/>
          </a:xfrm>
          <a:prstGeom prst="rect">
            <a:avLst/>
          </a:prstGeom>
          <a:noFill/>
        </p:spPr>
        <p:txBody>
          <a:bodyPr wrap="square" rtlCol="0">
            <a:spAutoFit/>
          </a:bodyPr>
          <a:lstStyle/>
          <a:p>
            <a:pPr algn="ctr"/>
            <a:r>
              <a:rPr lang="es-PE" sz="1100" b="1" dirty="0" smtClean="0">
                <a:solidFill>
                  <a:schemeClr val="accent5">
                    <a:lumMod val="75000"/>
                  </a:schemeClr>
                </a:solidFill>
              </a:rPr>
              <a:t>Brechas</a:t>
            </a:r>
            <a:endParaRPr lang="es-PE" sz="1100" b="1" dirty="0">
              <a:solidFill>
                <a:schemeClr val="accent5">
                  <a:lumMod val="75000"/>
                </a:schemeClr>
              </a:solidFill>
            </a:endParaRPr>
          </a:p>
        </p:txBody>
      </p:sp>
      <p:cxnSp>
        <p:nvCxnSpPr>
          <p:cNvPr id="99" name="98 Conector recto de flecha"/>
          <p:cNvCxnSpPr/>
          <p:nvPr/>
        </p:nvCxnSpPr>
        <p:spPr>
          <a:xfrm>
            <a:off x="3743245" y="3109791"/>
            <a:ext cx="0" cy="524987"/>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sp>
        <p:nvSpPr>
          <p:cNvPr id="102" name="Rectángulo 12"/>
          <p:cNvSpPr/>
          <p:nvPr/>
        </p:nvSpPr>
        <p:spPr>
          <a:xfrm>
            <a:off x="3201786" y="2458510"/>
            <a:ext cx="1011444" cy="646245"/>
          </a:xfrm>
          <a:prstGeom prst="rect">
            <a:avLst/>
          </a:prstGeom>
          <a:solidFill>
            <a:schemeClr val="accent6">
              <a:lumMod val="60000"/>
              <a:lumOff val="40000"/>
            </a:schemeClr>
          </a:solidFill>
          <a:ln>
            <a:prstDash val="dash"/>
          </a:ln>
        </p:spPr>
        <p:style>
          <a:lnRef idx="1">
            <a:schemeClr val="accent1"/>
          </a:lnRef>
          <a:fillRef idx="2">
            <a:schemeClr val="accent1"/>
          </a:fillRef>
          <a:effectRef idx="1">
            <a:schemeClr val="accent1"/>
          </a:effectRef>
          <a:fontRef idx="minor">
            <a:schemeClr val="dk1"/>
          </a:fontRef>
        </p:style>
        <p:txBody>
          <a:bodyPr rtlCol="0" anchor="ctr"/>
          <a:lstStyle/>
          <a:p>
            <a:pPr algn="ctr"/>
            <a:r>
              <a:rPr lang="es-PE" sz="1200" b="1" kern="0" dirty="0" smtClean="0">
                <a:solidFill>
                  <a:schemeClr val="bg1"/>
                </a:solidFill>
                <a:latin typeface="Calibri"/>
              </a:rPr>
              <a:t>Seguimiento</a:t>
            </a:r>
            <a:endParaRPr lang="es-PE" sz="1200" b="1" kern="0" dirty="0">
              <a:solidFill>
                <a:schemeClr val="bg1"/>
              </a:solidFill>
              <a:latin typeface="Calibri"/>
            </a:endParaRPr>
          </a:p>
        </p:txBody>
      </p:sp>
      <p:sp>
        <p:nvSpPr>
          <p:cNvPr id="104" name="Rectángulo 12"/>
          <p:cNvSpPr/>
          <p:nvPr/>
        </p:nvSpPr>
        <p:spPr>
          <a:xfrm>
            <a:off x="3268889" y="3647341"/>
            <a:ext cx="950526" cy="646245"/>
          </a:xfrm>
          <a:prstGeom prst="rect">
            <a:avLst/>
          </a:prstGeom>
          <a:solidFill>
            <a:schemeClr val="accent6">
              <a:lumMod val="60000"/>
              <a:lumOff val="40000"/>
            </a:schemeClr>
          </a:solidFill>
          <a:ln>
            <a:prstDash val="dash"/>
          </a:ln>
        </p:spPr>
        <p:style>
          <a:lnRef idx="1">
            <a:schemeClr val="accent1"/>
          </a:lnRef>
          <a:fillRef idx="2">
            <a:schemeClr val="accent1"/>
          </a:fillRef>
          <a:effectRef idx="1">
            <a:schemeClr val="accent1"/>
          </a:effectRef>
          <a:fontRef idx="minor">
            <a:schemeClr val="dk1"/>
          </a:fontRef>
        </p:style>
        <p:txBody>
          <a:bodyPr rtlCol="0" anchor="ctr"/>
          <a:lstStyle/>
          <a:p>
            <a:pPr algn="ctr"/>
            <a:r>
              <a:rPr lang="es-PE" sz="1200" b="1" kern="0" dirty="0" smtClean="0">
                <a:solidFill>
                  <a:schemeClr val="bg1"/>
                </a:solidFill>
                <a:latin typeface="Calibri"/>
              </a:rPr>
              <a:t>Evaluación</a:t>
            </a:r>
            <a:endParaRPr lang="es-PE" sz="1200" b="1" kern="0" dirty="0">
              <a:solidFill>
                <a:schemeClr val="bg1"/>
              </a:solidFill>
              <a:latin typeface="Calibri"/>
            </a:endParaRPr>
          </a:p>
        </p:txBody>
      </p:sp>
      <p:sp>
        <p:nvSpPr>
          <p:cNvPr id="106" name="Rectángulo 12"/>
          <p:cNvSpPr/>
          <p:nvPr/>
        </p:nvSpPr>
        <p:spPr>
          <a:xfrm>
            <a:off x="4398019" y="1142266"/>
            <a:ext cx="847730" cy="646245"/>
          </a:xfrm>
          <a:prstGeom prst="rect">
            <a:avLst/>
          </a:prstGeom>
          <a:solidFill>
            <a:schemeClr val="accent1">
              <a:lumMod val="20000"/>
              <a:lumOff val="80000"/>
            </a:schemeClr>
          </a:solidFill>
          <a:ln>
            <a:prstDash val="dash"/>
          </a:ln>
        </p:spPr>
        <p:style>
          <a:lnRef idx="1">
            <a:schemeClr val="accent1"/>
          </a:lnRef>
          <a:fillRef idx="2">
            <a:schemeClr val="accent1"/>
          </a:fillRef>
          <a:effectRef idx="1">
            <a:schemeClr val="accent1"/>
          </a:effectRef>
          <a:fontRef idx="minor">
            <a:schemeClr val="dk1"/>
          </a:fontRef>
        </p:style>
        <p:txBody>
          <a:bodyPr rtlCol="0" anchor="ctr"/>
          <a:lstStyle/>
          <a:p>
            <a:pPr algn="ctr"/>
            <a:r>
              <a:rPr lang="es-PE" sz="1200" b="1" kern="0" dirty="0" smtClean="0">
                <a:solidFill>
                  <a:srgbClr val="4F81BD">
                    <a:lumMod val="50000"/>
                  </a:srgbClr>
                </a:solidFill>
                <a:latin typeface="Calibri"/>
              </a:rPr>
              <a:t>Asignación Presupuestal</a:t>
            </a:r>
            <a:endParaRPr lang="es-PE" sz="1200" b="1" kern="0" dirty="0">
              <a:solidFill>
                <a:srgbClr val="4F81BD">
                  <a:lumMod val="50000"/>
                </a:srgbClr>
              </a:solidFill>
              <a:latin typeface="Calibri"/>
            </a:endParaRPr>
          </a:p>
        </p:txBody>
      </p:sp>
      <p:grpSp>
        <p:nvGrpSpPr>
          <p:cNvPr id="36" name="35 Grupo"/>
          <p:cNvGrpSpPr/>
          <p:nvPr/>
        </p:nvGrpSpPr>
        <p:grpSpPr>
          <a:xfrm>
            <a:off x="3035042" y="2724430"/>
            <a:ext cx="326465" cy="1259996"/>
            <a:chOff x="3931875" y="3999681"/>
            <a:chExt cx="410635" cy="1259996"/>
          </a:xfrm>
        </p:grpSpPr>
        <p:cxnSp>
          <p:nvCxnSpPr>
            <p:cNvPr id="26" name="25 Conector recto"/>
            <p:cNvCxnSpPr/>
            <p:nvPr/>
          </p:nvCxnSpPr>
          <p:spPr>
            <a:xfrm>
              <a:off x="3954655" y="4002998"/>
              <a:ext cx="0" cy="1253893"/>
            </a:xfrm>
            <a:prstGeom prst="line">
              <a:avLst/>
            </a:prstGeom>
          </p:spPr>
          <p:style>
            <a:lnRef idx="1">
              <a:schemeClr val="accent1"/>
            </a:lnRef>
            <a:fillRef idx="0">
              <a:schemeClr val="accent1"/>
            </a:fillRef>
            <a:effectRef idx="0">
              <a:schemeClr val="accent1"/>
            </a:effectRef>
            <a:fontRef idx="minor">
              <a:schemeClr val="tx1"/>
            </a:fontRef>
          </p:style>
        </p:cxnSp>
        <p:cxnSp>
          <p:nvCxnSpPr>
            <p:cNvPr id="105" name="104 Conector recto de flecha"/>
            <p:cNvCxnSpPr/>
            <p:nvPr/>
          </p:nvCxnSpPr>
          <p:spPr>
            <a:xfrm flipV="1">
              <a:off x="3940707" y="3999681"/>
              <a:ext cx="401803" cy="1"/>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109" name="108 Conector recto de flecha"/>
            <p:cNvCxnSpPr/>
            <p:nvPr/>
          </p:nvCxnSpPr>
          <p:spPr>
            <a:xfrm flipV="1">
              <a:off x="3931875" y="5259676"/>
              <a:ext cx="401803" cy="1"/>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grpSp>
      <p:cxnSp>
        <p:nvCxnSpPr>
          <p:cNvPr id="130" name="129 Conector recto de flecha"/>
          <p:cNvCxnSpPr/>
          <p:nvPr/>
        </p:nvCxnSpPr>
        <p:spPr>
          <a:xfrm>
            <a:off x="4698286" y="3423817"/>
            <a:ext cx="655062" cy="4835"/>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137" name="136 Conector recto de flecha"/>
          <p:cNvCxnSpPr/>
          <p:nvPr/>
        </p:nvCxnSpPr>
        <p:spPr>
          <a:xfrm>
            <a:off x="4236735" y="2793261"/>
            <a:ext cx="468133" cy="0"/>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140" name="139 Conector recto de flecha"/>
          <p:cNvCxnSpPr/>
          <p:nvPr/>
        </p:nvCxnSpPr>
        <p:spPr>
          <a:xfrm>
            <a:off x="4238003" y="4096815"/>
            <a:ext cx="460284" cy="9055"/>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35" name="Straight Connector 34"/>
          <p:cNvCxnSpPr/>
          <p:nvPr/>
        </p:nvCxnSpPr>
        <p:spPr>
          <a:xfrm>
            <a:off x="1291050" y="795592"/>
            <a:ext cx="0" cy="5173249"/>
          </a:xfrm>
          <a:prstGeom prst="line">
            <a:avLst/>
          </a:prstGeom>
          <a:ln w="317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5" name="154 Conector recto"/>
          <p:cNvCxnSpPr/>
          <p:nvPr/>
        </p:nvCxnSpPr>
        <p:spPr>
          <a:xfrm>
            <a:off x="4704868" y="2824582"/>
            <a:ext cx="0" cy="1253893"/>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Elbow Connector 29"/>
          <p:cNvCxnSpPr>
            <a:stCxn id="106" idx="2"/>
          </p:cNvCxnSpPr>
          <p:nvPr/>
        </p:nvCxnSpPr>
        <p:spPr>
          <a:xfrm rot="16200000" flipH="1">
            <a:off x="4521298" y="2089097"/>
            <a:ext cx="1208568" cy="607394"/>
          </a:xfrm>
          <a:prstGeom prst="bentConnector3">
            <a:avLst/>
          </a:prstGeom>
          <a:ln>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4325604" y="822733"/>
            <a:ext cx="0" cy="5173249"/>
          </a:xfrm>
          <a:prstGeom prst="line">
            <a:avLst/>
          </a:prstGeom>
          <a:ln w="317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5294151" y="812295"/>
            <a:ext cx="0" cy="5173249"/>
          </a:xfrm>
          <a:prstGeom prst="line">
            <a:avLst/>
          </a:prstGeom>
          <a:ln w="317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a:off x="2709098" y="812295"/>
            <a:ext cx="0" cy="5173249"/>
          </a:xfrm>
          <a:prstGeom prst="line">
            <a:avLst/>
          </a:prstGeom>
          <a:ln w="317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a:off x="6709362" y="812295"/>
            <a:ext cx="0" cy="5173249"/>
          </a:xfrm>
          <a:prstGeom prst="line">
            <a:avLst/>
          </a:prstGeom>
          <a:ln w="317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179584" y="5405170"/>
            <a:ext cx="9402557" cy="0"/>
          </a:xfrm>
          <a:prstGeom prst="line">
            <a:avLst/>
          </a:prstGeom>
          <a:noFill/>
        </p:spPr>
      </p:cxnSp>
      <p:cxnSp>
        <p:nvCxnSpPr>
          <p:cNvPr id="96" name="95 Conector recto de flecha"/>
          <p:cNvCxnSpPr/>
          <p:nvPr/>
        </p:nvCxnSpPr>
        <p:spPr>
          <a:xfrm flipV="1">
            <a:off x="5972927" y="3777142"/>
            <a:ext cx="1" cy="481641"/>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sp>
        <p:nvSpPr>
          <p:cNvPr id="118" name="117 CuadroTexto"/>
          <p:cNvSpPr txBox="1"/>
          <p:nvPr/>
        </p:nvSpPr>
        <p:spPr>
          <a:xfrm>
            <a:off x="5545951" y="4258783"/>
            <a:ext cx="969943" cy="430887"/>
          </a:xfrm>
          <a:prstGeom prst="rect">
            <a:avLst/>
          </a:prstGeom>
          <a:noFill/>
        </p:spPr>
        <p:txBody>
          <a:bodyPr wrap="square" rtlCol="0">
            <a:spAutoFit/>
          </a:bodyPr>
          <a:lstStyle/>
          <a:p>
            <a:pPr algn="ctr"/>
            <a:r>
              <a:rPr lang="es-PE" sz="1100" b="1" dirty="0" smtClean="0">
                <a:solidFill>
                  <a:schemeClr val="accent6">
                    <a:lumMod val="75000"/>
                  </a:schemeClr>
                </a:solidFill>
              </a:rPr>
              <a:t>Pedido </a:t>
            </a:r>
            <a:r>
              <a:rPr lang="es-PE" sz="1100" b="1" i="1" dirty="0" smtClean="0">
                <a:solidFill>
                  <a:schemeClr val="accent6">
                    <a:lumMod val="75000"/>
                  </a:schemeClr>
                </a:solidFill>
              </a:rPr>
              <a:t>ad hoc Alto Gobierno</a:t>
            </a:r>
            <a:endParaRPr lang="es-PE" sz="1050" dirty="0">
              <a:solidFill>
                <a:schemeClr val="accent6">
                  <a:lumMod val="75000"/>
                </a:schemeClr>
              </a:solidFill>
            </a:endParaRPr>
          </a:p>
        </p:txBody>
      </p:sp>
      <p:sp>
        <p:nvSpPr>
          <p:cNvPr id="14" name="13 Rectángulo"/>
          <p:cNvSpPr/>
          <p:nvPr/>
        </p:nvSpPr>
        <p:spPr>
          <a:xfrm>
            <a:off x="179584" y="5422351"/>
            <a:ext cx="9376937" cy="541591"/>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119" name="118 CuadroTexto"/>
          <p:cNvSpPr txBox="1"/>
          <p:nvPr/>
        </p:nvSpPr>
        <p:spPr>
          <a:xfrm>
            <a:off x="8471019" y="5507223"/>
            <a:ext cx="1255365" cy="276999"/>
          </a:xfrm>
          <a:prstGeom prst="rect">
            <a:avLst/>
          </a:prstGeom>
          <a:noFill/>
        </p:spPr>
        <p:txBody>
          <a:bodyPr wrap="square" rtlCol="0">
            <a:spAutoFit/>
          </a:bodyPr>
          <a:lstStyle/>
          <a:p>
            <a:pPr algn="ctr"/>
            <a:r>
              <a:rPr lang="es-PE" sz="1200" b="1" dirty="0" smtClean="0">
                <a:effectLst>
                  <a:outerShdw blurRad="38100" dist="38100" dir="2700000" algn="tl">
                    <a:srgbClr val="000000">
                      <a:alpha val="43137"/>
                    </a:srgbClr>
                  </a:outerShdw>
                </a:effectLst>
                <a:latin typeface="Cambria" panose="02040503050406030204" pitchFamily="18" charset="0"/>
              </a:rPr>
              <a:t>ACTORES</a:t>
            </a:r>
            <a:endParaRPr lang="es-PE" sz="1200" b="1" dirty="0">
              <a:effectLst>
                <a:outerShdw blurRad="38100" dist="38100" dir="2700000" algn="tl">
                  <a:srgbClr val="000000">
                    <a:alpha val="43137"/>
                  </a:srgbClr>
                </a:outerShdw>
              </a:effectLst>
              <a:latin typeface="Cambria" panose="02040503050406030204" pitchFamily="18" charset="0"/>
            </a:endParaRPr>
          </a:p>
        </p:txBody>
      </p:sp>
      <p:sp>
        <p:nvSpPr>
          <p:cNvPr id="113" name="TextBox 112"/>
          <p:cNvSpPr txBox="1"/>
          <p:nvPr/>
        </p:nvSpPr>
        <p:spPr>
          <a:xfrm>
            <a:off x="1362222" y="5369681"/>
            <a:ext cx="1238225" cy="553998"/>
          </a:xfrm>
          <a:prstGeom prst="rect">
            <a:avLst/>
          </a:prstGeom>
          <a:noFill/>
        </p:spPr>
        <p:txBody>
          <a:bodyPr wrap="square" rtlCol="0">
            <a:spAutoFit/>
          </a:bodyPr>
          <a:lstStyle>
            <a:defPPr>
              <a:defRPr lang="es-PE"/>
            </a:defPPr>
            <a:lvl1pPr>
              <a:defRPr sz="1200" b="1" i="1"/>
            </a:lvl1pPr>
          </a:lstStyle>
          <a:p>
            <a:r>
              <a:rPr lang="en-US" sz="1000" dirty="0">
                <a:solidFill>
                  <a:schemeClr val="tx1">
                    <a:lumMod val="65000"/>
                    <a:lumOff val="35000"/>
                  </a:schemeClr>
                </a:solidFill>
              </a:rPr>
              <a:t>SECTORES </a:t>
            </a:r>
            <a:r>
              <a:rPr lang="en-US" sz="1000" dirty="0" smtClean="0">
                <a:solidFill>
                  <a:schemeClr val="tx1">
                    <a:lumMod val="65000"/>
                    <a:lumOff val="35000"/>
                  </a:schemeClr>
                </a:solidFill>
              </a:rPr>
              <a:t>   UCSE      </a:t>
            </a:r>
            <a:endParaRPr lang="en-US" sz="1000" dirty="0">
              <a:solidFill>
                <a:schemeClr val="tx1">
                  <a:lumMod val="65000"/>
                  <a:lumOff val="35000"/>
                </a:schemeClr>
              </a:solidFill>
            </a:endParaRPr>
          </a:p>
          <a:p>
            <a:r>
              <a:rPr lang="en-US" sz="1000" dirty="0">
                <a:solidFill>
                  <a:schemeClr val="tx1">
                    <a:lumMod val="65000"/>
                    <a:lumOff val="35000"/>
                  </a:schemeClr>
                </a:solidFill>
              </a:rPr>
              <a:t>GGRR, </a:t>
            </a:r>
            <a:r>
              <a:rPr lang="en-US" sz="1000" dirty="0" smtClean="0">
                <a:solidFill>
                  <a:schemeClr val="tx1">
                    <a:lumMod val="65000"/>
                    <a:lumOff val="35000"/>
                  </a:schemeClr>
                </a:solidFill>
              </a:rPr>
              <a:t>GGLL    INEI</a:t>
            </a:r>
            <a:endParaRPr lang="en-US" sz="1000" dirty="0">
              <a:solidFill>
                <a:schemeClr val="tx1">
                  <a:lumMod val="65000"/>
                  <a:lumOff val="35000"/>
                </a:schemeClr>
              </a:solidFill>
            </a:endParaRPr>
          </a:p>
          <a:p>
            <a:r>
              <a:rPr lang="en-US" sz="1000" dirty="0">
                <a:solidFill>
                  <a:schemeClr val="tx1">
                    <a:lumMod val="65000"/>
                    <a:lumOff val="35000"/>
                  </a:schemeClr>
                </a:solidFill>
              </a:rPr>
              <a:t>AGENCIAS</a:t>
            </a:r>
            <a:endParaRPr lang="es-PE" sz="1000" dirty="0">
              <a:solidFill>
                <a:schemeClr val="tx1">
                  <a:lumMod val="65000"/>
                  <a:lumOff val="35000"/>
                </a:schemeClr>
              </a:solidFill>
            </a:endParaRPr>
          </a:p>
        </p:txBody>
      </p:sp>
      <p:sp>
        <p:nvSpPr>
          <p:cNvPr id="39" name="TextBox 38"/>
          <p:cNvSpPr txBox="1"/>
          <p:nvPr/>
        </p:nvSpPr>
        <p:spPr>
          <a:xfrm>
            <a:off x="205204" y="5367593"/>
            <a:ext cx="1111465" cy="646331"/>
          </a:xfrm>
          <a:prstGeom prst="rect">
            <a:avLst/>
          </a:prstGeom>
          <a:noFill/>
        </p:spPr>
        <p:txBody>
          <a:bodyPr wrap="square" rtlCol="0">
            <a:spAutoFit/>
          </a:bodyPr>
          <a:lstStyle>
            <a:defPPr>
              <a:defRPr lang="es-PE"/>
            </a:defPPr>
            <a:lvl1pPr>
              <a:defRPr sz="1200" b="1" i="1"/>
            </a:lvl1pPr>
          </a:lstStyle>
          <a:p>
            <a:r>
              <a:rPr lang="en-US" dirty="0">
                <a:solidFill>
                  <a:schemeClr val="tx1">
                    <a:lumMod val="65000"/>
                    <a:lumOff val="35000"/>
                  </a:schemeClr>
                </a:solidFill>
              </a:rPr>
              <a:t>SECTORES</a:t>
            </a:r>
          </a:p>
          <a:p>
            <a:r>
              <a:rPr lang="en-US" dirty="0">
                <a:solidFill>
                  <a:schemeClr val="tx1">
                    <a:lumMod val="65000"/>
                    <a:lumOff val="35000"/>
                  </a:schemeClr>
                </a:solidFill>
              </a:rPr>
              <a:t>GGRR, GGLL</a:t>
            </a:r>
          </a:p>
          <a:p>
            <a:r>
              <a:rPr lang="en-US" dirty="0">
                <a:solidFill>
                  <a:schemeClr val="tx1">
                    <a:lumMod val="65000"/>
                    <a:lumOff val="35000"/>
                  </a:schemeClr>
                </a:solidFill>
              </a:rPr>
              <a:t>AGENCIAS</a:t>
            </a:r>
            <a:endParaRPr lang="es-PE" dirty="0">
              <a:solidFill>
                <a:schemeClr val="tx1">
                  <a:lumMod val="65000"/>
                  <a:lumOff val="35000"/>
                </a:schemeClr>
              </a:solidFill>
            </a:endParaRPr>
          </a:p>
        </p:txBody>
      </p:sp>
      <p:sp>
        <p:nvSpPr>
          <p:cNvPr id="114" name="TextBox 113"/>
          <p:cNvSpPr txBox="1"/>
          <p:nvPr/>
        </p:nvSpPr>
        <p:spPr>
          <a:xfrm>
            <a:off x="2992298" y="5387535"/>
            <a:ext cx="1238225" cy="600164"/>
          </a:xfrm>
          <a:prstGeom prst="rect">
            <a:avLst/>
          </a:prstGeom>
          <a:noFill/>
        </p:spPr>
        <p:txBody>
          <a:bodyPr wrap="square" rtlCol="0">
            <a:spAutoFit/>
          </a:bodyPr>
          <a:lstStyle/>
          <a:p>
            <a:r>
              <a:rPr lang="en-US" sz="1100" b="1" i="1" dirty="0" smtClean="0">
                <a:solidFill>
                  <a:schemeClr val="tx1">
                    <a:lumMod val="65000"/>
                    <a:lumOff val="35000"/>
                  </a:schemeClr>
                </a:solidFill>
              </a:rPr>
              <a:t>SECTORES UCSE      </a:t>
            </a:r>
          </a:p>
          <a:p>
            <a:r>
              <a:rPr lang="en-US" sz="1100" b="1" i="1" dirty="0" smtClean="0">
                <a:solidFill>
                  <a:schemeClr val="tx1">
                    <a:lumMod val="65000"/>
                    <a:lumOff val="35000"/>
                  </a:schemeClr>
                </a:solidFill>
              </a:rPr>
              <a:t>GGRR, GGLL</a:t>
            </a:r>
          </a:p>
          <a:p>
            <a:r>
              <a:rPr lang="en-US" sz="1100" b="1" i="1" dirty="0" smtClean="0">
                <a:solidFill>
                  <a:schemeClr val="tx1">
                    <a:lumMod val="65000"/>
                    <a:lumOff val="35000"/>
                  </a:schemeClr>
                </a:solidFill>
              </a:rPr>
              <a:t>AGENCIAS</a:t>
            </a:r>
            <a:endParaRPr lang="es-PE" sz="1100" b="1" i="1" dirty="0">
              <a:solidFill>
                <a:schemeClr val="tx1">
                  <a:lumMod val="65000"/>
                  <a:lumOff val="35000"/>
                </a:schemeClr>
              </a:solidFill>
            </a:endParaRPr>
          </a:p>
        </p:txBody>
      </p:sp>
      <p:sp>
        <p:nvSpPr>
          <p:cNvPr id="115" name="TextBox 114"/>
          <p:cNvSpPr txBox="1"/>
          <p:nvPr/>
        </p:nvSpPr>
        <p:spPr>
          <a:xfrm>
            <a:off x="4462319" y="5517905"/>
            <a:ext cx="857120" cy="461665"/>
          </a:xfrm>
          <a:prstGeom prst="rect">
            <a:avLst/>
          </a:prstGeom>
          <a:noFill/>
        </p:spPr>
        <p:txBody>
          <a:bodyPr wrap="square" rtlCol="0">
            <a:spAutoFit/>
          </a:bodyPr>
          <a:lstStyle/>
          <a:p>
            <a:r>
              <a:rPr lang="en-US" sz="1200" b="1" i="1" dirty="0" smtClean="0">
                <a:solidFill>
                  <a:schemeClr val="tx1">
                    <a:lumMod val="65000"/>
                    <a:lumOff val="35000"/>
                  </a:schemeClr>
                </a:solidFill>
              </a:rPr>
              <a:t>MEF - DGPP</a:t>
            </a:r>
            <a:endParaRPr lang="es-PE" sz="1200" b="1" i="1" dirty="0">
              <a:solidFill>
                <a:schemeClr val="tx1">
                  <a:lumMod val="65000"/>
                  <a:lumOff val="35000"/>
                </a:schemeClr>
              </a:solidFill>
            </a:endParaRPr>
          </a:p>
        </p:txBody>
      </p:sp>
      <p:sp>
        <p:nvSpPr>
          <p:cNvPr id="116" name="TextBox 115"/>
          <p:cNvSpPr txBox="1"/>
          <p:nvPr/>
        </p:nvSpPr>
        <p:spPr>
          <a:xfrm>
            <a:off x="5438997" y="5374703"/>
            <a:ext cx="1238225" cy="577081"/>
          </a:xfrm>
          <a:prstGeom prst="rect">
            <a:avLst/>
          </a:prstGeom>
          <a:noFill/>
        </p:spPr>
        <p:txBody>
          <a:bodyPr wrap="square" rtlCol="0">
            <a:spAutoFit/>
          </a:bodyPr>
          <a:lstStyle/>
          <a:p>
            <a:r>
              <a:rPr lang="en-US" sz="1050" b="1" i="1" dirty="0" smtClean="0">
                <a:solidFill>
                  <a:schemeClr val="tx1">
                    <a:lumMod val="65000"/>
                    <a:lumOff val="35000"/>
                  </a:schemeClr>
                </a:solidFill>
              </a:rPr>
              <a:t>SECTORES  UCSE      </a:t>
            </a:r>
          </a:p>
          <a:p>
            <a:r>
              <a:rPr lang="en-US" sz="1050" b="1" i="1" dirty="0" smtClean="0">
                <a:solidFill>
                  <a:schemeClr val="tx1">
                    <a:lumMod val="65000"/>
                    <a:lumOff val="35000"/>
                  </a:schemeClr>
                </a:solidFill>
              </a:rPr>
              <a:t>GGRR, GGLL  </a:t>
            </a:r>
            <a:r>
              <a:rPr lang="en-US" sz="1050" b="1" i="1" dirty="0" err="1" smtClean="0">
                <a:solidFill>
                  <a:schemeClr val="tx1">
                    <a:lumMod val="65000"/>
                    <a:lumOff val="35000"/>
                  </a:schemeClr>
                </a:solidFill>
              </a:rPr>
              <a:t>CdG</a:t>
            </a:r>
            <a:endParaRPr lang="en-US" sz="1050" b="1" i="1" dirty="0" smtClean="0">
              <a:solidFill>
                <a:schemeClr val="tx1">
                  <a:lumMod val="65000"/>
                  <a:lumOff val="35000"/>
                </a:schemeClr>
              </a:solidFill>
            </a:endParaRPr>
          </a:p>
          <a:p>
            <a:r>
              <a:rPr lang="en-US" sz="1050" b="1" i="1" dirty="0" smtClean="0">
                <a:solidFill>
                  <a:schemeClr val="tx1">
                    <a:lumMod val="65000"/>
                    <a:lumOff val="35000"/>
                  </a:schemeClr>
                </a:solidFill>
              </a:rPr>
              <a:t>AGENCIAS</a:t>
            </a:r>
            <a:endParaRPr lang="es-PE" sz="1050" b="1" i="1" dirty="0">
              <a:solidFill>
                <a:schemeClr val="tx1">
                  <a:lumMod val="65000"/>
                  <a:lumOff val="35000"/>
                </a:schemeClr>
              </a:solidFill>
            </a:endParaRPr>
          </a:p>
        </p:txBody>
      </p:sp>
      <p:sp>
        <p:nvSpPr>
          <p:cNvPr id="117" name="TextBox 116"/>
          <p:cNvSpPr txBox="1"/>
          <p:nvPr/>
        </p:nvSpPr>
        <p:spPr>
          <a:xfrm>
            <a:off x="7251965" y="5364353"/>
            <a:ext cx="1238225" cy="600164"/>
          </a:xfrm>
          <a:prstGeom prst="rect">
            <a:avLst/>
          </a:prstGeom>
          <a:noFill/>
        </p:spPr>
        <p:txBody>
          <a:bodyPr wrap="square" rtlCol="0">
            <a:spAutoFit/>
          </a:bodyPr>
          <a:lstStyle/>
          <a:p>
            <a:r>
              <a:rPr lang="en-US" sz="1100" b="1" i="1" dirty="0" smtClean="0">
                <a:solidFill>
                  <a:schemeClr val="tx1">
                    <a:lumMod val="65000"/>
                    <a:lumOff val="35000"/>
                  </a:schemeClr>
                </a:solidFill>
              </a:rPr>
              <a:t>SECTORES   UCSE      </a:t>
            </a:r>
          </a:p>
          <a:p>
            <a:r>
              <a:rPr lang="en-US" sz="1100" b="1" i="1" dirty="0" smtClean="0">
                <a:solidFill>
                  <a:schemeClr val="tx1">
                    <a:lumMod val="65000"/>
                    <a:lumOff val="35000"/>
                  </a:schemeClr>
                </a:solidFill>
              </a:rPr>
              <a:t>GGRR, GGLL  </a:t>
            </a:r>
            <a:r>
              <a:rPr lang="en-US" sz="1100" b="1" i="1" dirty="0" err="1" smtClean="0">
                <a:solidFill>
                  <a:schemeClr val="tx1">
                    <a:lumMod val="65000"/>
                    <a:lumOff val="35000"/>
                  </a:schemeClr>
                </a:solidFill>
              </a:rPr>
              <a:t>CdG</a:t>
            </a:r>
            <a:endParaRPr lang="en-US" sz="1100" b="1" i="1" dirty="0" smtClean="0">
              <a:solidFill>
                <a:schemeClr val="tx1">
                  <a:lumMod val="65000"/>
                  <a:lumOff val="35000"/>
                </a:schemeClr>
              </a:solidFill>
            </a:endParaRPr>
          </a:p>
          <a:p>
            <a:r>
              <a:rPr lang="en-US" sz="1100" b="1" i="1" dirty="0" smtClean="0">
                <a:solidFill>
                  <a:schemeClr val="tx1">
                    <a:lumMod val="65000"/>
                    <a:lumOff val="35000"/>
                  </a:schemeClr>
                </a:solidFill>
              </a:rPr>
              <a:t>AGENCIAS</a:t>
            </a:r>
            <a:endParaRPr lang="es-PE" sz="1100" b="1" i="1" dirty="0">
              <a:solidFill>
                <a:schemeClr val="tx1">
                  <a:lumMod val="65000"/>
                  <a:lumOff val="35000"/>
                </a:schemeClr>
              </a:solidFill>
            </a:endParaRPr>
          </a:p>
        </p:txBody>
      </p:sp>
      <p:sp>
        <p:nvSpPr>
          <p:cNvPr id="82" name="81 CuadroTexto"/>
          <p:cNvSpPr txBox="1"/>
          <p:nvPr/>
        </p:nvSpPr>
        <p:spPr>
          <a:xfrm>
            <a:off x="8356557" y="2830293"/>
            <a:ext cx="907434" cy="577081"/>
          </a:xfrm>
          <a:prstGeom prst="rect">
            <a:avLst/>
          </a:prstGeom>
          <a:noFill/>
        </p:spPr>
        <p:txBody>
          <a:bodyPr wrap="square" rtlCol="0">
            <a:spAutoFit/>
          </a:bodyPr>
          <a:lstStyle/>
          <a:p>
            <a:pPr algn="ctr"/>
            <a:r>
              <a:rPr lang="es-PE" sz="1050" b="1" dirty="0" smtClean="0">
                <a:latin typeface="Cambria" panose="02040503050406030204" pitchFamily="18" charset="0"/>
                <a:hlinkClick r:id="rId3" action="ppaction://hlinksldjump"/>
              </a:rPr>
              <a:t>Convenio PENSE</a:t>
            </a:r>
            <a:endParaRPr lang="es-PE" sz="1050" b="1" dirty="0">
              <a:latin typeface="Cambria" panose="02040503050406030204" pitchFamily="18" charset="0"/>
            </a:endParaRPr>
          </a:p>
          <a:p>
            <a:pPr algn="ctr"/>
            <a:r>
              <a:rPr lang="es-PE" sz="1050" dirty="0">
                <a:latin typeface="Cambria" panose="02040503050406030204" pitchFamily="18" charset="0"/>
              </a:rPr>
              <a:t>(1/año)</a:t>
            </a:r>
          </a:p>
        </p:txBody>
      </p:sp>
    </p:spTree>
    <p:extLst>
      <p:ext uri="{BB962C8B-B14F-4D97-AF65-F5344CB8AC3E}">
        <p14:creationId xmlns:p14="http://schemas.microsoft.com/office/powerpoint/2010/main" val="1268863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7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 grpId="0" animBg="1"/>
      <p:bldP spid="85" grpId="0" animBg="1"/>
      <p:bldP spid="92" grpId="0" animBg="1"/>
      <p:bldP spid="102" grpId="0" animBg="1"/>
      <p:bldP spid="104" grpId="0" animBg="1"/>
      <p:bldP spid="106"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12 Imagen" descr="FONDO_MOD_2-01.tif"/>
          <p:cNvPicPr>
            <a:picLocks noChangeAspect="1"/>
          </p:cNvPicPr>
          <p:nvPr/>
        </p:nvPicPr>
        <p:blipFill>
          <a:blip r:embed="rId3" cstate="print"/>
          <a:srcRect/>
          <a:stretch>
            <a:fillRect/>
          </a:stretch>
        </p:blipFill>
        <p:spPr bwMode="auto">
          <a:xfrm>
            <a:off x="117563" y="21347"/>
            <a:ext cx="9906000" cy="6858000"/>
          </a:xfrm>
          <a:prstGeom prst="rect">
            <a:avLst/>
          </a:prstGeom>
          <a:noFill/>
          <a:ln w="9525">
            <a:noFill/>
            <a:miter lim="800000"/>
            <a:headEnd/>
            <a:tailEnd/>
          </a:ln>
        </p:spPr>
      </p:pic>
      <p:sp>
        <p:nvSpPr>
          <p:cNvPr id="2" name="1 Título"/>
          <p:cNvSpPr>
            <a:spLocks noGrp="1"/>
          </p:cNvSpPr>
          <p:nvPr>
            <p:ph type="ctrTitle"/>
          </p:nvPr>
        </p:nvSpPr>
        <p:spPr>
          <a:xfrm>
            <a:off x="3393001" y="2653489"/>
            <a:ext cx="6162512" cy="2593058"/>
          </a:xfrm>
        </p:spPr>
        <p:txBody>
          <a:bodyPr rtlCol="0">
            <a:noAutofit/>
          </a:bodyPr>
          <a:lstStyle/>
          <a:p>
            <a:pPr eaLnBrk="1" fontAlgn="auto" hangingPunct="1">
              <a:spcAft>
                <a:spcPts val="0"/>
              </a:spcAft>
              <a:defRPr/>
            </a:pPr>
            <a:r>
              <a:rPr lang="es-PE" sz="2800" kern="1500" dirty="0" smtClean="0">
                <a:latin typeface="Calibri" pitchFamily="34" charset="0"/>
              </a:rPr>
              <a:t>MUCHAS GRACIAS</a:t>
            </a:r>
            <a:endParaRPr lang="es-ES" sz="2800" b="1" kern="1500" dirty="0">
              <a:solidFill>
                <a:srgbClr val="FF0000"/>
              </a:solidFill>
              <a:latin typeface="Calibri" pitchFamily="34" charset="0"/>
            </a:endParaRPr>
          </a:p>
        </p:txBody>
      </p:sp>
      <p:sp>
        <p:nvSpPr>
          <p:cNvPr id="13" name="12 Rectángulo"/>
          <p:cNvSpPr/>
          <p:nvPr/>
        </p:nvSpPr>
        <p:spPr>
          <a:xfrm>
            <a:off x="3080793" y="2927719"/>
            <a:ext cx="49529" cy="157163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dirty="0">
              <a:solidFill>
                <a:srgbClr val="FFFFFF"/>
              </a:solidFill>
            </a:endParaRPr>
          </a:p>
        </p:txBody>
      </p:sp>
      <p:grpSp>
        <p:nvGrpSpPr>
          <p:cNvPr id="3" name="10 Grupo"/>
          <p:cNvGrpSpPr/>
          <p:nvPr/>
        </p:nvGrpSpPr>
        <p:grpSpPr>
          <a:xfrm>
            <a:off x="584729" y="404814"/>
            <a:ext cx="5616583" cy="563127"/>
            <a:chOff x="539750" y="404813"/>
            <a:chExt cx="5184538" cy="563127"/>
          </a:xfrm>
        </p:grpSpPr>
        <p:sp>
          <p:nvSpPr>
            <p:cNvPr id="14" name="13 Rectángulo"/>
            <p:cNvSpPr/>
            <p:nvPr/>
          </p:nvSpPr>
          <p:spPr bwMode="auto">
            <a:xfrm>
              <a:off x="3132000" y="404813"/>
              <a:ext cx="2592288" cy="563127"/>
            </a:xfrm>
            <a:prstGeom prst="rect">
              <a:avLst/>
            </a:prstGeom>
            <a:solidFill>
              <a:schemeClr val="bg1"/>
            </a:soli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s-PE">
                <a:solidFill>
                  <a:srgbClr val="000000"/>
                </a:solidFill>
              </a:endParaRPr>
            </a:p>
          </p:txBody>
        </p:sp>
        <p:pic>
          <p:nvPicPr>
            <p:cNvPr id="18" name="Picture 5"/>
            <p:cNvPicPr>
              <a:picLocks noChangeAspect="1" noChangeArrowheads="1"/>
            </p:cNvPicPr>
            <p:nvPr/>
          </p:nvPicPr>
          <p:blipFill rotWithShape="1">
            <a:blip r:embed="rId4" cstate="print"/>
            <a:srcRect r="55098"/>
            <a:stretch/>
          </p:blipFill>
          <p:spPr bwMode="auto">
            <a:xfrm>
              <a:off x="539750" y="404813"/>
              <a:ext cx="2892092" cy="563127"/>
            </a:xfrm>
            <a:prstGeom prst="rect">
              <a:avLst/>
            </a:prstGeom>
            <a:noFill/>
            <a:ln w="9525">
              <a:noFill/>
              <a:miter lim="800000"/>
              <a:headEnd/>
              <a:tailEnd/>
            </a:ln>
          </p:spPr>
        </p:pic>
        <p:sp>
          <p:nvSpPr>
            <p:cNvPr id="19" name="18 Rectángulo"/>
            <p:cNvSpPr/>
            <p:nvPr/>
          </p:nvSpPr>
          <p:spPr>
            <a:xfrm>
              <a:off x="1691680" y="548680"/>
              <a:ext cx="1928826" cy="374461"/>
            </a:xfrm>
            <a:prstGeom prst="rect">
              <a:avLst/>
            </a:prstGeom>
          </p:spPr>
          <p:txBody>
            <a:bodyPr wrap="square">
              <a:spAutoFit/>
            </a:bodyPr>
            <a:lstStyle/>
            <a:p>
              <a:pPr>
                <a:lnSpc>
                  <a:spcPts val="1100"/>
                </a:lnSpc>
                <a:defRPr/>
              </a:pPr>
              <a:r>
                <a:rPr lang="es-ES" sz="1400" spc="-60" dirty="0">
                  <a:solidFill>
                    <a:srgbClr val="FFFFFF"/>
                  </a:solidFill>
                  <a:latin typeface="Calibri" pitchFamily="34" charset="0"/>
                </a:rPr>
                <a:t>Ministerio</a:t>
              </a:r>
            </a:p>
            <a:p>
              <a:pPr>
                <a:lnSpc>
                  <a:spcPts val="1100"/>
                </a:lnSpc>
                <a:defRPr/>
              </a:pPr>
              <a:r>
                <a:rPr lang="es-ES" sz="1400" spc="-60" dirty="0">
                  <a:solidFill>
                    <a:srgbClr val="FFFFFF"/>
                  </a:solidFill>
                  <a:latin typeface="Calibri" pitchFamily="34" charset="0"/>
                </a:rPr>
                <a:t>de Economía y Finanzas</a:t>
              </a:r>
            </a:p>
          </p:txBody>
        </p:sp>
        <p:sp>
          <p:nvSpPr>
            <p:cNvPr id="20" name="19 Rectángulo"/>
            <p:cNvSpPr/>
            <p:nvPr/>
          </p:nvSpPr>
          <p:spPr bwMode="auto">
            <a:xfrm>
              <a:off x="3463200" y="428976"/>
              <a:ext cx="2241723" cy="514800"/>
            </a:xfrm>
            <a:prstGeom prst="rect">
              <a:avLst/>
            </a:prstGeom>
            <a:solidFill>
              <a:srgbClr val="B2B2B2"/>
            </a:soli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s-PE">
                <a:solidFill>
                  <a:srgbClr val="000000"/>
                </a:solidFill>
              </a:endParaRPr>
            </a:p>
          </p:txBody>
        </p:sp>
        <p:sp>
          <p:nvSpPr>
            <p:cNvPr id="21" name="20 Rectángulo"/>
            <p:cNvSpPr/>
            <p:nvPr/>
          </p:nvSpPr>
          <p:spPr>
            <a:xfrm>
              <a:off x="3431841" y="548680"/>
              <a:ext cx="2273081" cy="374461"/>
            </a:xfrm>
            <a:prstGeom prst="rect">
              <a:avLst/>
            </a:prstGeom>
          </p:spPr>
          <p:txBody>
            <a:bodyPr wrap="square">
              <a:spAutoFit/>
            </a:bodyPr>
            <a:lstStyle/>
            <a:p>
              <a:pPr>
                <a:lnSpc>
                  <a:spcPts val="1100"/>
                </a:lnSpc>
                <a:defRPr/>
              </a:pPr>
              <a:r>
                <a:rPr lang="es-ES" sz="1400" dirty="0">
                  <a:solidFill>
                    <a:srgbClr val="FFFFFF"/>
                  </a:solidFill>
                  <a:latin typeface="Calibri" pitchFamily="34" charset="0"/>
                </a:rPr>
                <a:t>Despacho</a:t>
              </a:r>
            </a:p>
            <a:p>
              <a:pPr>
                <a:lnSpc>
                  <a:spcPts val="1100"/>
                </a:lnSpc>
                <a:defRPr/>
              </a:pPr>
              <a:r>
                <a:rPr lang="es-ES" sz="1400" dirty="0">
                  <a:solidFill>
                    <a:srgbClr val="FFFFFF"/>
                  </a:solidFill>
                  <a:latin typeface="Calibri" pitchFamily="34" charset="0"/>
                </a:rPr>
                <a:t>Viceministerial de Hacienda</a:t>
              </a:r>
            </a:p>
          </p:txBody>
        </p:sp>
      </p:grpSp>
      <p:sp>
        <p:nvSpPr>
          <p:cNvPr id="17" name="1 Título"/>
          <p:cNvSpPr txBox="1">
            <a:spLocks/>
          </p:cNvSpPr>
          <p:nvPr/>
        </p:nvSpPr>
        <p:spPr>
          <a:xfrm>
            <a:off x="3470836" y="5500688"/>
            <a:ext cx="5460339" cy="1168672"/>
          </a:xfrm>
          <a:prstGeom prst="rect">
            <a:avLst/>
          </a:prstGeom>
        </p:spPr>
        <p:txBody>
          <a:bodyPr anchor="ctr">
            <a:normAutofit/>
          </a:bodyPr>
          <a:lstStyle/>
          <a:p>
            <a:pPr>
              <a:lnSpc>
                <a:spcPct val="110000"/>
              </a:lnSpc>
              <a:spcBef>
                <a:spcPct val="0"/>
              </a:spcBef>
              <a:defRPr/>
            </a:pPr>
            <a:r>
              <a:rPr lang="es-ES" b="1" kern="1500" dirty="0">
                <a:solidFill>
                  <a:srgbClr val="000000"/>
                </a:solidFill>
                <a:latin typeface="Calibri" pitchFamily="34" charset="0"/>
              </a:rPr>
              <a:t>Dirección General de Presupuesto Público</a:t>
            </a:r>
          </a:p>
          <a:p>
            <a:pPr>
              <a:lnSpc>
                <a:spcPct val="110000"/>
              </a:lnSpc>
              <a:spcBef>
                <a:spcPct val="0"/>
              </a:spcBef>
              <a:defRPr/>
            </a:pPr>
            <a:r>
              <a:rPr lang="es-ES" kern="1500" dirty="0">
                <a:solidFill>
                  <a:srgbClr val="000000"/>
                </a:solidFill>
                <a:latin typeface="Calibri" pitchFamily="34" charset="0"/>
              </a:rPr>
              <a:t>Lima,  </a:t>
            </a:r>
            <a:r>
              <a:rPr lang="es-ES" kern="1500" dirty="0" smtClean="0">
                <a:solidFill>
                  <a:srgbClr val="000000"/>
                </a:solidFill>
                <a:latin typeface="Calibri" pitchFamily="34" charset="0"/>
              </a:rPr>
              <a:t>Diciembre </a:t>
            </a:r>
            <a:r>
              <a:rPr lang="es-ES" kern="1500" dirty="0">
                <a:solidFill>
                  <a:srgbClr val="000000"/>
                </a:solidFill>
                <a:latin typeface="Calibri" pitchFamily="34" charset="0"/>
              </a:rPr>
              <a:t>2014</a:t>
            </a:r>
          </a:p>
        </p:txBody>
      </p:sp>
      <p:sp>
        <p:nvSpPr>
          <p:cNvPr id="22" name="21 Rectángulo"/>
          <p:cNvSpPr/>
          <p:nvPr/>
        </p:nvSpPr>
        <p:spPr>
          <a:xfrm flipH="1">
            <a:off x="3080793" y="5517233"/>
            <a:ext cx="49529" cy="108012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dirty="0">
              <a:solidFill>
                <a:srgbClr val="FFFFFF"/>
              </a:solidFill>
            </a:endParaRPr>
          </a:p>
        </p:txBody>
      </p:sp>
      <p:sp>
        <p:nvSpPr>
          <p:cNvPr id="15" name="11 Rectángulo"/>
          <p:cNvSpPr/>
          <p:nvPr/>
        </p:nvSpPr>
        <p:spPr>
          <a:xfrm>
            <a:off x="2651918" y="1459473"/>
            <a:ext cx="7098789" cy="707886"/>
          </a:xfrm>
          <a:prstGeom prst="rect">
            <a:avLst/>
          </a:prstGeom>
        </p:spPr>
        <p:txBody>
          <a:bodyPr wrap="square">
            <a:spAutoFit/>
          </a:bodyPr>
          <a:lstStyle/>
          <a:p>
            <a:pPr algn="ctr"/>
            <a:r>
              <a:rPr lang="es-ES" b="1" dirty="0" smtClean="0"/>
              <a:t>SEMINARIO TALLER SOBRE PRESUPUESTO Y DESEMPEÑO</a:t>
            </a:r>
          </a:p>
          <a:p>
            <a:pPr algn="ctr"/>
            <a:r>
              <a:rPr lang="en-US" b="1" dirty="0" smtClean="0"/>
              <a:t>Boyacá, Colombia 2014</a:t>
            </a:r>
            <a:endParaRPr lang="es-ES" b="1" dirty="0" smtClean="0"/>
          </a:p>
        </p:txBody>
      </p:sp>
    </p:spTree>
    <p:extLst>
      <p:ext uri="{BB962C8B-B14F-4D97-AF65-F5344CB8AC3E}">
        <p14:creationId xmlns:p14="http://schemas.microsoft.com/office/powerpoint/2010/main" val="40323278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ítulo 1"/>
          <p:cNvSpPr>
            <a:spLocks noGrp="1"/>
          </p:cNvSpPr>
          <p:nvPr>
            <p:ph type="title"/>
          </p:nvPr>
        </p:nvSpPr>
        <p:spPr>
          <a:xfrm>
            <a:off x="495300" y="277813"/>
            <a:ext cx="8915400" cy="703262"/>
          </a:xfrm>
        </p:spPr>
        <p:txBody>
          <a:bodyPr/>
          <a:lstStyle/>
          <a:p>
            <a:r>
              <a:rPr lang="es-MX" sz="3600" smtClean="0"/>
              <a:t>Programa Presupuestal</a:t>
            </a:r>
            <a:endParaRPr lang="es-PE" sz="3600" smtClean="0"/>
          </a:p>
        </p:txBody>
      </p:sp>
      <p:sp>
        <p:nvSpPr>
          <p:cNvPr id="3" name="Marcador de contenido 2"/>
          <p:cNvSpPr>
            <a:spLocks noGrp="1"/>
          </p:cNvSpPr>
          <p:nvPr>
            <p:ph idx="1"/>
          </p:nvPr>
        </p:nvSpPr>
        <p:spPr>
          <a:xfrm>
            <a:off x="495300" y="1412875"/>
            <a:ext cx="8915400" cy="4752975"/>
          </a:xfrm>
        </p:spPr>
        <p:txBody>
          <a:bodyPr/>
          <a:lstStyle/>
          <a:p>
            <a:pPr>
              <a:defRPr/>
            </a:pPr>
            <a:r>
              <a:rPr lang="es-MX" sz="1600" dirty="0" smtClean="0"/>
              <a:t>Es uno de los instrumentos del </a:t>
            </a:r>
            <a:r>
              <a:rPr lang="es-MX" sz="1600" dirty="0" err="1" smtClean="0"/>
              <a:t>PpR</a:t>
            </a:r>
            <a:r>
              <a:rPr lang="es-MX" sz="1600" dirty="0" smtClean="0"/>
              <a:t>. </a:t>
            </a:r>
            <a:endParaRPr lang="es-PE" sz="1600" dirty="0" smtClean="0"/>
          </a:p>
          <a:p>
            <a:pPr>
              <a:defRPr/>
            </a:pPr>
            <a:r>
              <a:rPr lang="es-MX" sz="1600" dirty="0" smtClean="0"/>
              <a:t>Entrega productos (bienes y servicios) </a:t>
            </a:r>
            <a:r>
              <a:rPr lang="es-PE" sz="1600" dirty="0" smtClean="0"/>
              <a:t>para generar un cambio y lograr un resultado específico en l</a:t>
            </a:r>
            <a:r>
              <a:rPr lang="es-MX" sz="1600" dirty="0" smtClean="0"/>
              <a:t>a población objetivo</a:t>
            </a:r>
            <a:r>
              <a:rPr lang="es-PE" sz="1600" dirty="0" smtClean="0"/>
              <a:t>.</a:t>
            </a:r>
          </a:p>
          <a:p>
            <a:pPr>
              <a:defRPr/>
            </a:pPr>
            <a:r>
              <a:rPr lang="es-PE" sz="1600" dirty="0" smtClean="0"/>
              <a:t>Es una unidad de programación y ejecución de las acciones de las entidades públicas.</a:t>
            </a:r>
          </a:p>
          <a:p>
            <a:pPr>
              <a:defRPr/>
            </a:pPr>
            <a:r>
              <a:rPr lang="es-MX" sz="1600" dirty="0" smtClean="0"/>
              <a:t>Se sustenta en un diseño basado en evidencia o en un modelo conceptual validado.</a:t>
            </a:r>
          </a:p>
          <a:p>
            <a:pPr>
              <a:defRPr/>
            </a:pPr>
            <a:endParaRPr lang="es-MX" sz="1600" dirty="0"/>
          </a:p>
          <a:p>
            <a:pPr marL="0" indent="0">
              <a:buFont typeface="Wingdings" pitchFamily="2" charset="2"/>
              <a:buNone/>
              <a:defRPr/>
            </a:pPr>
            <a:r>
              <a:rPr lang="es-MX" sz="1600" dirty="0" smtClean="0">
                <a:solidFill>
                  <a:srgbClr val="C00000"/>
                </a:solidFill>
              </a:rPr>
              <a:t>Penetración y cobertura</a:t>
            </a:r>
          </a:p>
          <a:p>
            <a:pPr>
              <a:defRPr/>
            </a:pPr>
            <a:r>
              <a:rPr lang="es-MX" sz="1600" dirty="0" smtClean="0"/>
              <a:t>73 PP en ejecución en 2014.</a:t>
            </a:r>
          </a:p>
          <a:p>
            <a:pPr>
              <a:defRPr/>
            </a:pPr>
            <a:r>
              <a:rPr lang="es-MX" sz="1600" dirty="0" smtClean="0"/>
              <a:t>El 2015 se tendrá 85 PP en ejecución.</a:t>
            </a:r>
          </a:p>
          <a:p>
            <a:pPr>
              <a:defRPr/>
            </a:pPr>
            <a:r>
              <a:rPr lang="es-MX" sz="1600" dirty="0" smtClean="0"/>
              <a:t>Ello implica 12 PP nuevos que involucran la incorporación de 02 funciones: Defensa y Cultura. </a:t>
            </a:r>
            <a:endParaRPr lang="es-PE" sz="1600" dirty="0" smtClean="0"/>
          </a:p>
          <a:p>
            <a:pPr>
              <a:defRPr/>
            </a:pPr>
            <a:r>
              <a:rPr lang="es-PE" sz="1600" dirty="0" smtClean="0"/>
              <a:t>51% del presupuesto (GNFNP) en PP para el 2014. 58% para 2015.</a:t>
            </a:r>
          </a:p>
          <a:p>
            <a:pPr>
              <a:defRPr/>
            </a:pPr>
            <a:endParaRPr lang="es-PE"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3" name="16 Marcador de número de diapositiva"/>
          <p:cNvSpPr>
            <a:spLocks noGrp="1"/>
          </p:cNvSpPr>
          <p:nvPr>
            <p:ph type="sldNum" sz="quarter" idx="12"/>
          </p:nvPr>
        </p:nvSpPr>
        <p:spPr>
          <a:xfrm>
            <a:off x="7454031" y="6293371"/>
            <a:ext cx="2311400" cy="476250"/>
          </a:xfrm>
          <a:noFill/>
        </p:spPr>
        <p:txBody>
          <a:bodyPr/>
          <a:lstStyle/>
          <a:p>
            <a:fld id="{8644D2C4-E801-4165-98B3-F866E7B8B7D3}" type="slidenum">
              <a:rPr lang="es-ES" smtClean="0">
                <a:solidFill>
                  <a:srgbClr val="000000"/>
                </a:solidFill>
                <a:latin typeface="Arial" pitchFamily="34" charset="0"/>
              </a:rPr>
              <a:pPr/>
              <a:t>6</a:t>
            </a:fld>
            <a:endParaRPr lang="es-ES" dirty="0" smtClean="0">
              <a:solidFill>
                <a:srgbClr val="000000"/>
              </a:solidFill>
              <a:latin typeface="Arial" pitchFamily="34" charset="0"/>
            </a:endParaRPr>
          </a:p>
        </p:txBody>
      </p:sp>
      <p:sp>
        <p:nvSpPr>
          <p:cNvPr id="11" name="1 Título"/>
          <p:cNvSpPr txBox="1">
            <a:spLocks/>
          </p:cNvSpPr>
          <p:nvPr/>
        </p:nvSpPr>
        <p:spPr>
          <a:xfrm>
            <a:off x="428497" y="507084"/>
            <a:ext cx="8915400" cy="461665"/>
          </a:xfrm>
          <a:prstGeom prst="rect">
            <a:avLst/>
          </a:prstGeom>
          <a:noFill/>
        </p:spPr>
        <p:txBody>
          <a:bodyPr wrap="square" rtlCol="0">
            <a:spAutoFit/>
          </a:bodyPr>
          <a:lstStyle>
            <a:defPPr>
              <a:defRPr lang="es-CO"/>
            </a:defPPr>
            <a:lvl1pPr algn="just" fontAlgn="base">
              <a:spcBef>
                <a:spcPts val="300"/>
              </a:spcBef>
              <a:spcAft>
                <a:spcPct val="0"/>
              </a:spcAft>
              <a:defRPr sz="2400" b="1" kern="1500">
                <a:latin typeface="Calibri" pitchFamily="34" charset="0"/>
              </a:defRPr>
            </a:lvl1pPr>
          </a:lstStyle>
          <a:p>
            <a:r>
              <a:rPr lang="es-ES" dirty="0" smtClean="0">
                <a:solidFill>
                  <a:srgbClr val="0070C0"/>
                </a:solidFill>
              </a:rPr>
              <a:t>  Programas Presupuestales con enfoque de Resultados </a:t>
            </a:r>
            <a:endParaRPr lang="es-ES" dirty="0">
              <a:solidFill>
                <a:srgbClr val="0070C0"/>
              </a:solidFill>
            </a:endParaRPr>
          </a:p>
        </p:txBody>
      </p:sp>
      <p:sp>
        <p:nvSpPr>
          <p:cNvPr id="9" name="2 Rectángulo redondeado"/>
          <p:cNvSpPr/>
          <p:nvPr/>
        </p:nvSpPr>
        <p:spPr>
          <a:xfrm>
            <a:off x="350838" y="1505472"/>
            <a:ext cx="2158339" cy="1150937"/>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s-PE" b="1" dirty="0">
                <a:solidFill>
                  <a:prstClr val="black"/>
                </a:solidFill>
              </a:rPr>
              <a:t>Programa</a:t>
            </a:r>
          </a:p>
          <a:p>
            <a:pPr algn="ctr">
              <a:defRPr/>
            </a:pPr>
            <a:r>
              <a:rPr lang="es-PE" b="1" dirty="0">
                <a:solidFill>
                  <a:prstClr val="black"/>
                </a:solidFill>
              </a:rPr>
              <a:t>Presupuestal</a:t>
            </a:r>
          </a:p>
          <a:p>
            <a:pPr algn="ctr">
              <a:defRPr/>
            </a:pPr>
            <a:r>
              <a:rPr lang="es-PE" b="1" dirty="0">
                <a:solidFill>
                  <a:prstClr val="black"/>
                </a:solidFill>
              </a:rPr>
              <a:t>(PP)</a:t>
            </a:r>
          </a:p>
        </p:txBody>
      </p:sp>
      <p:sp>
        <p:nvSpPr>
          <p:cNvPr id="10" name="AutoShape 16"/>
          <p:cNvSpPr>
            <a:spLocks noChangeArrowheads="1"/>
          </p:cNvSpPr>
          <p:nvPr/>
        </p:nvSpPr>
        <p:spPr bwMode="gray">
          <a:xfrm>
            <a:off x="2691475" y="1505472"/>
            <a:ext cx="6863688" cy="1150937"/>
          </a:xfrm>
          <a:prstGeom prst="roundRect">
            <a:avLst>
              <a:gd name="adj" fmla="val 16667"/>
            </a:avLst>
          </a:prstGeom>
          <a:gradFill rotWithShape="1">
            <a:gsLst>
              <a:gs pos="0">
                <a:srgbClr val="FFE9D4"/>
              </a:gs>
              <a:gs pos="100000">
                <a:srgbClr val="FF9933"/>
              </a:gs>
            </a:gsLst>
            <a:lin ang="0" scaled="1"/>
          </a:gradFill>
          <a:ln w="12700" algn="ctr">
            <a:solidFill>
              <a:schemeClr val="tx1"/>
            </a:solidFill>
            <a:round/>
            <a:headEnd/>
            <a:tailEnd/>
          </a:ln>
          <a:effectLst>
            <a:outerShdw dist="99190" dir="2388334" algn="ctr" rotWithShape="0">
              <a:srgbClr val="333333">
                <a:alpha val="50000"/>
              </a:srgbClr>
            </a:outerShdw>
          </a:effec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 altLang="es-MX" sz="1400" dirty="0"/>
              <a:t>Es una unidad de programación de las acciones de las entidades públicas, </a:t>
            </a:r>
          </a:p>
          <a:p>
            <a:pPr eaLnBrk="1" hangingPunct="1"/>
            <a:r>
              <a:rPr lang="es-ES" altLang="es-MX" sz="1400" dirty="0"/>
              <a:t>las que integradas y articuladas se orientan a proveer productos para lograr </a:t>
            </a:r>
          </a:p>
          <a:p>
            <a:pPr eaLnBrk="1" hangingPunct="1"/>
            <a:r>
              <a:rPr lang="es-ES" altLang="es-MX" sz="1400" dirty="0"/>
              <a:t>un Resultado </a:t>
            </a:r>
            <a:r>
              <a:rPr lang="es-ES" altLang="es-MX" sz="1400" b="1" dirty="0"/>
              <a:t>Específico</a:t>
            </a:r>
            <a:r>
              <a:rPr lang="es-ES" altLang="es-MX" sz="1400" dirty="0"/>
              <a:t> en la población y así contribuir al logro de un </a:t>
            </a:r>
          </a:p>
          <a:p>
            <a:pPr eaLnBrk="1" hangingPunct="1"/>
            <a:r>
              <a:rPr lang="es-ES" altLang="es-MX" sz="1400" dirty="0"/>
              <a:t>Resultado Final asociado a un </a:t>
            </a:r>
            <a:r>
              <a:rPr lang="es-ES" altLang="es-MX" sz="1400" b="1" dirty="0"/>
              <a:t>objetivo de política pública</a:t>
            </a:r>
            <a:endParaRPr lang="es-ES" altLang="es-MX" sz="1400" dirty="0"/>
          </a:p>
          <a:p>
            <a:pPr eaLnBrk="1" hangingPunct="1"/>
            <a:r>
              <a:rPr lang="es-ES" altLang="es-MX" sz="1400" dirty="0">
                <a:solidFill>
                  <a:srgbClr val="000000"/>
                </a:solidFill>
              </a:rPr>
              <a:t>Es una categoría Presupuestal</a:t>
            </a:r>
            <a:endParaRPr lang="es-PE" altLang="es-MX" sz="1400" dirty="0">
              <a:solidFill>
                <a:srgbClr val="000000"/>
              </a:solidFill>
            </a:endParaRPr>
          </a:p>
        </p:txBody>
      </p:sp>
      <p:sp>
        <p:nvSpPr>
          <p:cNvPr id="17" name="4 Rectángulo redondeado"/>
          <p:cNvSpPr/>
          <p:nvPr/>
        </p:nvSpPr>
        <p:spPr>
          <a:xfrm>
            <a:off x="350838" y="2943746"/>
            <a:ext cx="2158339" cy="1009650"/>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s-PE" b="1" dirty="0">
                <a:solidFill>
                  <a:prstClr val="black"/>
                </a:solidFill>
              </a:rPr>
              <a:t>Elementos del </a:t>
            </a:r>
          </a:p>
          <a:p>
            <a:pPr algn="ctr">
              <a:defRPr/>
            </a:pPr>
            <a:r>
              <a:rPr lang="es-PE" b="1" dirty="0">
                <a:solidFill>
                  <a:prstClr val="black"/>
                </a:solidFill>
              </a:rPr>
              <a:t>PP</a:t>
            </a:r>
          </a:p>
        </p:txBody>
      </p:sp>
      <p:sp>
        <p:nvSpPr>
          <p:cNvPr id="18" name="AutoShape 16"/>
          <p:cNvSpPr>
            <a:spLocks noChangeArrowheads="1"/>
          </p:cNvSpPr>
          <p:nvPr/>
        </p:nvSpPr>
        <p:spPr bwMode="gray">
          <a:xfrm>
            <a:off x="2691474" y="2943747"/>
            <a:ext cx="2261526" cy="504825"/>
          </a:xfrm>
          <a:prstGeom prst="roundRect">
            <a:avLst>
              <a:gd name="adj" fmla="val 16667"/>
            </a:avLst>
          </a:prstGeom>
          <a:gradFill rotWithShape="1">
            <a:gsLst>
              <a:gs pos="0">
                <a:srgbClr val="FFE9D4"/>
              </a:gs>
              <a:gs pos="100000">
                <a:srgbClr val="FF9933"/>
              </a:gs>
            </a:gsLst>
            <a:lin ang="0" scaled="1"/>
          </a:gradFill>
          <a:ln w="12700" algn="ctr">
            <a:solidFill>
              <a:schemeClr val="tx1"/>
            </a:solidFill>
            <a:round/>
            <a:headEnd/>
            <a:tailEnd/>
          </a:ln>
          <a:effectLst>
            <a:outerShdw dist="99190" dir="2388334" algn="ctr" rotWithShape="0">
              <a:srgbClr val="333333">
                <a:alpha val="50000"/>
              </a:srgbClr>
            </a:outerShdw>
          </a:effec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 altLang="es-MX" sz="1400"/>
              <a:t>PRODUCTO</a:t>
            </a:r>
            <a:endParaRPr lang="es-PE" altLang="es-MX" sz="1400">
              <a:solidFill>
                <a:srgbClr val="000000"/>
              </a:solidFill>
            </a:endParaRPr>
          </a:p>
        </p:txBody>
      </p:sp>
      <p:sp>
        <p:nvSpPr>
          <p:cNvPr id="19" name="AutoShape 16"/>
          <p:cNvSpPr>
            <a:spLocks noChangeArrowheads="1"/>
          </p:cNvSpPr>
          <p:nvPr/>
        </p:nvSpPr>
        <p:spPr bwMode="gray">
          <a:xfrm>
            <a:off x="2691474" y="3448572"/>
            <a:ext cx="2261526" cy="504825"/>
          </a:xfrm>
          <a:prstGeom prst="roundRect">
            <a:avLst>
              <a:gd name="adj" fmla="val 16667"/>
            </a:avLst>
          </a:prstGeom>
          <a:gradFill rotWithShape="1">
            <a:gsLst>
              <a:gs pos="0">
                <a:srgbClr val="FFE9D4"/>
              </a:gs>
              <a:gs pos="100000">
                <a:srgbClr val="FF9933"/>
              </a:gs>
            </a:gsLst>
            <a:lin ang="0" scaled="1"/>
          </a:gradFill>
          <a:ln w="12700" algn="ctr">
            <a:solidFill>
              <a:schemeClr val="tx1"/>
            </a:solidFill>
            <a:round/>
            <a:headEnd/>
            <a:tailEnd/>
          </a:ln>
          <a:effectLst>
            <a:outerShdw dist="99190" dir="2388334" algn="ctr" rotWithShape="0">
              <a:srgbClr val="333333">
                <a:alpha val="50000"/>
              </a:srgbClr>
            </a:outerShdw>
          </a:effec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 altLang="es-MX" sz="1400"/>
              <a:t>ACCIONES COMUNES</a:t>
            </a:r>
            <a:endParaRPr lang="es-PE" altLang="es-MX" sz="1400">
              <a:solidFill>
                <a:srgbClr val="000000"/>
              </a:solidFill>
            </a:endParaRPr>
          </a:p>
        </p:txBody>
      </p:sp>
      <p:sp>
        <p:nvSpPr>
          <p:cNvPr id="20" name="AutoShape 16"/>
          <p:cNvSpPr>
            <a:spLocks noChangeArrowheads="1"/>
          </p:cNvSpPr>
          <p:nvPr/>
        </p:nvSpPr>
        <p:spPr bwMode="gray">
          <a:xfrm>
            <a:off x="5109502" y="2943747"/>
            <a:ext cx="2105025" cy="504825"/>
          </a:xfrm>
          <a:prstGeom prst="roundRect">
            <a:avLst>
              <a:gd name="adj" fmla="val 16667"/>
            </a:avLst>
          </a:prstGeom>
          <a:gradFill rotWithShape="1">
            <a:gsLst>
              <a:gs pos="0">
                <a:srgbClr val="FFE9D4"/>
              </a:gs>
              <a:gs pos="100000">
                <a:srgbClr val="FF9933"/>
              </a:gs>
            </a:gsLst>
            <a:lin ang="0" scaled="1"/>
          </a:gradFill>
          <a:ln w="12700" algn="ctr">
            <a:solidFill>
              <a:schemeClr val="tx1"/>
            </a:solidFill>
            <a:round/>
            <a:headEnd/>
            <a:tailEnd/>
          </a:ln>
          <a:effectLst>
            <a:outerShdw dist="99190" dir="2388334" algn="ctr" rotWithShape="0">
              <a:srgbClr val="333333">
                <a:alpha val="50000"/>
              </a:srgbClr>
            </a:outerShdw>
          </a:effec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 altLang="es-MX" sz="1400" dirty="0"/>
              <a:t>PROYECTO</a:t>
            </a:r>
            <a:endParaRPr lang="es-PE" altLang="es-MX" sz="1400" dirty="0">
              <a:solidFill>
                <a:srgbClr val="000000"/>
              </a:solidFill>
            </a:endParaRPr>
          </a:p>
        </p:txBody>
      </p:sp>
      <p:sp>
        <p:nvSpPr>
          <p:cNvPr id="21" name="AutoShape 16"/>
          <p:cNvSpPr>
            <a:spLocks noChangeArrowheads="1"/>
          </p:cNvSpPr>
          <p:nvPr/>
        </p:nvSpPr>
        <p:spPr bwMode="gray">
          <a:xfrm>
            <a:off x="5109502" y="3448572"/>
            <a:ext cx="2105025" cy="504825"/>
          </a:xfrm>
          <a:prstGeom prst="roundRect">
            <a:avLst>
              <a:gd name="adj" fmla="val 16667"/>
            </a:avLst>
          </a:prstGeom>
          <a:gradFill rotWithShape="1">
            <a:gsLst>
              <a:gs pos="0">
                <a:srgbClr val="FFE9D4"/>
              </a:gs>
              <a:gs pos="100000">
                <a:srgbClr val="FF9933"/>
              </a:gs>
            </a:gsLst>
            <a:lin ang="0" scaled="1"/>
          </a:gradFill>
          <a:ln w="12700" algn="ctr">
            <a:solidFill>
              <a:schemeClr val="tx1"/>
            </a:solidFill>
            <a:round/>
            <a:headEnd/>
            <a:tailEnd/>
          </a:ln>
          <a:effectLst>
            <a:outerShdw dist="99190" dir="2388334" algn="ctr" rotWithShape="0">
              <a:srgbClr val="333333">
                <a:alpha val="50000"/>
              </a:srgbClr>
            </a:outerShdw>
          </a:effec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 altLang="es-MX" sz="1400"/>
              <a:t>ACTIVIDAD</a:t>
            </a:r>
            <a:endParaRPr lang="es-PE" altLang="es-MX" sz="1400">
              <a:solidFill>
                <a:srgbClr val="000000"/>
              </a:solidFill>
            </a:endParaRPr>
          </a:p>
        </p:txBody>
      </p:sp>
      <p:sp>
        <p:nvSpPr>
          <p:cNvPr id="22" name="AutoShape 16"/>
          <p:cNvSpPr>
            <a:spLocks noChangeArrowheads="1"/>
          </p:cNvSpPr>
          <p:nvPr/>
        </p:nvSpPr>
        <p:spPr bwMode="gray">
          <a:xfrm>
            <a:off x="7450138" y="2943747"/>
            <a:ext cx="2105025" cy="504825"/>
          </a:xfrm>
          <a:prstGeom prst="roundRect">
            <a:avLst>
              <a:gd name="adj" fmla="val 16667"/>
            </a:avLst>
          </a:prstGeom>
          <a:gradFill rotWithShape="1">
            <a:gsLst>
              <a:gs pos="0">
                <a:srgbClr val="FFE9D4"/>
              </a:gs>
              <a:gs pos="100000">
                <a:srgbClr val="FF9933"/>
              </a:gs>
            </a:gsLst>
            <a:lin ang="0" scaled="1"/>
          </a:gradFill>
          <a:ln w="12700" algn="ctr">
            <a:solidFill>
              <a:schemeClr val="tx1"/>
            </a:solidFill>
            <a:round/>
            <a:headEnd/>
            <a:tailEnd/>
          </a:ln>
          <a:effectLst>
            <a:outerShdw dist="99190" dir="2388334" algn="ctr" rotWithShape="0">
              <a:srgbClr val="333333">
                <a:alpha val="50000"/>
              </a:srgbClr>
            </a:outerShdw>
          </a:effec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 altLang="es-MX" sz="1400"/>
              <a:t>INDICADOR</a:t>
            </a:r>
            <a:endParaRPr lang="es-PE" altLang="es-MX" sz="1400">
              <a:solidFill>
                <a:srgbClr val="000000"/>
              </a:solidFill>
            </a:endParaRPr>
          </a:p>
        </p:txBody>
      </p:sp>
      <p:sp>
        <p:nvSpPr>
          <p:cNvPr id="23" name="AutoShape 16"/>
          <p:cNvSpPr>
            <a:spLocks noChangeArrowheads="1"/>
          </p:cNvSpPr>
          <p:nvPr/>
        </p:nvSpPr>
        <p:spPr bwMode="gray">
          <a:xfrm>
            <a:off x="7448419" y="3448572"/>
            <a:ext cx="2106744" cy="504825"/>
          </a:xfrm>
          <a:prstGeom prst="roundRect">
            <a:avLst>
              <a:gd name="adj" fmla="val 16667"/>
            </a:avLst>
          </a:prstGeom>
          <a:gradFill rotWithShape="1">
            <a:gsLst>
              <a:gs pos="0">
                <a:srgbClr val="FFE9D4"/>
              </a:gs>
              <a:gs pos="100000">
                <a:srgbClr val="FF9933"/>
              </a:gs>
            </a:gsLst>
            <a:lin ang="0" scaled="1"/>
          </a:gradFill>
          <a:ln w="12700" algn="ctr">
            <a:solidFill>
              <a:schemeClr val="tx1"/>
            </a:solidFill>
            <a:round/>
            <a:headEnd/>
            <a:tailEnd/>
          </a:ln>
          <a:effectLst>
            <a:outerShdw dist="99190" dir="2388334" algn="ctr" rotWithShape="0">
              <a:srgbClr val="333333">
                <a:alpha val="50000"/>
              </a:srgbClr>
            </a:outerShdw>
          </a:effec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 altLang="es-MX" sz="1400"/>
              <a:t>META</a:t>
            </a:r>
            <a:endParaRPr lang="es-PE" altLang="es-MX" sz="1400">
              <a:solidFill>
                <a:srgbClr val="000000"/>
              </a:solidFill>
            </a:endParaRPr>
          </a:p>
        </p:txBody>
      </p:sp>
      <p:sp>
        <p:nvSpPr>
          <p:cNvPr id="24" name="11 Rectángulo redondeado"/>
          <p:cNvSpPr/>
          <p:nvPr/>
        </p:nvSpPr>
        <p:spPr>
          <a:xfrm>
            <a:off x="350838" y="4240734"/>
            <a:ext cx="2158339" cy="1008063"/>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s-PE" b="1" dirty="0">
                <a:solidFill>
                  <a:prstClr val="black"/>
                </a:solidFill>
              </a:rPr>
              <a:t>Actores del</a:t>
            </a:r>
          </a:p>
          <a:p>
            <a:pPr algn="ctr">
              <a:defRPr/>
            </a:pPr>
            <a:r>
              <a:rPr lang="es-PE" b="1" dirty="0">
                <a:solidFill>
                  <a:prstClr val="black"/>
                </a:solidFill>
              </a:rPr>
              <a:t>PP</a:t>
            </a:r>
          </a:p>
        </p:txBody>
      </p:sp>
      <p:sp>
        <p:nvSpPr>
          <p:cNvPr id="25" name="AutoShape 16"/>
          <p:cNvSpPr>
            <a:spLocks noChangeArrowheads="1"/>
          </p:cNvSpPr>
          <p:nvPr/>
        </p:nvSpPr>
        <p:spPr bwMode="gray">
          <a:xfrm>
            <a:off x="2691474" y="4240733"/>
            <a:ext cx="2261526" cy="503238"/>
          </a:xfrm>
          <a:prstGeom prst="roundRect">
            <a:avLst>
              <a:gd name="adj" fmla="val 16667"/>
            </a:avLst>
          </a:prstGeom>
          <a:gradFill rotWithShape="1">
            <a:gsLst>
              <a:gs pos="0">
                <a:srgbClr val="FFE9D4"/>
              </a:gs>
              <a:gs pos="100000">
                <a:srgbClr val="FF9933"/>
              </a:gs>
            </a:gsLst>
            <a:lin ang="0" scaled="1"/>
          </a:gradFill>
          <a:ln w="12700" algn="ctr">
            <a:solidFill>
              <a:schemeClr val="tx1"/>
            </a:solidFill>
            <a:round/>
            <a:headEnd/>
            <a:tailEnd/>
          </a:ln>
          <a:effectLst>
            <a:outerShdw dist="99190" dir="2388334" algn="ctr" rotWithShape="0">
              <a:srgbClr val="333333">
                <a:alpha val="50000"/>
              </a:srgbClr>
            </a:outerShdw>
          </a:effec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 altLang="es-MX" sz="1400"/>
              <a:t>Comisión</a:t>
            </a:r>
            <a:endParaRPr lang="es-PE" altLang="es-MX" sz="1400">
              <a:solidFill>
                <a:srgbClr val="000000"/>
              </a:solidFill>
            </a:endParaRPr>
          </a:p>
        </p:txBody>
      </p:sp>
      <p:sp>
        <p:nvSpPr>
          <p:cNvPr id="26" name="AutoShape 16"/>
          <p:cNvSpPr>
            <a:spLocks noChangeArrowheads="1"/>
          </p:cNvSpPr>
          <p:nvPr/>
        </p:nvSpPr>
        <p:spPr bwMode="gray">
          <a:xfrm>
            <a:off x="2691474" y="4743972"/>
            <a:ext cx="2261526" cy="504825"/>
          </a:xfrm>
          <a:prstGeom prst="roundRect">
            <a:avLst>
              <a:gd name="adj" fmla="val 16667"/>
            </a:avLst>
          </a:prstGeom>
          <a:gradFill rotWithShape="1">
            <a:gsLst>
              <a:gs pos="0">
                <a:srgbClr val="FFE9D4"/>
              </a:gs>
              <a:gs pos="100000">
                <a:srgbClr val="FF9933"/>
              </a:gs>
            </a:gsLst>
            <a:lin ang="0" scaled="1"/>
          </a:gradFill>
          <a:ln w="12700" algn="ctr">
            <a:solidFill>
              <a:schemeClr val="tx1"/>
            </a:solidFill>
            <a:round/>
            <a:headEnd/>
            <a:tailEnd/>
          </a:ln>
          <a:effectLst>
            <a:outerShdw dist="99190" dir="2388334" algn="ctr" rotWithShape="0">
              <a:srgbClr val="333333">
                <a:alpha val="50000"/>
              </a:srgbClr>
            </a:outerShdw>
          </a:effec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 altLang="es-MX" sz="1400"/>
              <a:t>Equipo técnico (7)</a:t>
            </a:r>
            <a:endParaRPr lang="es-PE" altLang="es-MX" sz="1400">
              <a:solidFill>
                <a:srgbClr val="000000"/>
              </a:solidFill>
            </a:endParaRPr>
          </a:p>
        </p:txBody>
      </p:sp>
      <p:sp>
        <p:nvSpPr>
          <p:cNvPr id="27" name="AutoShape 16"/>
          <p:cNvSpPr>
            <a:spLocks noChangeArrowheads="1"/>
          </p:cNvSpPr>
          <p:nvPr/>
        </p:nvSpPr>
        <p:spPr bwMode="gray">
          <a:xfrm>
            <a:off x="5109502" y="4240733"/>
            <a:ext cx="2105025" cy="503238"/>
          </a:xfrm>
          <a:prstGeom prst="roundRect">
            <a:avLst>
              <a:gd name="adj" fmla="val 16667"/>
            </a:avLst>
          </a:prstGeom>
          <a:gradFill rotWithShape="1">
            <a:gsLst>
              <a:gs pos="0">
                <a:srgbClr val="FFE9D4"/>
              </a:gs>
              <a:gs pos="100000">
                <a:srgbClr val="FF9933"/>
              </a:gs>
            </a:gsLst>
            <a:lin ang="0" scaled="1"/>
          </a:gradFill>
          <a:ln w="12700" algn="ctr">
            <a:solidFill>
              <a:schemeClr val="tx1"/>
            </a:solidFill>
            <a:round/>
            <a:headEnd/>
            <a:tailEnd/>
          </a:ln>
          <a:effectLst>
            <a:outerShdw dist="99190" dir="2388334" algn="ctr" rotWithShape="0">
              <a:srgbClr val="333333">
                <a:alpha val="50000"/>
              </a:srgbClr>
            </a:outerShdw>
          </a:effec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 altLang="es-MX" sz="1400" b="1"/>
              <a:t>Responsable del PP</a:t>
            </a:r>
            <a:endParaRPr lang="es-PE" altLang="es-MX" sz="1400" b="1">
              <a:solidFill>
                <a:srgbClr val="000000"/>
              </a:solidFill>
            </a:endParaRPr>
          </a:p>
        </p:txBody>
      </p:sp>
      <p:sp>
        <p:nvSpPr>
          <p:cNvPr id="28" name="AutoShape 16"/>
          <p:cNvSpPr>
            <a:spLocks noChangeArrowheads="1"/>
          </p:cNvSpPr>
          <p:nvPr/>
        </p:nvSpPr>
        <p:spPr bwMode="gray">
          <a:xfrm>
            <a:off x="5109502" y="4743972"/>
            <a:ext cx="2105025" cy="504825"/>
          </a:xfrm>
          <a:prstGeom prst="roundRect">
            <a:avLst>
              <a:gd name="adj" fmla="val 16667"/>
            </a:avLst>
          </a:prstGeom>
          <a:gradFill rotWithShape="1">
            <a:gsLst>
              <a:gs pos="0">
                <a:srgbClr val="FFE9D4"/>
              </a:gs>
              <a:gs pos="100000">
                <a:srgbClr val="FF9933"/>
              </a:gs>
            </a:gsLst>
            <a:lin ang="0" scaled="1"/>
          </a:gradFill>
          <a:ln w="12700" algn="ctr">
            <a:solidFill>
              <a:schemeClr val="tx1"/>
            </a:solidFill>
            <a:round/>
            <a:headEnd/>
            <a:tailEnd/>
          </a:ln>
          <a:effectLst>
            <a:outerShdw dist="99190" dir="2388334" algn="ctr" rotWithShape="0">
              <a:srgbClr val="333333">
                <a:alpha val="50000"/>
              </a:srgbClr>
            </a:outerShdw>
          </a:effec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 altLang="es-MX" sz="1400"/>
              <a:t>Responsable técnico</a:t>
            </a:r>
            <a:endParaRPr lang="es-PE" altLang="es-MX" sz="1400">
              <a:solidFill>
                <a:srgbClr val="000000"/>
              </a:solidFill>
            </a:endParaRPr>
          </a:p>
        </p:txBody>
      </p:sp>
      <p:sp>
        <p:nvSpPr>
          <p:cNvPr id="29" name="AutoShape 16"/>
          <p:cNvSpPr>
            <a:spLocks noChangeArrowheads="1"/>
          </p:cNvSpPr>
          <p:nvPr/>
        </p:nvSpPr>
        <p:spPr bwMode="gray">
          <a:xfrm>
            <a:off x="7450138" y="4456633"/>
            <a:ext cx="2105025" cy="647700"/>
          </a:xfrm>
          <a:prstGeom prst="roundRect">
            <a:avLst>
              <a:gd name="adj" fmla="val 16667"/>
            </a:avLst>
          </a:prstGeom>
          <a:gradFill rotWithShape="1">
            <a:gsLst>
              <a:gs pos="0">
                <a:srgbClr val="FFE9D4"/>
              </a:gs>
              <a:gs pos="100000">
                <a:srgbClr val="FF9933"/>
              </a:gs>
            </a:gsLst>
            <a:lin ang="0" scaled="1"/>
          </a:gradFill>
          <a:ln w="12700" algn="ctr">
            <a:solidFill>
              <a:schemeClr val="tx1"/>
            </a:solidFill>
            <a:round/>
            <a:headEnd/>
            <a:tailEnd/>
          </a:ln>
          <a:effectLst>
            <a:outerShdw dist="99190" dir="2388334" algn="ctr" rotWithShape="0">
              <a:srgbClr val="333333">
                <a:alpha val="50000"/>
              </a:srgbClr>
            </a:outerShdw>
          </a:effec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 altLang="es-MX" sz="1400"/>
              <a:t>Coordinador de</a:t>
            </a:r>
          </a:p>
          <a:p>
            <a:pPr eaLnBrk="1" hangingPunct="1"/>
            <a:r>
              <a:rPr lang="es-ES" altLang="es-MX" sz="1400"/>
              <a:t>Seguimiento y </a:t>
            </a:r>
          </a:p>
          <a:p>
            <a:pPr eaLnBrk="1" hangingPunct="1"/>
            <a:r>
              <a:rPr lang="es-ES" altLang="es-MX" sz="1400"/>
              <a:t>Evaluación</a:t>
            </a:r>
            <a:endParaRPr lang="es-PE" altLang="es-MX" sz="1400">
              <a:solidFill>
                <a:srgbClr val="000000"/>
              </a:solidFill>
            </a:endParaRPr>
          </a:p>
        </p:txBody>
      </p:sp>
      <p:pic>
        <p:nvPicPr>
          <p:cNvPr id="31" name="Picture 2" descr="http://www.unilifts.com/media/images/sticker-health-check.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95727" y="4272483"/>
            <a:ext cx="459184"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ángulo 1"/>
          <p:cNvSpPr/>
          <p:nvPr/>
        </p:nvSpPr>
        <p:spPr>
          <a:xfrm>
            <a:off x="368300" y="5500306"/>
            <a:ext cx="6630736" cy="646331"/>
          </a:xfrm>
          <a:prstGeom prst="rect">
            <a:avLst/>
          </a:prstGeom>
        </p:spPr>
        <p:txBody>
          <a:bodyPr wrap="square">
            <a:spAutoFit/>
          </a:bodyPr>
          <a:lstStyle/>
          <a:p>
            <a:r>
              <a:rPr lang="es-ES" altLang="es-MX" sz="1200" b="1" dirty="0"/>
              <a:t>“Directiva para los Programas Presupuestales en el marco de la Programación y Formulación del Presupuesto del Sector Público para el Año </a:t>
            </a:r>
            <a:r>
              <a:rPr lang="es-ES" altLang="es-MX" sz="1200" b="1" dirty="0" smtClean="0"/>
              <a:t>Fiscal. </a:t>
            </a:r>
          </a:p>
          <a:p>
            <a:r>
              <a:rPr lang="es-ES" altLang="es-MX" sz="1200" dirty="0" smtClean="0"/>
              <a:t>Directiva </a:t>
            </a:r>
            <a:r>
              <a:rPr lang="es-ES" altLang="es-MX" sz="1200" dirty="0"/>
              <a:t>N°001-2014-EF/ 50.01 </a:t>
            </a:r>
            <a:endParaRPr lang="es-MX" sz="1200" dirty="0"/>
          </a:p>
        </p:txBody>
      </p:sp>
    </p:spTree>
    <p:extLst>
      <p:ext uri="{BB962C8B-B14F-4D97-AF65-F5344CB8AC3E}">
        <p14:creationId xmlns:p14="http://schemas.microsoft.com/office/powerpoint/2010/main" val="3767405874"/>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strips(downLeft)">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3" name="16 Marcador de número de diapositiva"/>
          <p:cNvSpPr>
            <a:spLocks noGrp="1"/>
          </p:cNvSpPr>
          <p:nvPr>
            <p:ph type="sldNum" sz="quarter" idx="12"/>
          </p:nvPr>
        </p:nvSpPr>
        <p:spPr>
          <a:xfrm>
            <a:off x="7622688" y="6292677"/>
            <a:ext cx="2311400" cy="476250"/>
          </a:xfrm>
          <a:noFill/>
        </p:spPr>
        <p:txBody>
          <a:bodyPr/>
          <a:lstStyle/>
          <a:p>
            <a:fld id="{8644D2C4-E801-4165-98B3-F866E7B8B7D3}" type="slidenum">
              <a:rPr lang="es-ES" smtClean="0">
                <a:solidFill>
                  <a:srgbClr val="000000"/>
                </a:solidFill>
                <a:latin typeface="Arial" pitchFamily="34" charset="0"/>
              </a:rPr>
              <a:pPr/>
              <a:t>7</a:t>
            </a:fld>
            <a:endParaRPr lang="es-ES" dirty="0" smtClean="0">
              <a:solidFill>
                <a:srgbClr val="000000"/>
              </a:solidFill>
              <a:latin typeface="Arial" pitchFamily="34" charset="0"/>
            </a:endParaRPr>
          </a:p>
        </p:txBody>
      </p:sp>
      <p:sp>
        <p:nvSpPr>
          <p:cNvPr id="11" name="1 Título"/>
          <p:cNvSpPr txBox="1">
            <a:spLocks/>
          </p:cNvSpPr>
          <p:nvPr/>
        </p:nvSpPr>
        <p:spPr>
          <a:xfrm>
            <a:off x="495300" y="481113"/>
            <a:ext cx="8915400" cy="461665"/>
          </a:xfrm>
          <a:prstGeom prst="rect">
            <a:avLst/>
          </a:prstGeom>
          <a:noFill/>
        </p:spPr>
        <p:txBody>
          <a:bodyPr wrap="square" rtlCol="0">
            <a:spAutoFit/>
          </a:bodyPr>
          <a:lstStyle>
            <a:defPPr>
              <a:defRPr lang="es-CO"/>
            </a:defPPr>
            <a:lvl1pPr algn="just" fontAlgn="base">
              <a:spcBef>
                <a:spcPts val="300"/>
              </a:spcBef>
              <a:spcAft>
                <a:spcPct val="0"/>
              </a:spcAft>
              <a:defRPr sz="2400" b="1" kern="1500">
                <a:latin typeface="Calibri" pitchFamily="34" charset="0"/>
              </a:defRPr>
            </a:lvl1pPr>
          </a:lstStyle>
          <a:p>
            <a:r>
              <a:rPr lang="es-ES" dirty="0" smtClean="0">
                <a:solidFill>
                  <a:srgbClr val="0070C0"/>
                </a:solidFill>
              </a:rPr>
              <a:t>Programas </a:t>
            </a:r>
            <a:r>
              <a:rPr lang="es-ES" dirty="0">
                <a:solidFill>
                  <a:srgbClr val="0070C0"/>
                </a:solidFill>
              </a:rPr>
              <a:t>Presupuestales con enfoque de Resultados </a:t>
            </a:r>
          </a:p>
        </p:txBody>
      </p:sp>
      <p:sp>
        <p:nvSpPr>
          <p:cNvPr id="5" name="2 Rectángulo"/>
          <p:cNvSpPr>
            <a:spLocks noChangeArrowheads="1"/>
          </p:cNvSpPr>
          <p:nvPr/>
        </p:nvSpPr>
        <p:spPr bwMode="auto">
          <a:xfrm>
            <a:off x="985710" y="5700388"/>
            <a:ext cx="842499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 altLang="es-MX" sz="1600" dirty="0"/>
              <a:t>Los contenidos mínimos (Anexo 2) de un PP se registrarán en el </a:t>
            </a:r>
          </a:p>
          <a:p>
            <a:pPr algn="just" eaLnBrk="1" hangingPunct="1"/>
            <a:r>
              <a:rPr lang="es-ES" altLang="es-MX" sz="1600" b="1" dirty="0"/>
              <a:t>“Sistema Integrado de Procesos de Programación” </a:t>
            </a:r>
            <a:r>
              <a:rPr lang="es-ES" altLang="es-MX" sz="1600" dirty="0"/>
              <a:t>de la DGPP-MEF</a:t>
            </a: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80794" y="1049197"/>
            <a:ext cx="6084675" cy="857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5 Rectángulo redondeado"/>
          <p:cNvSpPr/>
          <p:nvPr/>
        </p:nvSpPr>
        <p:spPr>
          <a:xfrm>
            <a:off x="740533" y="1049197"/>
            <a:ext cx="2158339" cy="857772"/>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s-PE" b="1" dirty="0" smtClean="0">
                <a:solidFill>
                  <a:prstClr val="black"/>
                </a:solidFill>
                <a:latin typeface="Calibri" panose="020F0502020204030204" pitchFamily="34" charset="0"/>
              </a:rPr>
              <a:t>Producto</a:t>
            </a:r>
            <a:endParaRPr lang="es-PE" b="1" dirty="0">
              <a:solidFill>
                <a:prstClr val="black"/>
              </a:solidFill>
              <a:latin typeface="Calibri" panose="020F0502020204030204" pitchFamily="34" charset="0"/>
            </a:endParaRPr>
          </a:p>
        </p:txBody>
      </p:sp>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80792" y="2034489"/>
            <a:ext cx="6084677" cy="1129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7 Rectángulo redondeado"/>
          <p:cNvSpPr/>
          <p:nvPr/>
        </p:nvSpPr>
        <p:spPr>
          <a:xfrm>
            <a:off x="740533" y="2034489"/>
            <a:ext cx="2158339" cy="1080120"/>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s-PE" b="1" dirty="0" smtClean="0">
                <a:solidFill>
                  <a:prstClr val="black"/>
                </a:solidFill>
                <a:latin typeface="Calibri" panose="020F0502020204030204" pitchFamily="34" charset="0"/>
              </a:rPr>
              <a:t>Acciones comunes</a:t>
            </a:r>
            <a:endParaRPr lang="es-PE" b="1" dirty="0">
              <a:solidFill>
                <a:prstClr val="black"/>
              </a:solidFill>
              <a:latin typeface="Calibri" panose="020F0502020204030204" pitchFamily="34" charset="0"/>
            </a:endParaRPr>
          </a:p>
        </p:txBody>
      </p:sp>
      <p:pic>
        <p:nvPicPr>
          <p:cNvPr id="1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03745" y="3281446"/>
            <a:ext cx="6061723" cy="909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9 Rectángulo redondeado"/>
          <p:cNvSpPr/>
          <p:nvPr/>
        </p:nvSpPr>
        <p:spPr>
          <a:xfrm>
            <a:off x="740533" y="3281446"/>
            <a:ext cx="2158339" cy="909931"/>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s-PE" b="1" dirty="0" smtClean="0">
                <a:solidFill>
                  <a:prstClr val="black"/>
                </a:solidFill>
                <a:latin typeface="Calibri" panose="020F0502020204030204" pitchFamily="34" charset="0"/>
              </a:rPr>
              <a:t>Proyectos</a:t>
            </a:r>
            <a:endParaRPr lang="es-PE" b="1" dirty="0">
              <a:solidFill>
                <a:prstClr val="black"/>
              </a:solidFill>
              <a:latin typeface="Calibri" panose="020F0502020204030204" pitchFamily="34" charset="0"/>
            </a:endParaRPr>
          </a:p>
        </p:txBody>
      </p:sp>
      <p:pic>
        <p:nvPicPr>
          <p:cNvPr id="1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90641" y="4388330"/>
            <a:ext cx="6090157" cy="1213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11 Rectángulo redondeado"/>
          <p:cNvSpPr/>
          <p:nvPr/>
        </p:nvSpPr>
        <p:spPr>
          <a:xfrm>
            <a:off x="756454" y="4388330"/>
            <a:ext cx="2158339" cy="1213859"/>
          </a:xfrm>
          <a:prstGeom prst="round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s-PE" b="1" dirty="0" smtClean="0">
                <a:solidFill>
                  <a:prstClr val="black"/>
                </a:solidFill>
                <a:latin typeface="Calibri" panose="020F0502020204030204" pitchFamily="34" charset="0"/>
              </a:rPr>
              <a:t>Actividad</a:t>
            </a:r>
            <a:endParaRPr lang="es-PE" b="1" dirty="0">
              <a:solidFill>
                <a:prstClr val="black"/>
              </a:solidFill>
              <a:latin typeface="Calibri" panose="020F0502020204030204" pitchFamily="34" charset="0"/>
            </a:endParaRPr>
          </a:p>
        </p:txBody>
      </p:sp>
    </p:spTree>
    <p:extLst>
      <p:ext uri="{BB962C8B-B14F-4D97-AF65-F5344CB8AC3E}">
        <p14:creationId xmlns:p14="http://schemas.microsoft.com/office/powerpoint/2010/main" val="157940908"/>
      </p:ext>
    </p:extLst>
  </p:cSld>
  <p:clrMapOvr>
    <a:masterClrMapping/>
  </p:clrMapOvr>
  <p:transition spd="med">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Marcador de número de diapositiva 3"/>
          <p:cNvSpPr>
            <a:spLocks noGrp="1"/>
          </p:cNvSpPr>
          <p:nvPr>
            <p:ph type="sldNum" sz="quarter" idx="4294967295"/>
          </p:nvPr>
        </p:nvSpPr>
        <p:spPr bwMode="auto">
          <a:xfrm>
            <a:off x="7099300" y="6243638"/>
            <a:ext cx="23114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Arial Narrow" pitchFamily="34" charset="0"/>
                <a:ea typeface="SimSun" pitchFamily="2" charset="-122"/>
              </a:defRPr>
            </a:lvl1pPr>
            <a:lvl2pPr marL="742950" indent="-285750">
              <a:defRPr sz="2000" b="1">
                <a:solidFill>
                  <a:schemeClr val="tx1"/>
                </a:solidFill>
                <a:latin typeface="Arial Narrow" pitchFamily="34" charset="0"/>
                <a:ea typeface="SimSun" pitchFamily="2" charset="-122"/>
              </a:defRPr>
            </a:lvl2pPr>
            <a:lvl3pPr marL="1143000" indent="-228600">
              <a:defRPr sz="2000" b="1">
                <a:solidFill>
                  <a:schemeClr val="tx1"/>
                </a:solidFill>
                <a:latin typeface="Arial Narrow" pitchFamily="34" charset="0"/>
                <a:ea typeface="SimSun" pitchFamily="2" charset="-122"/>
              </a:defRPr>
            </a:lvl3pPr>
            <a:lvl4pPr marL="1600200" indent="-228600">
              <a:defRPr sz="2000" b="1">
                <a:solidFill>
                  <a:schemeClr val="tx1"/>
                </a:solidFill>
                <a:latin typeface="Arial Narrow" pitchFamily="34" charset="0"/>
                <a:ea typeface="SimSun" pitchFamily="2" charset="-122"/>
              </a:defRPr>
            </a:lvl4pPr>
            <a:lvl5pPr marL="2057400" indent="-228600">
              <a:defRPr sz="2000" b="1">
                <a:solidFill>
                  <a:schemeClr val="tx1"/>
                </a:solidFill>
                <a:latin typeface="Arial Narrow" pitchFamily="34" charset="0"/>
                <a:ea typeface="SimSun" pitchFamily="2" charset="-122"/>
              </a:defRPr>
            </a:lvl5pPr>
            <a:lvl6pPr marL="2514600" indent="-228600" eaLnBrk="0" fontAlgn="base" hangingPunct="0">
              <a:spcBef>
                <a:spcPct val="0"/>
              </a:spcBef>
              <a:spcAft>
                <a:spcPct val="0"/>
              </a:spcAft>
              <a:defRPr sz="2000" b="1">
                <a:solidFill>
                  <a:schemeClr val="tx1"/>
                </a:solidFill>
                <a:latin typeface="Arial Narrow" pitchFamily="34" charset="0"/>
                <a:ea typeface="SimSun" pitchFamily="2" charset="-122"/>
              </a:defRPr>
            </a:lvl6pPr>
            <a:lvl7pPr marL="2971800" indent="-228600" eaLnBrk="0" fontAlgn="base" hangingPunct="0">
              <a:spcBef>
                <a:spcPct val="0"/>
              </a:spcBef>
              <a:spcAft>
                <a:spcPct val="0"/>
              </a:spcAft>
              <a:defRPr sz="2000" b="1">
                <a:solidFill>
                  <a:schemeClr val="tx1"/>
                </a:solidFill>
                <a:latin typeface="Arial Narrow" pitchFamily="34" charset="0"/>
                <a:ea typeface="SimSun" pitchFamily="2" charset="-122"/>
              </a:defRPr>
            </a:lvl7pPr>
            <a:lvl8pPr marL="3429000" indent="-228600" eaLnBrk="0" fontAlgn="base" hangingPunct="0">
              <a:spcBef>
                <a:spcPct val="0"/>
              </a:spcBef>
              <a:spcAft>
                <a:spcPct val="0"/>
              </a:spcAft>
              <a:defRPr sz="2000" b="1">
                <a:solidFill>
                  <a:schemeClr val="tx1"/>
                </a:solidFill>
                <a:latin typeface="Arial Narrow" pitchFamily="34" charset="0"/>
                <a:ea typeface="SimSun" pitchFamily="2" charset="-122"/>
              </a:defRPr>
            </a:lvl8pPr>
            <a:lvl9pPr marL="3886200" indent="-228600" eaLnBrk="0" fontAlgn="base" hangingPunct="0">
              <a:spcBef>
                <a:spcPct val="0"/>
              </a:spcBef>
              <a:spcAft>
                <a:spcPct val="0"/>
              </a:spcAft>
              <a:defRPr sz="2000" b="1">
                <a:solidFill>
                  <a:schemeClr val="tx1"/>
                </a:solidFill>
                <a:latin typeface="Arial Narrow" pitchFamily="34" charset="0"/>
                <a:ea typeface="SimSun" pitchFamily="2" charset="-122"/>
              </a:defRPr>
            </a:lvl9pPr>
          </a:lstStyle>
          <a:p>
            <a:fld id="{F0D9739E-D05E-4D6A-8174-0C96061AEAE1}" type="slidenum">
              <a:rPr lang="es-ES" altLang="en-US"/>
              <a:pPr/>
              <a:t>8</a:t>
            </a:fld>
            <a:endParaRPr lang="es-ES" altLang="en-US"/>
          </a:p>
        </p:txBody>
      </p:sp>
      <p:graphicFrame>
        <p:nvGraphicFramePr>
          <p:cNvPr id="44035" name="Gráfico 5"/>
          <p:cNvGraphicFramePr>
            <a:graphicFrameLocks/>
          </p:cNvGraphicFramePr>
          <p:nvPr/>
        </p:nvGraphicFramePr>
        <p:xfrm>
          <a:off x="1781175" y="1793875"/>
          <a:ext cx="6026150" cy="4202113"/>
        </p:xfrm>
        <a:graphic>
          <a:graphicData uri="http://schemas.openxmlformats.org/presentationml/2006/ole">
            <mc:AlternateContent xmlns:mc="http://schemas.openxmlformats.org/markup-compatibility/2006">
              <mc:Choice xmlns:v="urn:schemas-microsoft-com:vml" Requires="v">
                <p:oleObj spid="_x0000_s44059" r:id="rId3" imgW="6029467" imgH="4206605" progId="Excel.Chart.8">
                  <p:embed/>
                </p:oleObj>
              </mc:Choice>
              <mc:Fallback>
                <p:oleObj r:id="rId3" imgW="6029467" imgH="4206605" progId="Excel.Chart.8">
                  <p:embed/>
                  <p:pic>
                    <p:nvPicPr>
                      <p:cNvPr id="0" name="Gráfico 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81175" y="1793875"/>
                        <a:ext cx="6026150" cy="42021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4036" name="Rectángulo 2"/>
          <p:cNvSpPr>
            <a:spLocks noChangeArrowheads="1"/>
          </p:cNvSpPr>
          <p:nvPr/>
        </p:nvSpPr>
        <p:spPr bwMode="auto">
          <a:xfrm>
            <a:off x="2846388" y="1412875"/>
            <a:ext cx="40195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sz="1400"/>
              <a:t>Evolución de los Programas Presupuestales</a:t>
            </a:r>
            <a:endParaRPr lang="es-PE" sz="1400"/>
          </a:p>
        </p:txBody>
      </p:sp>
      <p:sp>
        <p:nvSpPr>
          <p:cNvPr id="44037" name="Título 1"/>
          <p:cNvSpPr>
            <a:spLocks noGrp="1"/>
          </p:cNvSpPr>
          <p:nvPr>
            <p:ph type="title"/>
          </p:nvPr>
        </p:nvSpPr>
        <p:spPr>
          <a:xfrm>
            <a:off x="901700" y="138113"/>
            <a:ext cx="8915400" cy="703262"/>
          </a:xfrm>
        </p:spPr>
        <p:txBody>
          <a:bodyPr/>
          <a:lstStyle/>
          <a:p>
            <a:r>
              <a:rPr lang="es-MX" sz="3600" dirty="0" smtClean="0"/>
              <a:t>Situación </a:t>
            </a:r>
            <a:r>
              <a:rPr lang="es-MX" sz="3600" dirty="0" smtClean="0"/>
              <a:t>actual</a:t>
            </a:r>
            <a:endParaRPr lang="es-PE" sz="3600"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itchbook-US">
  <a:themeElements>
    <a:clrScheme name="">
      <a:dk1>
        <a:srgbClr val="000000"/>
      </a:dk1>
      <a:lt1>
        <a:srgbClr val="FFFFFF"/>
      </a:lt1>
      <a:dk2>
        <a:srgbClr val="EAEAEA"/>
      </a:dk2>
      <a:lt2>
        <a:srgbClr val="264E84"/>
      </a:lt2>
      <a:accent1>
        <a:srgbClr val="6490CB"/>
      </a:accent1>
      <a:accent2>
        <a:srgbClr val="5FA364"/>
      </a:accent2>
      <a:accent3>
        <a:srgbClr val="FFFFFF"/>
      </a:accent3>
      <a:accent4>
        <a:srgbClr val="000000"/>
      </a:accent4>
      <a:accent5>
        <a:srgbClr val="B8C6E2"/>
      </a:accent5>
      <a:accent6>
        <a:srgbClr val="55935A"/>
      </a:accent6>
      <a:hlink>
        <a:srgbClr val="D6BC38"/>
      </a:hlink>
      <a:folHlink>
        <a:srgbClr val="264E84"/>
      </a:folHlink>
    </a:clrScheme>
    <a:fontScheme name="Pitchbook-US">
      <a:majorFont>
        <a:latin typeface="Calibri"/>
        <a:ea typeface="MS PGothic"/>
        <a:cs typeface=""/>
      </a:majorFont>
      <a:minorFont>
        <a:latin typeface="Calibri"/>
        <a:ea typeface="MS PGothi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2000" b="1" i="0" u="none" strike="noStrike" cap="none" normalizeH="0" baseline="0" smtClean="0">
            <a:ln>
              <a:noFill/>
            </a:ln>
            <a:solidFill>
              <a:schemeClr val="tx1"/>
            </a:solidFill>
            <a:effectLst/>
            <a:latin typeface="Arial Narrow" panose="020B0606020202030204" pitchFamily="34" charset="0"/>
            <a:ea typeface="SimSun"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2000" b="1" i="0" u="none" strike="noStrike" cap="none" normalizeH="0" baseline="0" smtClean="0">
            <a:ln>
              <a:noFill/>
            </a:ln>
            <a:solidFill>
              <a:schemeClr val="tx1"/>
            </a:solidFill>
            <a:effectLst/>
            <a:latin typeface="Arial Narrow" panose="020B0606020202030204" pitchFamily="34" charset="0"/>
            <a:ea typeface="SimSun" panose="02010600030101010101" pitchFamily="2" charset="-122"/>
          </a:defRPr>
        </a:defPPr>
      </a:lst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Tema de Office">
      <a:majorFont>
        <a:latin typeface="Calibri"/>
        <a:ea typeface="SimSun"/>
        <a:cs typeface=""/>
      </a:majorFont>
      <a:minorFont>
        <a:latin typeface="Calibri"/>
        <a:ea typeface="SimSu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2000" b="1" i="0" u="none" strike="noStrike" cap="none" normalizeH="0" baseline="0" smtClean="0">
            <a:ln>
              <a:noFill/>
            </a:ln>
            <a:solidFill>
              <a:schemeClr val="tx1"/>
            </a:solidFill>
            <a:effectLst/>
            <a:latin typeface="Arial Narrow" panose="020B0606020202030204" pitchFamily="34" charset="0"/>
            <a:ea typeface="SimSun"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2000" b="1" i="0" u="none" strike="noStrike" cap="none" normalizeH="0" baseline="0" smtClean="0">
            <a:ln>
              <a:noFill/>
            </a:ln>
            <a:solidFill>
              <a:schemeClr val="tx1"/>
            </a:solidFill>
            <a:effectLst/>
            <a:latin typeface="Arial Narrow" panose="020B0606020202030204" pitchFamily="34" charset="0"/>
            <a:ea typeface="SimSun" panose="02010600030101010101" pitchFamily="2" charset="-122"/>
          </a:defRPr>
        </a:defPPr>
      </a:lst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Diseño personalizado">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Diseño personalizado">
      <a:majorFont>
        <a:latin typeface="Calibri"/>
        <a:ea typeface="SimSun"/>
        <a:cs typeface=""/>
      </a:majorFont>
      <a:minorFont>
        <a:latin typeface="Calibri"/>
        <a:ea typeface="SimSu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2000" b="1" i="0" u="none" strike="noStrike" cap="none" normalizeH="0" baseline="0" smtClean="0">
            <a:ln>
              <a:noFill/>
            </a:ln>
            <a:solidFill>
              <a:schemeClr val="tx1"/>
            </a:solidFill>
            <a:effectLst/>
            <a:latin typeface="Arial Narrow" panose="020B0606020202030204" pitchFamily="34" charset="0"/>
            <a:ea typeface="SimSun"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2000" b="1" i="0" u="none" strike="noStrike" cap="none" normalizeH="0" baseline="0" smtClean="0">
            <a:ln>
              <a:noFill/>
            </a:ln>
            <a:solidFill>
              <a:schemeClr val="tx1"/>
            </a:solidFill>
            <a:effectLst/>
            <a:latin typeface="Arial Narrow" panose="020B0606020202030204" pitchFamily="34" charset="0"/>
            <a:ea typeface="SimSun" panose="02010600030101010101" pitchFamily="2" charset="-122"/>
          </a:defRPr>
        </a:defPPr>
      </a:lst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Diseño personalizado">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Diseño personalizado">
      <a:majorFont>
        <a:latin typeface="Calibri"/>
        <a:ea typeface="SimSun"/>
        <a:cs typeface=""/>
      </a:majorFont>
      <a:minorFont>
        <a:latin typeface="Calibri"/>
        <a:ea typeface="SimSu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2000" b="1" i="0" u="none" strike="noStrike" cap="none" normalizeH="0" baseline="0" smtClean="0">
            <a:ln>
              <a:noFill/>
            </a:ln>
            <a:solidFill>
              <a:schemeClr val="tx1"/>
            </a:solidFill>
            <a:effectLst/>
            <a:latin typeface="Arial Narrow" panose="020B0606020202030204" pitchFamily="34" charset="0"/>
            <a:ea typeface="SimSun"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2000" b="1" i="0" u="none" strike="noStrike" cap="none" normalizeH="0" baseline="0" smtClean="0">
            <a:ln>
              <a:noFill/>
            </a:ln>
            <a:solidFill>
              <a:schemeClr val="tx1"/>
            </a:solidFill>
            <a:effectLst/>
            <a:latin typeface="Arial Narrow" panose="020B0606020202030204" pitchFamily="34" charset="0"/>
            <a:ea typeface="SimSun" panose="02010600030101010101" pitchFamily="2" charset="-122"/>
          </a:defRPr>
        </a:defPPr>
      </a:lst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Diseño personalizado">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Diseño personalizado">
      <a:majorFont>
        <a:latin typeface="Calibri"/>
        <a:ea typeface="SimSun"/>
        <a:cs typeface=""/>
      </a:majorFont>
      <a:minorFont>
        <a:latin typeface="Calibri"/>
        <a:ea typeface="SimSu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2000" b="1" i="0" u="none" strike="noStrike" cap="none" normalizeH="0" baseline="0" smtClean="0">
            <a:ln>
              <a:noFill/>
            </a:ln>
            <a:solidFill>
              <a:schemeClr val="tx1"/>
            </a:solidFill>
            <a:effectLst/>
            <a:latin typeface="Arial Narrow" panose="020B0606020202030204" pitchFamily="34" charset="0"/>
            <a:ea typeface="SimSun"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sz="2000" b="1" i="0" u="none" strike="noStrike" cap="none" normalizeH="0" baseline="0" smtClean="0">
            <a:ln>
              <a:noFill/>
            </a:ln>
            <a:solidFill>
              <a:schemeClr val="tx1"/>
            </a:solidFill>
            <a:effectLst/>
            <a:latin typeface="Arial Narrow" panose="020B0606020202030204" pitchFamily="34" charset="0"/>
            <a:ea typeface="SimSun" panose="02010600030101010101" pitchFamily="2" charset="-122"/>
          </a:defRPr>
        </a:defPPr>
      </a:lst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ema de Office">
  <a:themeElements>
    <a:clrScheme name="">
      <a:dk1>
        <a:srgbClr val="000000"/>
      </a:dk1>
      <a:lt1>
        <a:srgbClr val="FFFFFF"/>
      </a:lt1>
      <a:dk2>
        <a:srgbClr val="EAEAEA"/>
      </a:dk2>
      <a:lt2>
        <a:srgbClr val="264E84"/>
      </a:lt2>
      <a:accent1>
        <a:srgbClr val="6490CB"/>
      </a:accent1>
      <a:accent2>
        <a:srgbClr val="5FA364"/>
      </a:accent2>
      <a:accent3>
        <a:srgbClr val="FFFFFF"/>
      </a:accent3>
      <a:accent4>
        <a:srgbClr val="000000"/>
      </a:accent4>
      <a:accent5>
        <a:srgbClr val="B8C6E2"/>
      </a:accent5>
      <a:accent6>
        <a:srgbClr val="55935A"/>
      </a:accent6>
      <a:hlink>
        <a:srgbClr val="D6BC38"/>
      </a:hlink>
      <a:folHlink>
        <a:srgbClr val="264E84"/>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Tema de Office">
    <a:majorFont>
      <a:latin typeface="Calibri"/>
      <a:ea typeface="SimSun"/>
      <a:cs typeface=""/>
    </a:majorFont>
    <a:minorFont>
      <a:latin typeface="Calibri"/>
      <a:ea typeface="SimSu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Tema de Office">
    <a:majorFont>
      <a:latin typeface="Calibri"/>
      <a:ea typeface="SimSun"/>
      <a:cs typeface=""/>
    </a:majorFont>
    <a:minorFont>
      <a:latin typeface="Calibri"/>
      <a:ea typeface="SimSu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2290</TotalTime>
  <Words>4884</Words>
  <Application>Microsoft Office PowerPoint</Application>
  <PresentationFormat>A4 (210 x 297 mm)</PresentationFormat>
  <Paragraphs>978</Paragraphs>
  <Slides>52</Slides>
  <Notes>25</Notes>
  <HiddenSlides>0</HiddenSlides>
  <MMClips>0</MMClips>
  <ScaleCrop>false</ScaleCrop>
  <HeadingPairs>
    <vt:vector size="6" baseType="variant">
      <vt:variant>
        <vt:lpstr>Tema</vt:lpstr>
      </vt:variant>
      <vt:variant>
        <vt:i4>5</vt:i4>
      </vt:variant>
      <vt:variant>
        <vt:lpstr>Servidores OLE incrustados</vt:lpstr>
      </vt:variant>
      <vt:variant>
        <vt:i4>1</vt:i4>
      </vt:variant>
      <vt:variant>
        <vt:lpstr>Títulos de diapositiva</vt:lpstr>
      </vt:variant>
      <vt:variant>
        <vt:i4>52</vt:i4>
      </vt:variant>
    </vt:vector>
  </HeadingPairs>
  <TitlesOfParts>
    <vt:vector size="58" baseType="lpstr">
      <vt:lpstr>Pitchbook-US</vt:lpstr>
      <vt:lpstr>Tema de Office</vt:lpstr>
      <vt:lpstr>Diseño personalizado</vt:lpstr>
      <vt:lpstr>1_Diseño personalizado</vt:lpstr>
      <vt:lpstr>2_Diseño personalizado</vt:lpstr>
      <vt:lpstr>Gráfico de Microsoft Excel</vt:lpstr>
      <vt:lpstr>El gasto público en el contexto de la  Gestión por Resultados en el Perú</vt:lpstr>
      <vt:lpstr>Presentación de PowerPoint</vt:lpstr>
      <vt:lpstr>Presentación de PowerPoint</vt:lpstr>
      <vt:lpstr>Misión del PpR </vt:lpstr>
      <vt:lpstr>Programas Presupuestales</vt:lpstr>
      <vt:lpstr>Programa Presupuestal</vt:lpstr>
      <vt:lpstr>Presentación de PowerPoint</vt:lpstr>
      <vt:lpstr>Presentación de PowerPoint</vt:lpstr>
      <vt:lpstr>Situación actual</vt:lpstr>
      <vt:lpstr>Situación de los PP para 2015</vt:lpstr>
      <vt:lpstr>Situación de los PP para el 2015</vt:lpstr>
      <vt:lpstr>Situación actual y características</vt:lpstr>
      <vt:lpstr>Retos</vt:lpstr>
      <vt:lpstr>Evaluaciones independientes</vt:lpstr>
      <vt:lpstr>Evaluación Independiente en el PpR</vt:lpstr>
      <vt:lpstr>Estrategia de las Evaluaciones Independientes</vt:lpstr>
      <vt:lpstr>Presentación de PowerPoint</vt:lpstr>
      <vt:lpstr>Presentación de PowerPoint</vt:lpstr>
      <vt:lpstr>Uso de las EDEP</vt:lpstr>
      <vt:lpstr>Presentación de PowerPoint</vt:lpstr>
      <vt:lpstr>Evaluaciones de impacto PpR</vt:lpstr>
      <vt:lpstr>Evaluaciones de impacto PpR</vt:lpstr>
      <vt:lpstr>Evaluaciones de impacto PpR</vt:lpstr>
      <vt:lpstr>Presentación de PowerPoint</vt:lpstr>
      <vt:lpstr>Seguimiento </vt:lpstr>
      <vt:lpstr>Evaluaciones independientes</vt:lpstr>
      <vt:lpstr>SEGUIMIENTO DE LOS PP</vt:lpstr>
      <vt:lpstr>Presentación de PowerPoint</vt:lpstr>
      <vt:lpstr>Presentación de PowerPoint</vt:lpstr>
      <vt:lpstr>Presentación de PowerPoint</vt:lpstr>
      <vt:lpstr>Presentación de PowerPoint</vt:lpstr>
      <vt:lpstr>Presentación de PowerPoint</vt:lpstr>
      <vt:lpstr>Presentación de PowerPoint</vt:lpstr>
      <vt:lpstr>LIMITACIONES PARA EL SEGUIMIENTO</vt:lpstr>
      <vt:lpstr>RETOS DEL SEGUIMIENTO</vt:lpstr>
      <vt:lpstr>Incentivos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¿Hacia dónde vamos?</vt:lpstr>
      <vt:lpstr>HACIA DONDE VAMOS…</vt:lpstr>
      <vt:lpstr>Presentación de PowerPoint</vt:lpstr>
      <vt:lpstr>MUCHAS GRACIAS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 DE INCENTIVOS A LA MEJORA DE LA GESTIÓN Y MODERNIZACIÓN MUNICIPAL</dc:title>
  <dc:creator>Vargas Terrones, Karina</dc:creator>
  <cp:lastModifiedBy>COREi5</cp:lastModifiedBy>
  <cp:revision>303</cp:revision>
  <dcterms:modified xsi:type="dcterms:W3CDTF">2014-12-11T16:31:23Z</dcterms:modified>
</cp:coreProperties>
</file>