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Default Extension="png" ContentType="image/png"/>
  <Override PartName="/ppt/notesSlides/notesSlide1.xml" ContentType="application/vnd.openxmlformats-officedocument.presentationml.notesSlide+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9"/>
  </p:notesMasterIdLst>
  <p:sldIdLst>
    <p:sldId id="256" r:id="rId2"/>
    <p:sldId id="396" r:id="rId3"/>
    <p:sldId id="363" r:id="rId4"/>
    <p:sldId id="352" r:id="rId5"/>
    <p:sldId id="353" r:id="rId6"/>
    <p:sldId id="359" r:id="rId7"/>
    <p:sldId id="397" r:id="rId8"/>
    <p:sldId id="398" r:id="rId9"/>
    <p:sldId id="399" r:id="rId10"/>
    <p:sldId id="391" r:id="rId11"/>
    <p:sldId id="373" r:id="rId12"/>
    <p:sldId id="375" r:id="rId13"/>
    <p:sldId id="376" r:id="rId14"/>
    <p:sldId id="377" r:id="rId15"/>
    <p:sldId id="378" r:id="rId16"/>
    <p:sldId id="380" r:id="rId17"/>
    <p:sldId id="382" r:id="rId18"/>
    <p:sldId id="383" r:id="rId19"/>
    <p:sldId id="384" r:id="rId20"/>
    <p:sldId id="385" r:id="rId21"/>
    <p:sldId id="386" r:id="rId22"/>
    <p:sldId id="387" r:id="rId23"/>
    <p:sldId id="388" r:id="rId24"/>
    <p:sldId id="389" r:id="rId25"/>
    <p:sldId id="395" r:id="rId26"/>
    <p:sldId id="393" r:id="rId27"/>
    <p:sldId id="392" r:id="rId2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8AC2E8"/>
    <a:srgbClr val="74BFDA"/>
    <a:srgbClr val="A4E26C"/>
    <a:srgbClr val="C5EDA1"/>
    <a:srgbClr val="81CDB4"/>
    <a:srgbClr val="86E0C2"/>
    <a:srgbClr val="66FF99"/>
    <a:srgbClr val="00CC99"/>
    <a:srgbClr val="65E9C0"/>
    <a:srgbClr val="00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99" autoAdjust="0"/>
    <p:restoredTop sz="94709" autoAdjust="0"/>
  </p:normalViewPr>
  <p:slideViewPr>
    <p:cSldViewPr>
      <p:cViewPr varScale="1">
        <p:scale>
          <a:sx n="70" d="100"/>
          <a:sy n="70" d="100"/>
        </p:scale>
        <p:origin x="-48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3F8714-32CF-4C3A-9A77-35B0B35B3EAB}" type="doc">
      <dgm:prSet loTypeId="urn:microsoft.com/office/officeart/2005/8/layout/vList3#1" loCatId="list" qsTypeId="urn:microsoft.com/office/officeart/2005/8/quickstyle/simple5" qsCatId="simple" csTypeId="urn:microsoft.com/office/officeart/2005/8/colors/accent3_1" csCatId="accent3" phldr="1"/>
      <dgm:spPr/>
      <dgm:t>
        <a:bodyPr/>
        <a:lstStyle/>
        <a:p>
          <a:endParaRPr lang="es-ES"/>
        </a:p>
      </dgm:t>
    </dgm:pt>
    <dgm:pt modelId="{4AAE61D3-B9CF-46F0-A339-0EA87583950E}">
      <dgm:prSet phldrT="[Texto]" custT="1"/>
      <dgm:spPr/>
      <dgm:t>
        <a:bodyPr/>
        <a:lstStyle/>
        <a:p>
          <a:pPr algn="l"/>
          <a:r>
            <a:rPr lang="es-SV" sz="2200" b="0" dirty="0" smtClean="0"/>
            <a:t>    Proceso general de selección y asignación a Unidades Fiscalizadoras</a:t>
          </a:r>
          <a:endParaRPr lang="es-SV" sz="2200" b="0" dirty="0"/>
        </a:p>
      </dgm:t>
    </dgm:pt>
    <dgm:pt modelId="{39B18EBC-0C67-435F-9AB2-87DE651969A9}" type="parTrans" cxnId="{4F5BFD4F-F78B-4A54-884E-AE50E311F6D8}">
      <dgm:prSet/>
      <dgm:spPr/>
      <dgm:t>
        <a:bodyPr/>
        <a:lstStyle/>
        <a:p>
          <a:endParaRPr lang="es-SV"/>
        </a:p>
      </dgm:t>
    </dgm:pt>
    <dgm:pt modelId="{D2C19080-C443-48AF-8D3F-327D92753EE9}" type="sibTrans" cxnId="{4F5BFD4F-F78B-4A54-884E-AE50E311F6D8}">
      <dgm:prSet/>
      <dgm:spPr/>
      <dgm:t>
        <a:bodyPr/>
        <a:lstStyle/>
        <a:p>
          <a:endParaRPr lang="es-SV"/>
        </a:p>
      </dgm:t>
    </dgm:pt>
    <dgm:pt modelId="{7C0AC3B6-7D1E-4D8A-BCF1-531A10507F11}">
      <dgm:prSet phldrT="[Texto]" custT="1"/>
      <dgm:spPr/>
      <dgm:t>
        <a:bodyPr/>
        <a:lstStyle/>
        <a:p>
          <a:pPr algn="l"/>
          <a:r>
            <a:rPr lang="es-SV" sz="3500" dirty="0" smtClean="0"/>
            <a:t>   </a:t>
          </a:r>
          <a:endParaRPr lang="es-SV" sz="3500" dirty="0"/>
        </a:p>
      </dgm:t>
    </dgm:pt>
    <dgm:pt modelId="{892017BD-D880-497A-8BAC-818315ECCF8B}" type="parTrans" cxnId="{4B8C57D8-7BBE-465F-A273-EB4F1C51BAB6}">
      <dgm:prSet/>
      <dgm:spPr/>
      <dgm:t>
        <a:bodyPr/>
        <a:lstStyle/>
        <a:p>
          <a:endParaRPr lang="es-SV"/>
        </a:p>
      </dgm:t>
    </dgm:pt>
    <dgm:pt modelId="{B3372D49-BC9F-47E8-80FA-C62F6D660063}" type="sibTrans" cxnId="{4B8C57D8-7BBE-465F-A273-EB4F1C51BAB6}">
      <dgm:prSet/>
      <dgm:spPr/>
      <dgm:t>
        <a:bodyPr/>
        <a:lstStyle/>
        <a:p>
          <a:endParaRPr lang="es-SV"/>
        </a:p>
      </dgm:t>
    </dgm:pt>
    <dgm:pt modelId="{1B1E3FBA-A57A-434A-8B3B-CE47B2ACD615}">
      <dgm:prSet phldrT="[Texto]"/>
      <dgm:spPr/>
      <dgm:t>
        <a:bodyPr/>
        <a:lstStyle/>
        <a:p>
          <a:endParaRPr lang="es-SV" dirty="0"/>
        </a:p>
      </dgm:t>
    </dgm:pt>
    <dgm:pt modelId="{1C984018-DC26-4271-971C-98CB5A3D6DC5}" type="parTrans" cxnId="{955D23D9-83B2-4528-9E04-E5AAF18E59F9}">
      <dgm:prSet/>
      <dgm:spPr/>
      <dgm:t>
        <a:bodyPr/>
        <a:lstStyle/>
        <a:p>
          <a:endParaRPr lang="es-ES"/>
        </a:p>
      </dgm:t>
    </dgm:pt>
    <dgm:pt modelId="{865AE092-04B8-4460-AD01-45AD2BC276EF}" type="sibTrans" cxnId="{955D23D9-83B2-4528-9E04-E5AAF18E59F9}">
      <dgm:prSet/>
      <dgm:spPr/>
      <dgm:t>
        <a:bodyPr/>
        <a:lstStyle/>
        <a:p>
          <a:endParaRPr lang="es-ES"/>
        </a:p>
      </dgm:t>
    </dgm:pt>
    <dgm:pt modelId="{30899F7E-1C27-4C14-BAB9-3D1BE288D6C5}">
      <dgm:prSet phldrT="[Texto]" custT="1"/>
      <dgm:spPr/>
      <dgm:t>
        <a:bodyPr/>
        <a:lstStyle/>
        <a:p>
          <a:pPr algn="l"/>
          <a:r>
            <a:rPr lang="es-SV" sz="2200" dirty="0" smtClean="0"/>
            <a:t>    Flujo de Proceso de Fiscalización Masiva</a:t>
          </a:r>
          <a:endParaRPr lang="es-SV" sz="2200" b="0" dirty="0"/>
        </a:p>
      </dgm:t>
    </dgm:pt>
    <dgm:pt modelId="{CBDBF36D-1FB5-4D91-90B8-85C4278CFF6E}" type="parTrans" cxnId="{8C604EDC-7EA2-4972-9BB8-F1B6D0ECE9C8}">
      <dgm:prSet/>
      <dgm:spPr/>
      <dgm:t>
        <a:bodyPr/>
        <a:lstStyle/>
        <a:p>
          <a:endParaRPr lang="es-ES"/>
        </a:p>
      </dgm:t>
    </dgm:pt>
    <dgm:pt modelId="{AB9FC2F6-9524-4C5E-A022-6F6EB2D69ACE}" type="sibTrans" cxnId="{8C604EDC-7EA2-4972-9BB8-F1B6D0ECE9C8}">
      <dgm:prSet/>
      <dgm:spPr/>
      <dgm:t>
        <a:bodyPr/>
        <a:lstStyle/>
        <a:p>
          <a:endParaRPr lang="es-ES"/>
        </a:p>
      </dgm:t>
    </dgm:pt>
    <dgm:pt modelId="{D788AF5C-6F3B-4BA0-97EE-AB1FD8881DFC}">
      <dgm:prSet phldrT="[Texto]" custT="1"/>
      <dgm:spPr/>
      <dgm:t>
        <a:bodyPr/>
        <a:lstStyle/>
        <a:p>
          <a:pPr algn="l"/>
          <a:r>
            <a:rPr lang="es-SV" sz="2700" dirty="0" smtClean="0"/>
            <a:t>   </a:t>
          </a:r>
          <a:r>
            <a:rPr lang="es-SV" sz="2200" dirty="0" smtClean="0"/>
            <a:t>Resultados  generales y Producción obtenida</a:t>
          </a:r>
          <a:endParaRPr lang="es-SV" sz="2200" dirty="0"/>
        </a:p>
      </dgm:t>
    </dgm:pt>
    <dgm:pt modelId="{66EAA7D9-5CC3-405F-9311-BE8401B52E27}" type="parTrans" cxnId="{0BC40CD5-2011-4DF0-B6BE-F8254DDB784C}">
      <dgm:prSet/>
      <dgm:spPr/>
      <dgm:t>
        <a:bodyPr/>
        <a:lstStyle/>
        <a:p>
          <a:endParaRPr lang="es-ES"/>
        </a:p>
      </dgm:t>
    </dgm:pt>
    <dgm:pt modelId="{6799F8C3-AD03-48A3-AAFA-7192AE194516}" type="sibTrans" cxnId="{0BC40CD5-2011-4DF0-B6BE-F8254DDB784C}">
      <dgm:prSet/>
      <dgm:spPr/>
      <dgm:t>
        <a:bodyPr/>
        <a:lstStyle/>
        <a:p>
          <a:endParaRPr lang="es-ES"/>
        </a:p>
      </dgm:t>
    </dgm:pt>
    <dgm:pt modelId="{983CE564-958F-445A-9717-ECB03DDB0957}">
      <dgm:prSet phldrT="[Texto]" custT="1"/>
      <dgm:spPr/>
      <dgm:t>
        <a:bodyPr/>
        <a:lstStyle/>
        <a:p>
          <a:pPr algn="l"/>
          <a:r>
            <a:rPr lang="es-SV" sz="2200" dirty="0" smtClean="0"/>
            <a:t>    Generalidades de la División Gestión de Cartera.</a:t>
          </a:r>
          <a:endParaRPr lang="es-SV" sz="2200" dirty="0"/>
        </a:p>
      </dgm:t>
    </dgm:pt>
    <dgm:pt modelId="{83BF3D31-00DF-456E-AD2D-078A5675101D}" type="sibTrans" cxnId="{E4FA4B7C-E1D6-4ECA-81BD-BBBB2CBE9FBF}">
      <dgm:prSet/>
      <dgm:spPr/>
      <dgm:t>
        <a:bodyPr/>
        <a:lstStyle/>
        <a:p>
          <a:endParaRPr lang="es-ES"/>
        </a:p>
      </dgm:t>
    </dgm:pt>
    <dgm:pt modelId="{74A18A77-06E8-429C-9AD9-E52ADC601E77}" type="parTrans" cxnId="{E4FA4B7C-E1D6-4ECA-81BD-BBBB2CBE9FBF}">
      <dgm:prSet/>
      <dgm:spPr/>
      <dgm:t>
        <a:bodyPr/>
        <a:lstStyle/>
        <a:p>
          <a:endParaRPr lang="es-ES"/>
        </a:p>
      </dgm:t>
    </dgm:pt>
    <dgm:pt modelId="{1F38CD67-8F3E-4B65-818D-61DE374F53D9}" type="pres">
      <dgm:prSet presAssocID="{A83F8714-32CF-4C3A-9A77-35B0B35B3EAB}" presName="linearFlow" presStyleCnt="0">
        <dgm:presLayoutVars>
          <dgm:dir/>
          <dgm:resizeHandles val="exact"/>
        </dgm:presLayoutVars>
      </dgm:prSet>
      <dgm:spPr/>
      <dgm:t>
        <a:bodyPr/>
        <a:lstStyle/>
        <a:p>
          <a:endParaRPr lang="es-ES"/>
        </a:p>
      </dgm:t>
    </dgm:pt>
    <dgm:pt modelId="{1A016D7F-4F8D-4AFB-973B-3E6FB3AAC677}" type="pres">
      <dgm:prSet presAssocID="{4AAE61D3-B9CF-46F0-A339-0EA87583950E}" presName="composite" presStyleCnt="0"/>
      <dgm:spPr/>
    </dgm:pt>
    <dgm:pt modelId="{E5CCB391-49FD-4775-9FEB-067D02885FC8}" type="pres">
      <dgm:prSet presAssocID="{4AAE61D3-B9CF-46F0-A339-0EA87583950E}" presName="imgShp" presStyleLbl="fgImgPlace1" presStyleIdx="0" presStyleCnt="6" custLinFactX="-89592" custLinFactNeighborX="-100000" custLinFactNeighborY="-87"/>
      <dgm:spPr/>
      <dgm:t>
        <a:bodyPr/>
        <a:lstStyle/>
        <a:p>
          <a:endParaRPr lang="es-ES"/>
        </a:p>
      </dgm:t>
    </dgm:pt>
    <dgm:pt modelId="{027A6E52-D3DA-4DA6-99E9-B0A84545ECC4}" type="pres">
      <dgm:prSet presAssocID="{4AAE61D3-B9CF-46F0-A339-0EA87583950E}" presName="txShp" presStyleLbl="node1" presStyleIdx="0" presStyleCnt="6" custScaleX="150376" custLinFactNeighborX="5913" custLinFactNeighborY="-97">
        <dgm:presLayoutVars>
          <dgm:bulletEnabled val="1"/>
        </dgm:presLayoutVars>
      </dgm:prSet>
      <dgm:spPr/>
      <dgm:t>
        <a:bodyPr/>
        <a:lstStyle/>
        <a:p>
          <a:endParaRPr lang="es-ES"/>
        </a:p>
      </dgm:t>
    </dgm:pt>
    <dgm:pt modelId="{3AB05E24-C9A4-4F51-BA5B-FF30E9FA5D3D}" type="pres">
      <dgm:prSet presAssocID="{D2C19080-C443-48AF-8D3F-327D92753EE9}" presName="spacing" presStyleCnt="0"/>
      <dgm:spPr/>
    </dgm:pt>
    <dgm:pt modelId="{FEE39271-277A-4086-A3E5-9695DEC6888E}" type="pres">
      <dgm:prSet presAssocID="{7C0AC3B6-7D1E-4D8A-BCF1-531A10507F11}" presName="composite" presStyleCnt="0"/>
      <dgm:spPr/>
    </dgm:pt>
    <dgm:pt modelId="{F15A5208-859B-4A81-B19D-72B2292232E8}" type="pres">
      <dgm:prSet presAssocID="{7C0AC3B6-7D1E-4D8A-BCF1-531A10507F11}" presName="imgShp" presStyleLbl="fgImgPlace1" presStyleIdx="1" presStyleCnt="6" custLinFactX="-99054" custLinFactNeighborX="-100000" custLinFactNeighborY="5094"/>
      <dgm:spPr/>
      <dgm:t>
        <a:bodyPr/>
        <a:lstStyle/>
        <a:p>
          <a:endParaRPr lang="es-ES"/>
        </a:p>
      </dgm:t>
    </dgm:pt>
    <dgm:pt modelId="{7C188815-E01C-417B-A893-7D5070C6B4B4}" type="pres">
      <dgm:prSet presAssocID="{7C0AC3B6-7D1E-4D8A-BCF1-531A10507F11}" presName="txShp" presStyleLbl="node1" presStyleIdx="1" presStyleCnt="6" custScaleX="150376">
        <dgm:presLayoutVars>
          <dgm:bulletEnabled val="1"/>
        </dgm:presLayoutVars>
      </dgm:prSet>
      <dgm:spPr/>
      <dgm:t>
        <a:bodyPr/>
        <a:lstStyle/>
        <a:p>
          <a:endParaRPr lang="es-ES"/>
        </a:p>
      </dgm:t>
    </dgm:pt>
    <dgm:pt modelId="{FF8FD487-30EC-4100-BB65-4056B24049F6}" type="pres">
      <dgm:prSet presAssocID="{B3372D49-BC9F-47E8-80FA-C62F6D660063}" presName="spacing" presStyleCnt="0"/>
      <dgm:spPr/>
    </dgm:pt>
    <dgm:pt modelId="{104DBF0E-A488-4E3A-95E2-35AD4041F814}" type="pres">
      <dgm:prSet presAssocID="{1B1E3FBA-A57A-434A-8B3B-CE47B2ACD615}" presName="composite" presStyleCnt="0"/>
      <dgm:spPr/>
    </dgm:pt>
    <dgm:pt modelId="{C45B3AF4-7A42-4CB0-B760-0AF1F8E37BC1}" type="pres">
      <dgm:prSet presAssocID="{1B1E3FBA-A57A-434A-8B3B-CE47B2ACD615}" presName="imgShp" presStyleLbl="fgImgPlace1" presStyleIdx="2" presStyleCnt="6" custLinFactX="-89592" custLinFactNeighborX="-100000" custLinFactNeighborY="2349"/>
      <dgm:spPr/>
    </dgm:pt>
    <dgm:pt modelId="{EAB6FBAF-EFD5-4CEC-83EA-E6CE055CFC83}" type="pres">
      <dgm:prSet presAssocID="{1B1E3FBA-A57A-434A-8B3B-CE47B2ACD615}" presName="txShp" presStyleLbl="node1" presStyleIdx="2" presStyleCnt="6" custScaleX="150376">
        <dgm:presLayoutVars>
          <dgm:bulletEnabled val="1"/>
        </dgm:presLayoutVars>
      </dgm:prSet>
      <dgm:spPr/>
      <dgm:t>
        <a:bodyPr/>
        <a:lstStyle/>
        <a:p>
          <a:endParaRPr lang="es-ES"/>
        </a:p>
      </dgm:t>
    </dgm:pt>
    <dgm:pt modelId="{EF0D3C01-3943-4BC8-AEE4-12CF2AD78FA2}" type="pres">
      <dgm:prSet presAssocID="{865AE092-04B8-4460-AD01-45AD2BC276EF}" presName="spacing" presStyleCnt="0"/>
      <dgm:spPr/>
    </dgm:pt>
    <dgm:pt modelId="{7C76E316-4F27-49D9-B91D-9BC32288F618}" type="pres">
      <dgm:prSet presAssocID="{30899F7E-1C27-4C14-BAB9-3D1BE288D6C5}" presName="composite" presStyleCnt="0"/>
      <dgm:spPr/>
    </dgm:pt>
    <dgm:pt modelId="{5888C67B-65EE-41D4-86ED-9668A09C3108}" type="pres">
      <dgm:prSet presAssocID="{30899F7E-1C27-4C14-BAB9-3D1BE288D6C5}" presName="imgShp" presStyleLbl="fgImgPlace1" presStyleIdx="3" presStyleCnt="6" custLinFactX="-92942" custLinFactNeighborX="-100000" custLinFactNeighborY="3512"/>
      <dgm:spPr/>
    </dgm:pt>
    <dgm:pt modelId="{9FEC28FC-2D9E-453D-9E00-EA4E9E5AE02F}" type="pres">
      <dgm:prSet presAssocID="{30899F7E-1C27-4C14-BAB9-3D1BE288D6C5}" presName="txShp" presStyleLbl="node1" presStyleIdx="3" presStyleCnt="6" custScaleX="150376">
        <dgm:presLayoutVars>
          <dgm:bulletEnabled val="1"/>
        </dgm:presLayoutVars>
      </dgm:prSet>
      <dgm:spPr/>
      <dgm:t>
        <a:bodyPr/>
        <a:lstStyle/>
        <a:p>
          <a:endParaRPr lang="es-ES"/>
        </a:p>
      </dgm:t>
    </dgm:pt>
    <dgm:pt modelId="{457239E0-1CEE-413C-B425-994850F4ACBC}" type="pres">
      <dgm:prSet presAssocID="{AB9FC2F6-9524-4C5E-A022-6F6EB2D69ACE}" presName="spacing" presStyleCnt="0"/>
      <dgm:spPr/>
    </dgm:pt>
    <dgm:pt modelId="{C8403874-F3A9-4B4E-9BFA-AF343FC90341}" type="pres">
      <dgm:prSet presAssocID="{983CE564-958F-445A-9717-ECB03DDB0957}" presName="composite" presStyleCnt="0"/>
      <dgm:spPr/>
    </dgm:pt>
    <dgm:pt modelId="{B81C54D8-AEC8-4A36-92CB-E008975F1A91}" type="pres">
      <dgm:prSet presAssocID="{983CE564-958F-445A-9717-ECB03DDB0957}" presName="imgShp" presStyleLbl="fgImgPlace1" presStyleIdx="4" presStyleCnt="6" custLinFactX="-92942" custLinFactNeighborX="-100000" custLinFactNeighborY="-3475"/>
      <dgm:spPr/>
    </dgm:pt>
    <dgm:pt modelId="{31E66082-C5C1-4D6D-9903-88391388AC9F}" type="pres">
      <dgm:prSet presAssocID="{983CE564-958F-445A-9717-ECB03DDB0957}" presName="txShp" presStyleLbl="node1" presStyleIdx="4" presStyleCnt="6" custScaleX="150376">
        <dgm:presLayoutVars>
          <dgm:bulletEnabled val="1"/>
        </dgm:presLayoutVars>
      </dgm:prSet>
      <dgm:spPr/>
      <dgm:t>
        <a:bodyPr/>
        <a:lstStyle/>
        <a:p>
          <a:endParaRPr lang="es-ES"/>
        </a:p>
      </dgm:t>
    </dgm:pt>
    <dgm:pt modelId="{A08E5B86-7430-4032-B570-CC700F5C0A91}" type="pres">
      <dgm:prSet presAssocID="{83BF3D31-00DF-456E-AD2D-078A5675101D}" presName="spacing" presStyleCnt="0"/>
      <dgm:spPr/>
    </dgm:pt>
    <dgm:pt modelId="{23469DDB-F65F-4A83-9C01-3980BE1D4017}" type="pres">
      <dgm:prSet presAssocID="{D788AF5C-6F3B-4BA0-97EE-AB1FD8881DFC}" presName="composite" presStyleCnt="0"/>
      <dgm:spPr/>
    </dgm:pt>
    <dgm:pt modelId="{ED93E706-112E-4351-9E92-A20860DDB80F}" type="pres">
      <dgm:prSet presAssocID="{D788AF5C-6F3B-4BA0-97EE-AB1FD8881DFC}" presName="imgShp" presStyleLbl="fgImgPlace1" presStyleIdx="5" presStyleCnt="6" custLinFactX="-92942" custLinFactNeighborX="-100000" custLinFactNeighborY="264"/>
      <dgm:spPr/>
    </dgm:pt>
    <dgm:pt modelId="{BF261407-AD0E-4C47-8BB9-F1E0248E4738}" type="pres">
      <dgm:prSet presAssocID="{D788AF5C-6F3B-4BA0-97EE-AB1FD8881DFC}" presName="txShp" presStyleLbl="node1" presStyleIdx="5" presStyleCnt="6" custScaleX="150376">
        <dgm:presLayoutVars>
          <dgm:bulletEnabled val="1"/>
        </dgm:presLayoutVars>
      </dgm:prSet>
      <dgm:spPr/>
      <dgm:t>
        <a:bodyPr/>
        <a:lstStyle/>
        <a:p>
          <a:endParaRPr lang="es-ES"/>
        </a:p>
      </dgm:t>
    </dgm:pt>
  </dgm:ptLst>
  <dgm:cxnLst>
    <dgm:cxn modelId="{4F5BFD4F-F78B-4A54-884E-AE50E311F6D8}" srcId="{A83F8714-32CF-4C3A-9A77-35B0B35B3EAB}" destId="{4AAE61D3-B9CF-46F0-A339-0EA87583950E}" srcOrd="0" destOrd="0" parTransId="{39B18EBC-0C67-435F-9AB2-87DE651969A9}" sibTransId="{D2C19080-C443-48AF-8D3F-327D92753EE9}"/>
    <dgm:cxn modelId="{BF63D2EE-645F-48B7-85C7-85CF6016BB57}" type="presOf" srcId="{4AAE61D3-B9CF-46F0-A339-0EA87583950E}" destId="{027A6E52-D3DA-4DA6-99E9-B0A84545ECC4}" srcOrd="0" destOrd="0" presId="urn:microsoft.com/office/officeart/2005/8/layout/vList3#1"/>
    <dgm:cxn modelId="{E4FA4B7C-E1D6-4ECA-81BD-BBBB2CBE9FBF}" srcId="{A83F8714-32CF-4C3A-9A77-35B0B35B3EAB}" destId="{983CE564-958F-445A-9717-ECB03DDB0957}" srcOrd="4" destOrd="0" parTransId="{74A18A77-06E8-429C-9AD9-E52ADC601E77}" sibTransId="{83BF3D31-00DF-456E-AD2D-078A5675101D}"/>
    <dgm:cxn modelId="{D38AF8F6-D607-42AA-A5B1-8E97124AA3B3}" type="presOf" srcId="{A83F8714-32CF-4C3A-9A77-35B0B35B3EAB}" destId="{1F38CD67-8F3E-4B65-818D-61DE374F53D9}" srcOrd="0" destOrd="0" presId="urn:microsoft.com/office/officeart/2005/8/layout/vList3#1"/>
    <dgm:cxn modelId="{4DB60C7E-44A2-476C-B3B7-B964C1D806CB}" type="presOf" srcId="{1B1E3FBA-A57A-434A-8B3B-CE47B2ACD615}" destId="{EAB6FBAF-EFD5-4CEC-83EA-E6CE055CFC83}" srcOrd="0" destOrd="0" presId="urn:microsoft.com/office/officeart/2005/8/layout/vList3#1"/>
    <dgm:cxn modelId="{A3E501C0-8B88-4684-B549-C991B2710EBB}" type="presOf" srcId="{7C0AC3B6-7D1E-4D8A-BCF1-531A10507F11}" destId="{7C188815-E01C-417B-A893-7D5070C6B4B4}" srcOrd="0" destOrd="0" presId="urn:microsoft.com/office/officeart/2005/8/layout/vList3#1"/>
    <dgm:cxn modelId="{0E853457-A70B-4E54-9C76-72FB34535052}" type="presOf" srcId="{30899F7E-1C27-4C14-BAB9-3D1BE288D6C5}" destId="{9FEC28FC-2D9E-453D-9E00-EA4E9E5AE02F}" srcOrd="0" destOrd="0" presId="urn:microsoft.com/office/officeart/2005/8/layout/vList3#1"/>
    <dgm:cxn modelId="{955D23D9-83B2-4528-9E04-E5AAF18E59F9}" srcId="{A83F8714-32CF-4C3A-9A77-35B0B35B3EAB}" destId="{1B1E3FBA-A57A-434A-8B3B-CE47B2ACD615}" srcOrd="2" destOrd="0" parTransId="{1C984018-DC26-4271-971C-98CB5A3D6DC5}" sibTransId="{865AE092-04B8-4460-AD01-45AD2BC276EF}"/>
    <dgm:cxn modelId="{8C604EDC-7EA2-4972-9BB8-F1B6D0ECE9C8}" srcId="{A83F8714-32CF-4C3A-9A77-35B0B35B3EAB}" destId="{30899F7E-1C27-4C14-BAB9-3D1BE288D6C5}" srcOrd="3" destOrd="0" parTransId="{CBDBF36D-1FB5-4D91-90B8-85C4278CFF6E}" sibTransId="{AB9FC2F6-9524-4C5E-A022-6F6EB2D69ACE}"/>
    <dgm:cxn modelId="{C5B6D582-A659-46AF-B2A9-2BEA4CC2F8B6}" type="presOf" srcId="{D788AF5C-6F3B-4BA0-97EE-AB1FD8881DFC}" destId="{BF261407-AD0E-4C47-8BB9-F1E0248E4738}" srcOrd="0" destOrd="0" presId="urn:microsoft.com/office/officeart/2005/8/layout/vList3#1"/>
    <dgm:cxn modelId="{0BC40CD5-2011-4DF0-B6BE-F8254DDB784C}" srcId="{A83F8714-32CF-4C3A-9A77-35B0B35B3EAB}" destId="{D788AF5C-6F3B-4BA0-97EE-AB1FD8881DFC}" srcOrd="5" destOrd="0" parTransId="{66EAA7D9-5CC3-405F-9311-BE8401B52E27}" sibTransId="{6799F8C3-AD03-48A3-AAFA-7192AE194516}"/>
    <dgm:cxn modelId="{4B8C57D8-7BBE-465F-A273-EB4F1C51BAB6}" srcId="{A83F8714-32CF-4C3A-9A77-35B0B35B3EAB}" destId="{7C0AC3B6-7D1E-4D8A-BCF1-531A10507F11}" srcOrd="1" destOrd="0" parTransId="{892017BD-D880-497A-8BAC-818315ECCF8B}" sibTransId="{B3372D49-BC9F-47E8-80FA-C62F6D660063}"/>
    <dgm:cxn modelId="{C1A1A9B3-890D-4993-9595-041F75724ABC}" type="presOf" srcId="{983CE564-958F-445A-9717-ECB03DDB0957}" destId="{31E66082-C5C1-4D6D-9903-88391388AC9F}" srcOrd="0" destOrd="0" presId="urn:microsoft.com/office/officeart/2005/8/layout/vList3#1"/>
    <dgm:cxn modelId="{0CA890C6-EBA2-4760-A573-8D0EBF6F21B0}" type="presParOf" srcId="{1F38CD67-8F3E-4B65-818D-61DE374F53D9}" destId="{1A016D7F-4F8D-4AFB-973B-3E6FB3AAC677}" srcOrd="0" destOrd="0" presId="urn:microsoft.com/office/officeart/2005/8/layout/vList3#1"/>
    <dgm:cxn modelId="{CB16B180-762F-4FF9-B3A6-A15701BDAEBF}" type="presParOf" srcId="{1A016D7F-4F8D-4AFB-973B-3E6FB3AAC677}" destId="{E5CCB391-49FD-4775-9FEB-067D02885FC8}" srcOrd="0" destOrd="0" presId="urn:microsoft.com/office/officeart/2005/8/layout/vList3#1"/>
    <dgm:cxn modelId="{45D01997-A7ED-4D3A-94B7-44A887824F7A}" type="presParOf" srcId="{1A016D7F-4F8D-4AFB-973B-3E6FB3AAC677}" destId="{027A6E52-D3DA-4DA6-99E9-B0A84545ECC4}" srcOrd="1" destOrd="0" presId="urn:microsoft.com/office/officeart/2005/8/layout/vList3#1"/>
    <dgm:cxn modelId="{F68CB5A7-88CD-48DC-A3EB-932585C4A52F}" type="presParOf" srcId="{1F38CD67-8F3E-4B65-818D-61DE374F53D9}" destId="{3AB05E24-C9A4-4F51-BA5B-FF30E9FA5D3D}" srcOrd="1" destOrd="0" presId="urn:microsoft.com/office/officeart/2005/8/layout/vList3#1"/>
    <dgm:cxn modelId="{A1F1FDCA-3C8A-4FC5-A4D2-95E5356F8853}" type="presParOf" srcId="{1F38CD67-8F3E-4B65-818D-61DE374F53D9}" destId="{FEE39271-277A-4086-A3E5-9695DEC6888E}" srcOrd="2" destOrd="0" presId="urn:microsoft.com/office/officeart/2005/8/layout/vList3#1"/>
    <dgm:cxn modelId="{E84D7836-20AE-4953-954C-7BAE82D19005}" type="presParOf" srcId="{FEE39271-277A-4086-A3E5-9695DEC6888E}" destId="{F15A5208-859B-4A81-B19D-72B2292232E8}" srcOrd="0" destOrd="0" presId="urn:microsoft.com/office/officeart/2005/8/layout/vList3#1"/>
    <dgm:cxn modelId="{ABD30D65-81FD-408C-9FD8-59D3F6D659CD}" type="presParOf" srcId="{FEE39271-277A-4086-A3E5-9695DEC6888E}" destId="{7C188815-E01C-417B-A893-7D5070C6B4B4}" srcOrd="1" destOrd="0" presId="urn:microsoft.com/office/officeart/2005/8/layout/vList3#1"/>
    <dgm:cxn modelId="{41E8AF69-3AD4-4A76-8D36-7D96E52EEBF3}" type="presParOf" srcId="{1F38CD67-8F3E-4B65-818D-61DE374F53D9}" destId="{FF8FD487-30EC-4100-BB65-4056B24049F6}" srcOrd="3" destOrd="0" presId="urn:microsoft.com/office/officeart/2005/8/layout/vList3#1"/>
    <dgm:cxn modelId="{BB6C8E6A-6200-4F46-9B44-2CEB8465371E}" type="presParOf" srcId="{1F38CD67-8F3E-4B65-818D-61DE374F53D9}" destId="{104DBF0E-A488-4E3A-95E2-35AD4041F814}" srcOrd="4" destOrd="0" presId="urn:microsoft.com/office/officeart/2005/8/layout/vList3#1"/>
    <dgm:cxn modelId="{EB9653A3-8FDA-44A6-A394-B0841EF1580E}" type="presParOf" srcId="{104DBF0E-A488-4E3A-95E2-35AD4041F814}" destId="{C45B3AF4-7A42-4CB0-B760-0AF1F8E37BC1}" srcOrd="0" destOrd="0" presId="urn:microsoft.com/office/officeart/2005/8/layout/vList3#1"/>
    <dgm:cxn modelId="{B425D4D8-83EA-460C-8C6E-962640218D22}" type="presParOf" srcId="{104DBF0E-A488-4E3A-95E2-35AD4041F814}" destId="{EAB6FBAF-EFD5-4CEC-83EA-E6CE055CFC83}" srcOrd="1" destOrd="0" presId="urn:microsoft.com/office/officeart/2005/8/layout/vList3#1"/>
    <dgm:cxn modelId="{64E43B20-671C-44E5-B384-A6C868D988F1}" type="presParOf" srcId="{1F38CD67-8F3E-4B65-818D-61DE374F53D9}" destId="{EF0D3C01-3943-4BC8-AEE4-12CF2AD78FA2}" srcOrd="5" destOrd="0" presId="urn:microsoft.com/office/officeart/2005/8/layout/vList3#1"/>
    <dgm:cxn modelId="{194FF7E0-B45E-4785-BFC2-2F825967758A}" type="presParOf" srcId="{1F38CD67-8F3E-4B65-818D-61DE374F53D9}" destId="{7C76E316-4F27-49D9-B91D-9BC32288F618}" srcOrd="6" destOrd="0" presId="urn:microsoft.com/office/officeart/2005/8/layout/vList3#1"/>
    <dgm:cxn modelId="{2E2BF88E-62A7-4F47-81C8-13DF3E416B48}" type="presParOf" srcId="{7C76E316-4F27-49D9-B91D-9BC32288F618}" destId="{5888C67B-65EE-41D4-86ED-9668A09C3108}" srcOrd="0" destOrd="0" presId="urn:microsoft.com/office/officeart/2005/8/layout/vList3#1"/>
    <dgm:cxn modelId="{281B8F56-0434-453F-A009-D6A4EFFAD7BD}" type="presParOf" srcId="{7C76E316-4F27-49D9-B91D-9BC32288F618}" destId="{9FEC28FC-2D9E-453D-9E00-EA4E9E5AE02F}" srcOrd="1" destOrd="0" presId="urn:microsoft.com/office/officeart/2005/8/layout/vList3#1"/>
    <dgm:cxn modelId="{157146CD-B66A-47E4-800F-0AD03D94E8E2}" type="presParOf" srcId="{1F38CD67-8F3E-4B65-818D-61DE374F53D9}" destId="{457239E0-1CEE-413C-B425-994850F4ACBC}" srcOrd="7" destOrd="0" presId="urn:microsoft.com/office/officeart/2005/8/layout/vList3#1"/>
    <dgm:cxn modelId="{DBF8642C-F8E3-4FC1-AEC2-FCAA214DA897}" type="presParOf" srcId="{1F38CD67-8F3E-4B65-818D-61DE374F53D9}" destId="{C8403874-F3A9-4B4E-9BFA-AF343FC90341}" srcOrd="8" destOrd="0" presId="urn:microsoft.com/office/officeart/2005/8/layout/vList3#1"/>
    <dgm:cxn modelId="{EAE52753-E423-410D-82C6-10CF035E1B0A}" type="presParOf" srcId="{C8403874-F3A9-4B4E-9BFA-AF343FC90341}" destId="{B81C54D8-AEC8-4A36-92CB-E008975F1A91}" srcOrd="0" destOrd="0" presId="urn:microsoft.com/office/officeart/2005/8/layout/vList3#1"/>
    <dgm:cxn modelId="{B2CC8149-D7FE-4001-9E89-3A0C9C97154B}" type="presParOf" srcId="{C8403874-F3A9-4B4E-9BFA-AF343FC90341}" destId="{31E66082-C5C1-4D6D-9903-88391388AC9F}" srcOrd="1" destOrd="0" presId="urn:microsoft.com/office/officeart/2005/8/layout/vList3#1"/>
    <dgm:cxn modelId="{BBD0AC6C-11D3-4636-8FD0-C8EA13F3B512}" type="presParOf" srcId="{1F38CD67-8F3E-4B65-818D-61DE374F53D9}" destId="{A08E5B86-7430-4032-B570-CC700F5C0A91}" srcOrd="9" destOrd="0" presId="urn:microsoft.com/office/officeart/2005/8/layout/vList3#1"/>
    <dgm:cxn modelId="{7FD307BE-ABE7-40B4-9648-0A9F70F853CE}" type="presParOf" srcId="{1F38CD67-8F3E-4B65-818D-61DE374F53D9}" destId="{23469DDB-F65F-4A83-9C01-3980BE1D4017}" srcOrd="10" destOrd="0" presId="urn:microsoft.com/office/officeart/2005/8/layout/vList3#1"/>
    <dgm:cxn modelId="{11AABA7C-78CE-42EE-9DB2-46D34DD0E7BE}" type="presParOf" srcId="{23469DDB-F65F-4A83-9C01-3980BE1D4017}" destId="{ED93E706-112E-4351-9E92-A20860DDB80F}" srcOrd="0" destOrd="0" presId="urn:microsoft.com/office/officeart/2005/8/layout/vList3#1"/>
    <dgm:cxn modelId="{E842CCB8-03E1-4B96-BCC5-D3D53EDD16A5}" type="presParOf" srcId="{23469DDB-F65F-4A83-9C01-3980BE1D4017}" destId="{BF261407-AD0E-4C47-8BB9-F1E0248E4738}" srcOrd="1" destOrd="0" presId="urn:microsoft.com/office/officeart/2005/8/layout/vList3#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5C146E-62CE-4CEB-9D3E-81E803130020}" type="doc">
      <dgm:prSet loTypeId="urn:microsoft.com/office/officeart/2005/8/layout/hProcess4" loCatId="process" qsTypeId="urn:microsoft.com/office/officeart/2005/8/quickstyle/simple4" qsCatId="simple" csTypeId="urn:microsoft.com/office/officeart/2005/8/colors/colorful1#1" csCatId="colorful" phldr="1"/>
      <dgm:spPr/>
      <dgm:t>
        <a:bodyPr/>
        <a:lstStyle/>
        <a:p>
          <a:endParaRPr lang="es-SV"/>
        </a:p>
      </dgm:t>
    </dgm:pt>
    <dgm:pt modelId="{2EE8D846-92CF-46E6-81F8-32C70BCD3994}">
      <dgm:prSet phldrT="[Texto]" custT="1"/>
      <dgm:spPr/>
      <dgm:t>
        <a:bodyPr/>
        <a:lstStyle/>
        <a:p>
          <a:pPr algn="ctr"/>
          <a:r>
            <a:rPr lang="es-SV" sz="1200" b="1" dirty="0" smtClean="0">
              <a:latin typeface="+mn-lt"/>
              <a:cs typeface="Arial" pitchFamily="34" charset="0"/>
            </a:rPr>
            <a:t>AREA DE INFORMATICA DE USC</a:t>
          </a:r>
          <a:endParaRPr lang="es-SV" sz="1200" b="1" dirty="0">
            <a:latin typeface="+mn-lt"/>
            <a:cs typeface="Arial" pitchFamily="34" charset="0"/>
          </a:endParaRPr>
        </a:p>
      </dgm:t>
    </dgm:pt>
    <dgm:pt modelId="{AFE3BC0F-53FB-45DD-AA84-3A42E54B545E}" type="parTrans" cxnId="{E6EB91C3-00F8-4FE8-8AED-1516FD4D4626}">
      <dgm:prSet/>
      <dgm:spPr/>
      <dgm:t>
        <a:bodyPr/>
        <a:lstStyle/>
        <a:p>
          <a:pPr algn="ctr"/>
          <a:endParaRPr lang="es-SV">
            <a:latin typeface="Arial" pitchFamily="34" charset="0"/>
            <a:cs typeface="Arial" pitchFamily="34" charset="0"/>
          </a:endParaRPr>
        </a:p>
      </dgm:t>
    </dgm:pt>
    <dgm:pt modelId="{F9557316-E7E0-4D9D-B840-D4EA5110E3AE}" type="sibTrans" cxnId="{E6EB91C3-00F8-4FE8-8AED-1516FD4D4626}">
      <dgm:prSet/>
      <dgm:spPr/>
      <dgm:t>
        <a:bodyPr/>
        <a:lstStyle/>
        <a:p>
          <a:pPr algn="ctr"/>
          <a:endParaRPr lang="es-SV">
            <a:latin typeface="Arial" pitchFamily="34" charset="0"/>
            <a:cs typeface="Arial" pitchFamily="34" charset="0"/>
          </a:endParaRPr>
        </a:p>
      </dgm:t>
    </dgm:pt>
    <dgm:pt modelId="{42D7CB40-93F3-4C54-A42E-F47A65E4CF42}">
      <dgm:prSet phldrT="[Texto]" custT="1"/>
      <dgm:spPr/>
      <dgm:t>
        <a:bodyPr/>
        <a:lstStyle/>
        <a:p>
          <a:pPr algn="l"/>
          <a:r>
            <a:rPr lang="es-ES" sz="1400" dirty="0" smtClean="0">
              <a:latin typeface="+mn-lt"/>
              <a:cs typeface="Arial" pitchFamily="34" charset="0"/>
            </a:rPr>
            <a:t>Elaboración de reglas y variables determinadas en los criterios de selección</a:t>
          </a:r>
          <a:r>
            <a:rPr lang="es-SV" sz="1400" dirty="0" smtClean="0">
              <a:latin typeface="+mn-lt"/>
              <a:cs typeface="Arial" pitchFamily="34" charset="0"/>
            </a:rPr>
            <a:t> </a:t>
          </a:r>
          <a:endParaRPr lang="es-SV" sz="1400" dirty="0">
            <a:latin typeface="+mn-lt"/>
            <a:cs typeface="Arial" pitchFamily="34" charset="0"/>
          </a:endParaRPr>
        </a:p>
      </dgm:t>
    </dgm:pt>
    <dgm:pt modelId="{87ABABF1-DA11-450E-A996-D556928AEA11}" type="parTrans" cxnId="{DBEBC7D1-E32C-4C9A-B5AA-FBD5BADDA337}">
      <dgm:prSet/>
      <dgm:spPr/>
      <dgm:t>
        <a:bodyPr/>
        <a:lstStyle/>
        <a:p>
          <a:pPr algn="ctr"/>
          <a:endParaRPr lang="es-SV">
            <a:latin typeface="Arial" pitchFamily="34" charset="0"/>
            <a:cs typeface="Arial" pitchFamily="34" charset="0"/>
          </a:endParaRPr>
        </a:p>
      </dgm:t>
    </dgm:pt>
    <dgm:pt modelId="{45AF62F3-7E74-4F7E-AAF5-6ED09F2CDD6B}" type="sibTrans" cxnId="{DBEBC7D1-E32C-4C9A-B5AA-FBD5BADDA337}">
      <dgm:prSet/>
      <dgm:spPr/>
      <dgm:t>
        <a:bodyPr/>
        <a:lstStyle/>
        <a:p>
          <a:pPr algn="ctr"/>
          <a:endParaRPr lang="es-SV">
            <a:latin typeface="Arial" pitchFamily="34" charset="0"/>
            <a:cs typeface="Arial" pitchFamily="34" charset="0"/>
          </a:endParaRPr>
        </a:p>
      </dgm:t>
    </dgm:pt>
    <dgm:pt modelId="{D252F881-AB66-4D45-B832-E5B60BD4FD65}">
      <dgm:prSet phldrT="[Texto]" custT="1"/>
      <dgm:spPr/>
      <dgm:t>
        <a:bodyPr/>
        <a:lstStyle/>
        <a:p>
          <a:pPr algn="ctr"/>
          <a:r>
            <a:rPr lang="es-SV" sz="1200" b="1" dirty="0" smtClean="0">
              <a:latin typeface="+mn-lt"/>
              <a:cs typeface="Arial" pitchFamily="34" charset="0"/>
            </a:rPr>
            <a:t>UNIDADES FISCALIZADORAS</a:t>
          </a:r>
          <a:endParaRPr lang="es-SV" sz="1200" b="1" dirty="0">
            <a:latin typeface="+mn-lt"/>
            <a:cs typeface="Arial" pitchFamily="34" charset="0"/>
          </a:endParaRPr>
        </a:p>
      </dgm:t>
    </dgm:pt>
    <dgm:pt modelId="{5201FE18-752F-4A9E-8007-2316E5D27624}" type="parTrans" cxnId="{5EBF8DEF-06A9-427F-A370-B48BEE05F3EE}">
      <dgm:prSet/>
      <dgm:spPr/>
      <dgm:t>
        <a:bodyPr/>
        <a:lstStyle/>
        <a:p>
          <a:pPr algn="ctr"/>
          <a:endParaRPr lang="es-SV">
            <a:latin typeface="Arial" pitchFamily="34" charset="0"/>
            <a:cs typeface="Arial" pitchFamily="34" charset="0"/>
          </a:endParaRPr>
        </a:p>
      </dgm:t>
    </dgm:pt>
    <dgm:pt modelId="{F788E2B6-B7EB-4A3D-8BB6-0B89537C8FA5}" type="sibTrans" cxnId="{5EBF8DEF-06A9-427F-A370-B48BEE05F3EE}">
      <dgm:prSet/>
      <dgm:spPr/>
      <dgm:t>
        <a:bodyPr/>
        <a:lstStyle/>
        <a:p>
          <a:pPr algn="ctr"/>
          <a:endParaRPr lang="es-SV">
            <a:latin typeface="Arial" pitchFamily="34" charset="0"/>
            <a:cs typeface="Arial" pitchFamily="34" charset="0"/>
          </a:endParaRPr>
        </a:p>
      </dgm:t>
    </dgm:pt>
    <dgm:pt modelId="{0CE2DC3C-9D80-48D1-AA7E-B69F24430971}">
      <dgm:prSet custT="1"/>
      <dgm:spPr/>
      <dgm:t>
        <a:bodyPr/>
        <a:lstStyle/>
        <a:p>
          <a:pPr algn="l"/>
          <a:r>
            <a:rPr lang="es-SV" sz="1400" dirty="0" smtClean="0">
              <a:latin typeface="+mn-lt"/>
              <a:cs typeface="Arial" pitchFamily="34" charset="0"/>
            </a:rPr>
            <a:t>Realizan las gestiones de fiscalización correspondientes a los casos asignados, según el </a:t>
          </a:r>
          <a:r>
            <a:rPr lang="es-SV" sz="1400" b="1" dirty="0" smtClean="0">
              <a:latin typeface="+mn-lt"/>
              <a:cs typeface="Arial" pitchFamily="34" charset="0"/>
              <a:hlinkClick xmlns:r="http://schemas.openxmlformats.org/officeDocument/2006/relationships" r:id="" action="ppaction://noaction"/>
            </a:rPr>
            <a:t>Flujo de Fiscalización Masiva</a:t>
          </a:r>
          <a:r>
            <a:rPr lang="es-SV" sz="1400" b="1" dirty="0" smtClean="0">
              <a:latin typeface="+mn-lt"/>
              <a:cs typeface="Arial" pitchFamily="34" charset="0"/>
            </a:rPr>
            <a:t>.</a:t>
          </a:r>
          <a:endParaRPr lang="es-SV" sz="1400" b="1" dirty="0">
            <a:latin typeface="+mn-lt"/>
            <a:cs typeface="Arial" pitchFamily="34" charset="0"/>
          </a:endParaRPr>
        </a:p>
      </dgm:t>
    </dgm:pt>
    <dgm:pt modelId="{B89F8602-A44D-4044-B73F-6344B5C412FA}" type="parTrans" cxnId="{4600A5A2-DB5C-4F98-A6DA-CEB046875D0C}">
      <dgm:prSet/>
      <dgm:spPr/>
      <dgm:t>
        <a:bodyPr/>
        <a:lstStyle/>
        <a:p>
          <a:pPr algn="ctr"/>
          <a:endParaRPr lang="es-SV">
            <a:latin typeface="Arial" pitchFamily="34" charset="0"/>
            <a:cs typeface="Arial" pitchFamily="34" charset="0"/>
          </a:endParaRPr>
        </a:p>
      </dgm:t>
    </dgm:pt>
    <dgm:pt modelId="{D0F9093D-2D5B-4ABE-B6B3-D50AD92C6092}" type="sibTrans" cxnId="{4600A5A2-DB5C-4F98-A6DA-CEB046875D0C}">
      <dgm:prSet/>
      <dgm:spPr/>
      <dgm:t>
        <a:bodyPr/>
        <a:lstStyle/>
        <a:p>
          <a:pPr algn="ctr"/>
          <a:endParaRPr lang="es-SV">
            <a:latin typeface="Arial" pitchFamily="34" charset="0"/>
            <a:cs typeface="Arial" pitchFamily="34" charset="0"/>
          </a:endParaRPr>
        </a:p>
      </dgm:t>
    </dgm:pt>
    <dgm:pt modelId="{336AFB90-44D6-4B61-8603-93DC0A87A18D}">
      <dgm:prSet phldrT="[Texto]" custT="1"/>
      <dgm:spPr/>
      <dgm:t>
        <a:bodyPr/>
        <a:lstStyle/>
        <a:p>
          <a:pPr algn="l"/>
          <a:endParaRPr lang="es-SV" sz="1100" dirty="0">
            <a:latin typeface="+mn-lt"/>
            <a:cs typeface="Arial" pitchFamily="34" charset="0"/>
          </a:endParaRPr>
        </a:p>
      </dgm:t>
    </dgm:pt>
    <dgm:pt modelId="{58475F4D-C3F6-431E-998B-302CF43CB2D2}" type="parTrans" cxnId="{FA4215AD-A76E-4431-A1EC-D484866E6C90}">
      <dgm:prSet/>
      <dgm:spPr/>
      <dgm:t>
        <a:bodyPr/>
        <a:lstStyle/>
        <a:p>
          <a:endParaRPr lang="es-ES"/>
        </a:p>
      </dgm:t>
    </dgm:pt>
    <dgm:pt modelId="{516136E2-DA6E-4B84-9069-EF0A213E0D60}" type="sibTrans" cxnId="{FA4215AD-A76E-4431-A1EC-D484866E6C90}">
      <dgm:prSet/>
      <dgm:spPr/>
      <dgm:t>
        <a:bodyPr/>
        <a:lstStyle/>
        <a:p>
          <a:endParaRPr lang="es-ES"/>
        </a:p>
      </dgm:t>
    </dgm:pt>
    <dgm:pt modelId="{295AFFFF-3685-4A10-84F2-E83445D03626}">
      <dgm:prSet phldrT="[Texto]" custT="1"/>
      <dgm:spPr/>
      <dgm:t>
        <a:bodyPr/>
        <a:lstStyle/>
        <a:p>
          <a:pPr algn="l"/>
          <a:r>
            <a:rPr lang="es-SV" sz="1400" dirty="0" smtClean="0">
              <a:latin typeface="+mn-lt"/>
              <a:cs typeface="Arial" pitchFamily="34" charset="0"/>
            </a:rPr>
            <a:t>Remite requerimiento a Informática </a:t>
          </a:r>
          <a:endParaRPr lang="es-SV" sz="1400" dirty="0">
            <a:latin typeface="+mn-lt"/>
            <a:cs typeface="Arial" pitchFamily="34" charset="0"/>
          </a:endParaRPr>
        </a:p>
      </dgm:t>
    </dgm:pt>
    <dgm:pt modelId="{10E22E1F-1C0A-42DA-A5BE-720E644972DE}" type="parTrans" cxnId="{B26B241E-EE45-4705-8884-D16496FAD59D}">
      <dgm:prSet/>
      <dgm:spPr/>
      <dgm:t>
        <a:bodyPr/>
        <a:lstStyle/>
        <a:p>
          <a:endParaRPr lang="es-ES"/>
        </a:p>
      </dgm:t>
    </dgm:pt>
    <dgm:pt modelId="{FB25E9EC-1C56-42E7-9382-3E66B1DD16CB}" type="sibTrans" cxnId="{B26B241E-EE45-4705-8884-D16496FAD59D}">
      <dgm:prSet/>
      <dgm:spPr/>
      <dgm:t>
        <a:bodyPr/>
        <a:lstStyle/>
        <a:p>
          <a:endParaRPr lang="es-ES"/>
        </a:p>
      </dgm:t>
    </dgm:pt>
    <dgm:pt modelId="{79CF59E7-1EF1-487A-AE05-B64F62728B04}">
      <dgm:prSet phldrT="[Texto]" custT="1"/>
      <dgm:spPr/>
      <dgm:t>
        <a:bodyPr/>
        <a:lstStyle/>
        <a:p>
          <a:pPr algn="l"/>
          <a:r>
            <a:rPr lang="es-SV" sz="1400" dirty="0" smtClean="0">
              <a:latin typeface="+mn-lt"/>
              <a:cs typeface="Arial" pitchFamily="34" charset="0"/>
            </a:rPr>
            <a:t>Elabora criterios de selección de acuerdo a  Plan de Fiscalización</a:t>
          </a:r>
          <a:endParaRPr lang="es-SV" sz="1400" dirty="0">
            <a:latin typeface="+mn-lt"/>
            <a:cs typeface="Arial" pitchFamily="34" charset="0"/>
          </a:endParaRPr>
        </a:p>
      </dgm:t>
    </dgm:pt>
    <dgm:pt modelId="{4B597FB0-5C47-4B71-BAF9-03F81D3B57C7}" type="parTrans" cxnId="{DC05C1A2-363B-4BB5-8112-681BE656C8A8}">
      <dgm:prSet/>
      <dgm:spPr/>
      <dgm:t>
        <a:bodyPr/>
        <a:lstStyle/>
        <a:p>
          <a:endParaRPr lang="es-ES"/>
        </a:p>
      </dgm:t>
    </dgm:pt>
    <dgm:pt modelId="{59AB44C8-1F25-4FE0-87B1-D2CE59D0B329}" type="sibTrans" cxnId="{DC05C1A2-363B-4BB5-8112-681BE656C8A8}">
      <dgm:prSet/>
      <dgm:spPr/>
      <dgm:t>
        <a:bodyPr/>
        <a:lstStyle/>
        <a:p>
          <a:endParaRPr lang="es-ES"/>
        </a:p>
      </dgm:t>
    </dgm:pt>
    <dgm:pt modelId="{F1083487-014E-4A41-90BC-440A920F11FF}">
      <dgm:prSet phldrT="[Texto]" custT="1"/>
      <dgm:spPr/>
      <dgm:t>
        <a:bodyPr/>
        <a:lstStyle/>
        <a:p>
          <a:pPr algn="l"/>
          <a:endParaRPr lang="es-SV" sz="1400" dirty="0">
            <a:latin typeface="+mn-lt"/>
            <a:cs typeface="Arial" pitchFamily="34" charset="0"/>
          </a:endParaRPr>
        </a:p>
      </dgm:t>
    </dgm:pt>
    <dgm:pt modelId="{15E2524A-73C2-4EC9-94F4-C12CA79D78C8}" type="parTrans" cxnId="{775FBE99-18DC-4885-BCAC-0A3ABD03E58A}">
      <dgm:prSet/>
      <dgm:spPr/>
      <dgm:t>
        <a:bodyPr/>
        <a:lstStyle/>
        <a:p>
          <a:endParaRPr lang="es-ES"/>
        </a:p>
      </dgm:t>
    </dgm:pt>
    <dgm:pt modelId="{138503EC-C99C-42C1-A7BD-27DDFEBEFED1}" type="sibTrans" cxnId="{775FBE99-18DC-4885-BCAC-0A3ABD03E58A}">
      <dgm:prSet/>
      <dgm:spPr/>
      <dgm:t>
        <a:bodyPr/>
        <a:lstStyle/>
        <a:p>
          <a:endParaRPr lang="es-ES"/>
        </a:p>
      </dgm:t>
    </dgm:pt>
    <dgm:pt modelId="{FB672927-F30A-49FA-9648-D61BA0E04936}">
      <dgm:prSet phldrT="[Texto]" custT="1"/>
      <dgm:spPr/>
      <dgm:t>
        <a:bodyPr/>
        <a:lstStyle/>
        <a:p>
          <a:pPr algn="l"/>
          <a:r>
            <a:rPr lang="es-SV" sz="1400" dirty="0" smtClean="0">
              <a:latin typeface="+mn-lt"/>
              <a:cs typeface="Arial" pitchFamily="34" charset="0"/>
            </a:rPr>
            <a:t>Realiza programación y </a:t>
          </a:r>
          <a:r>
            <a:rPr lang="es-SV" sz="1400" dirty="0" err="1" smtClean="0">
              <a:latin typeface="+mn-lt"/>
              <a:cs typeface="Arial" pitchFamily="34" charset="0"/>
            </a:rPr>
            <a:t>asiganción</a:t>
          </a:r>
          <a:r>
            <a:rPr lang="es-SV" sz="1400" dirty="0" smtClean="0">
              <a:latin typeface="+mn-lt"/>
              <a:cs typeface="Arial" pitchFamily="34" charset="0"/>
            </a:rPr>
            <a:t> de casos para las áreas según gestión a realizar a través de los diferentes medios de comunicación con el contribuyente</a:t>
          </a:r>
          <a:endParaRPr lang="es-SV" sz="1400" dirty="0">
            <a:latin typeface="+mn-lt"/>
            <a:cs typeface="Arial" pitchFamily="34" charset="0"/>
          </a:endParaRPr>
        </a:p>
      </dgm:t>
    </dgm:pt>
    <dgm:pt modelId="{5AA3FF91-4416-4674-B43F-C0F9BED26FAA}" type="parTrans" cxnId="{CCBFDB1B-0817-4787-983C-34E92770BFFD}">
      <dgm:prSet/>
      <dgm:spPr/>
      <dgm:t>
        <a:bodyPr/>
        <a:lstStyle/>
        <a:p>
          <a:endParaRPr lang="es-ES"/>
        </a:p>
      </dgm:t>
    </dgm:pt>
    <dgm:pt modelId="{89C623FE-BA5E-4871-BAFE-1FC7BAE7A555}" type="sibTrans" cxnId="{CCBFDB1B-0817-4787-983C-34E92770BFFD}">
      <dgm:prSet/>
      <dgm:spPr/>
      <dgm:t>
        <a:bodyPr/>
        <a:lstStyle/>
        <a:p>
          <a:endParaRPr lang="es-ES"/>
        </a:p>
      </dgm:t>
    </dgm:pt>
    <dgm:pt modelId="{4DA745FA-B6C5-4B74-9426-1EEB0B3C6710}">
      <dgm:prSet custT="1"/>
      <dgm:spPr/>
      <dgm:t>
        <a:bodyPr/>
        <a:lstStyle/>
        <a:p>
          <a:r>
            <a:rPr lang="es-ES" sz="1400" dirty="0" smtClean="0">
              <a:latin typeface="+mn-lt"/>
              <a:cs typeface="Arial" pitchFamily="34" charset="0"/>
            </a:rPr>
            <a:t>Valida los algoritmos para confirmar que cumplan con el objetivo trazado para cada plan </a:t>
          </a:r>
          <a:r>
            <a:rPr lang="es-SV" sz="1400" dirty="0" smtClean="0">
              <a:latin typeface="+mn-lt"/>
              <a:cs typeface="Arial" pitchFamily="34" charset="0"/>
            </a:rPr>
            <a:t>Selector de casos (CSMS).</a:t>
          </a:r>
          <a:endParaRPr lang="es-SV" sz="1400" dirty="0">
            <a:latin typeface="+mn-lt"/>
            <a:cs typeface="Arial" pitchFamily="34" charset="0"/>
          </a:endParaRPr>
        </a:p>
      </dgm:t>
    </dgm:pt>
    <dgm:pt modelId="{7D6DC4BE-95B0-41DF-A3E8-DB3BAF2A0117}" type="parTrans" cxnId="{1B197FD1-56F9-4E36-B2A4-9355D986B403}">
      <dgm:prSet/>
      <dgm:spPr/>
      <dgm:t>
        <a:bodyPr/>
        <a:lstStyle/>
        <a:p>
          <a:endParaRPr lang="es-ES"/>
        </a:p>
      </dgm:t>
    </dgm:pt>
    <dgm:pt modelId="{C7738BC3-CBF9-40B0-98A0-534FBCFC3528}" type="sibTrans" cxnId="{1B197FD1-56F9-4E36-B2A4-9355D986B403}">
      <dgm:prSet/>
      <dgm:spPr/>
      <dgm:t>
        <a:bodyPr/>
        <a:lstStyle/>
        <a:p>
          <a:endParaRPr lang="es-ES"/>
        </a:p>
      </dgm:t>
    </dgm:pt>
    <dgm:pt modelId="{D02B4AF1-FBCF-4B4B-94FF-82BB33C06987}">
      <dgm:prSet phldrT="[Texto]" custT="1"/>
      <dgm:spPr/>
      <dgm:t>
        <a:bodyPr/>
        <a:lstStyle/>
        <a:p>
          <a:pPr algn="ctr"/>
          <a:endParaRPr lang="es-SV" sz="1000" b="1" dirty="0">
            <a:latin typeface="+mn-lt"/>
            <a:cs typeface="Arial" pitchFamily="34" charset="0"/>
          </a:endParaRPr>
        </a:p>
      </dgm:t>
    </dgm:pt>
    <dgm:pt modelId="{0240A5C4-61CB-4663-B182-FCFC8DC3639C}" type="sibTrans" cxnId="{A3FB56E1-BBBE-4AFB-BC36-2CBC34818C25}">
      <dgm:prSet/>
      <dgm:spPr/>
      <dgm:t>
        <a:bodyPr/>
        <a:lstStyle/>
        <a:p>
          <a:pPr algn="ctr"/>
          <a:endParaRPr lang="es-SV">
            <a:latin typeface="Arial" pitchFamily="34" charset="0"/>
            <a:cs typeface="Arial" pitchFamily="34" charset="0"/>
          </a:endParaRPr>
        </a:p>
      </dgm:t>
    </dgm:pt>
    <dgm:pt modelId="{F9F09282-E52E-4ACF-AB2D-CB3EA0DFCE0E}" type="parTrans" cxnId="{A3FB56E1-BBBE-4AFB-BC36-2CBC34818C25}">
      <dgm:prSet/>
      <dgm:spPr/>
      <dgm:t>
        <a:bodyPr/>
        <a:lstStyle/>
        <a:p>
          <a:pPr algn="ctr"/>
          <a:endParaRPr lang="es-SV">
            <a:latin typeface="Arial" pitchFamily="34" charset="0"/>
            <a:cs typeface="Arial" pitchFamily="34" charset="0"/>
          </a:endParaRPr>
        </a:p>
      </dgm:t>
    </dgm:pt>
    <dgm:pt modelId="{693CA9B3-04F7-473D-B848-D262D8A51761}">
      <dgm:prSet phldrT="[Texto]" custT="1"/>
      <dgm:spPr/>
      <dgm:t>
        <a:bodyPr/>
        <a:lstStyle/>
        <a:p>
          <a:pPr algn="l"/>
          <a:r>
            <a:rPr lang="es-SV" sz="1400" dirty="0" smtClean="0">
              <a:latin typeface="+mn-lt"/>
              <a:cs typeface="Arial" pitchFamily="34" charset="0"/>
            </a:rPr>
            <a:t>Elabora Plan de Fiscalización</a:t>
          </a:r>
          <a:endParaRPr lang="es-SV" sz="1400" dirty="0">
            <a:latin typeface="+mn-lt"/>
            <a:cs typeface="Arial" pitchFamily="34" charset="0"/>
          </a:endParaRPr>
        </a:p>
      </dgm:t>
    </dgm:pt>
    <dgm:pt modelId="{AE213428-E8ED-4F77-8F9D-6F45459E4412}" type="parTrans" cxnId="{B03C22BE-3AF2-4FC3-9B0B-ECCE89730F17}">
      <dgm:prSet/>
      <dgm:spPr/>
      <dgm:t>
        <a:bodyPr/>
        <a:lstStyle/>
        <a:p>
          <a:endParaRPr lang="es-ES"/>
        </a:p>
      </dgm:t>
    </dgm:pt>
    <dgm:pt modelId="{632280FB-4D39-4E78-AEB5-8FF6882A4264}" type="sibTrans" cxnId="{B03C22BE-3AF2-4FC3-9B0B-ECCE89730F17}">
      <dgm:prSet/>
      <dgm:spPr/>
      <dgm:t>
        <a:bodyPr/>
        <a:lstStyle/>
        <a:p>
          <a:endParaRPr lang="es-ES"/>
        </a:p>
      </dgm:t>
    </dgm:pt>
    <dgm:pt modelId="{745A422B-766A-48FA-BFE7-44703D17DEB8}">
      <dgm:prSet custT="1"/>
      <dgm:spPr/>
      <dgm:t>
        <a:bodyPr/>
        <a:lstStyle/>
        <a:p>
          <a:pPr algn="l"/>
          <a:endParaRPr lang="es-SV" sz="1100" dirty="0">
            <a:latin typeface="+mn-lt"/>
            <a:cs typeface="Arial" pitchFamily="34" charset="0"/>
          </a:endParaRPr>
        </a:p>
      </dgm:t>
    </dgm:pt>
    <dgm:pt modelId="{44931048-C14A-4527-9AF4-4A1B2754C73B}" type="parTrans" cxnId="{D310CFEF-5543-41A7-9208-3300BD43788F}">
      <dgm:prSet/>
      <dgm:spPr/>
      <dgm:t>
        <a:bodyPr/>
        <a:lstStyle/>
        <a:p>
          <a:endParaRPr lang="es-ES"/>
        </a:p>
      </dgm:t>
    </dgm:pt>
    <dgm:pt modelId="{011B66B9-2207-4B9B-B931-B37CCB86109B}" type="sibTrans" cxnId="{D310CFEF-5543-41A7-9208-3300BD43788F}">
      <dgm:prSet/>
      <dgm:spPr/>
      <dgm:t>
        <a:bodyPr/>
        <a:lstStyle/>
        <a:p>
          <a:endParaRPr lang="es-ES"/>
        </a:p>
      </dgm:t>
    </dgm:pt>
    <dgm:pt modelId="{DC6BBF3F-D433-49EB-B905-A3E52874BD79}">
      <dgm:prSet custT="1"/>
      <dgm:spPr/>
      <dgm:t>
        <a:bodyPr/>
        <a:lstStyle/>
        <a:p>
          <a:pPr algn="l"/>
          <a:endParaRPr lang="es-SV" sz="1100" dirty="0">
            <a:latin typeface="+mn-lt"/>
            <a:cs typeface="Arial" pitchFamily="34" charset="0"/>
          </a:endParaRPr>
        </a:p>
      </dgm:t>
    </dgm:pt>
    <dgm:pt modelId="{001889A3-BE70-4A98-B976-5AD594767ADB}" type="parTrans" cxnId="{F0304D72-85C1-40BB-82C9-4B4B8D5AAFBB}">
      <dgm:prSet/>
      <dgm:spPr/>
      <dgm:t>
        <a:bodyPr/>
        <a:lstStyle/>
        <a:p>
          <a:endParaRPr lang="es-ES"/>
        </a:p>
      </dgm:t>
    </dgm:pt>
    <dgm:pt modelId="{0EAB3140-2A9D-43F7-8DF8-D564E3013D26}" type="sibTrans" cxnId="{F0304D72-85C1-40BB-82C9-4B4B8D5AAFBB}">
      <dgm:prSet/>
      <dgm:spPr/>
      <dgm:t>
        <a:bodyPr/>
        <a:lstStyle/>
        <a:p>
          <a:endParaRPr lang="es-ES"/>
        </a:p>
      </dgm:t>
    </dgm:pt>
    <dgm:pt modelId="{8A574758-A4F3-4A9E-977E-BA5E91EE3F30}">
      <dgm:prSet phldrT="[Texto]" custT="1"/>
      <dgm:spPr/>
      <dgm:t>
        <a:bodyPr/>
        <a:lstStyle/>
        <a:p>
          <a:pPr algn="l"/>
          <a:r>
            <a:rPr lang="es-ES" sz="1400" dirty="0" smtClean="0">
              <a:latin typeface="+mn-lt"/>
              <a:cs typeface="Arial" pitchFamily="34" charset="0"/>
            </a:rPr>
            <a:t>Dar seguimiento a los planes de fiscalización programados, para efectos de retroalimentar el desarrollo de planes futuros.</a:t>
          </a:r>
          <a:endParaRPr lang="es-SV" sz="1400" dirty="0">
            <a:latin typeface="+mn-lt"/>
            <a:cs typeface="Arial" pitchFamily="34" charset="0"/>
          </a:endParaRPr>
        </a:p>
      </dgm:t>
    </dgm:pt>
    <dgm:pt modelId="{D882466E-E93C-491C-8E2F-3BE6F7ABEE11}" type="sibTrans" cxnId="{C00FE11C-B77D-43C5-A41A-DDB1873B8125}">
      <dgm:prSet/>
      <dgm:spPr/>
      <dgm:t>
        <a:bodyPr/>
        <a:lstStyle/>
        <a:p>
          <a:endParaRPr lang="es-ES"/>
        </a:p>
      </dgm:t>
    </dgm:pt>
    <dgm:pt modelId="{EE458015-86FF-4363-A10C-634F5FFD41A0}" type="parTrans" cxnId="{C00FE11C-B77D-43C5-A41A-DDB1873B8125}">
      <dgm:prSet/>
      <dgm:spPr/>
      <dgm:t>
        <a:bodyPr/>
        <a:lstStyle/>
        <a:p>
          <a:endParaRPr lang="es-ES"/>
        </a:p>
      </dgm:t>
    </dgm:pt>
    <dgm:pt modelId="{0A75D7AB-1824-4638-A916-5CB180ED164F}">
      <dgm:prSet custT="1"/>
      <dgm:spPr/>
      <dgm:t>
        <a:bodyPr/>
        <a:lstStyle/>
        <a:p>
          <a:pPr algn="l"/>
          <a:endParaRPr lang="es-SV" sz="1200" dirty="0">
            <a:latin typeface="+mn-lt"/>
            <a:cs typeface="Arial" pitchFamily="34" charset="0"/>
          </a:endParaRPr>
        </a:p>
      </dgm:t>
    </dgm:pt>
    <dgm:pt modelId="{D49B8040-BAA2-4CC3-B57C-D751BC113F45}" type="parTrans" cxnId="{B44D85B4-66FB-4BF9-918B-099B0B321DF3}">
      <dgm:prSet/>
      <dgm:spPr/>
      <dgm:t>
        <a:bodyPr/>
        <a:lstStyle/>
        <a:p>
          <a:endParaRPr lang="es-ES"/>
        </a:p>
      </dgm:t>
    </dgm:pt>
    <dgm:pt modelId="{98082922-8BD7-4E0A-B30F-2DC9625666AC}" type="sibTrans" cxnId="{B44D85B4-66FB-4BF9-918B-099B0B321DF3}">
      <dgm:prSet/>
      <dgm:spPr/>
      <dgm:t>
        <a:bodyPr/>
        <a:lstStyle/>
        <a:p>
          <a:endParaRPr lang="es-ES"/>
        </a:p>
      </dgm:t>
    </dgm:pt>
    <dgm:pt modelId="{D01EFDEE-1918-4938-B0BB-6BBD878D80A4}">
      <dgm:prSet custT="1"/>
      <dgm:spPr/>
      <dgm:t>
        <a:bodyPr/>
        <a:lstStyle/>
        <a:p>
          <a:pPr algn="l"/>
          <a:endParaRPr lang="es-SV" sz="1200" dirty="0">
            <a:latin typeface="+mn-lt"/>
            <a:cs typeface="Arial" pitchFamily="34" charset="0"/>
          </a:endParaRPr>
        </a:p>
      </dgm:t>
    </dgm:pt>
    <dgm:pt modelId="{4CF1288F-8D6D-4939-86B2-48F9F46DE382}" type="parTrans" cxnId="{4C05462F-7496-4A72-8DF3-E195F8D06EC9}">
      <dgm:prSet/>
      <dgm:spPr/>
      <dgm:t>
        <a:bodyPr/>
        <a:lstStyle/>
        <a:p>
          <a:endParaRPr lang="es-ES"/>
        </a:p>
      </dgm:t>
    </dgm:pt>
    <dgm:pt modelId="{5B8C4594-A7F2-4614-98FA-D991F4CCEE5F}" type="sibTrans" cxnId="{4C05462F-7496-4A72-8DF3-E195F8D06EC9}">
      <dgm:prSet/>
      <dgm:spPr/>
      <dgm:t>
        <a:bodyPr/>
        <a:lstStyle/>
        <a:p>
          <a:endParaRPr lang="es-ES"/>
        </a:p>
      </dgm:t>
    </dgm:pt>
    <dgm:pt modelId="{15F717A1-A5E1-4F59-B018-9B4691C94147}">
      <dgm:prSet custT="1"/>
      <dgm:spPr/>
      <dgm:t>
        <a:bodyPr/>
        <a:lstStyle/>
        <a:p>
          <a:pPr algn="l"/>
          <a:endParaRPr lang="es-SV" sz="1200" dirty="0">
            <a:latin typeface="+mn-lt"/>
            <a:cs typeface="Arial" pitchFamily="34" charset="0"/>
          </a:endParaRPr>
        </a:p>
      </dgm:t>
    </dgm:pt>
    <dgm:pt modelId="{08E29F37-3420-4C98-B628-930A9D9246D6}" type="parTrans" cxnId="{5D0B9E10-5AA3-4E50-82E4-4D42076D37A9}">
      <dgm:prSet/>
      <dgm:spPr/>
      <dgm:t>
        <a:bodyPr/>
        <a:lstStyle/>
        <a:p>
          <a:endParaRPr lang="es-ES"/>
        </a:p>
      </dgm:t>
    </dgm:pt>
    <dgm:pt modelId="{866AD16A-5EBC-4B67-B546-49032501D25D}" type="sibTrans" cxnId="{5D0B9E10-5AA3-4E50-82E4-4D42076D37A9}">
      <dgm:prSet/>
      <dgm:spPr/>
      <dgm:t>
        <a:bodyPr/>
        <a:lstStyle/>
        <a:p>
          <a:endParaRPr lang="es-ES"/>
        </a:p>
      </dgm:t>
    </dgm:pt>
    <dgm:pt modelId="{F6BF0EA0-234A-4AC3-822A-8B7A6BEAA340}">
      <dgm:prSet custT="1"/>
      <dgm:spPr/>
      <dgm:t>
        <a:bodyPr/>
        <a:lstStyle/>
        <a:p>
          <a:pPr algn="l"/>
          <a:endParaRPr lang="es-SV" sz="1200" dirty="0">
            <a:latin typeface="+mn-lt"/>
            <a:cs typeface="Arial" pitchFamily="34" charset="0"/>
          </a:endParaRPr>
        </a:p>
      </dgm:t>
    </dgm:pt>
    <dgm:pt modelId="{2FEE816D-A710-4A9F-B300-C42E9DD50D38}" type="parTrans" cxnId="{F874CD1C-6939-4804-B119-0475706DC7CC}">
      <dgm:prSet/>
      <dgm:spPr/>
      <dgm:t>
        <a:bodyPr/>
        <a:lstStyle/>
        <a:p>
          <a:endParaRPr lang="es-ES"/>
        </a:p>
      </dgm:t>
    </dgm:pt>
    <dgm:pt modelId="{30D3F9CD-4092-486C-A770-A30BEDE33E87}" type="sibTrans" cxnId="{F874CD1C-6939-4804-B119-0475706DC7CC}">
      <dgm:prSet/>
      <dgm:spPr/>
      <dgm:t>
        <a:bodyPr/>
        <a:lstStyle/>
        <a:p>
          <a:endParaRPr lang="es-ES"/>
        </a:p>
      </dgm:t>
    </dgm:pt>
    <dgm:pt modelId="{6F004288-A677-4375-964C-6D3B0E8E08D4}">
      <dgm:prSet custT="1"/>
      <dgm:spPr/>
      <dgm:t>
        <a:bodyPr/>
        <a:lstStyle/>
        <a:p>
          <a:pPr algn="l"/>
          <a:endParaRPr lang="es-SV" sz="1200" dirty="0">
            <a:latin typeface="+mn-lt"/>
            <a:cs typeface="Arial" pitchFamily="34" charset="0"/>
          </a:endParaRPr>
        </a:p>
      </dgm:t>
    </dgm:pt>
    <dgm:pt modelId="{E19B8FDB-4BF6-4A28-8223-282A26C678A9}" type="parTrans" cxnId="{952644C4-83F6-45C2-8561-63EC9C30ABC8}">
      <dgm:prSet/>
      <dgm:spPr/>
      <dgm:t>
        <a:bodyPr/>
        <a:lstStyle/>
        <a:p>
          <a:endParaRPr lang="es-ES"/>
        </a:p>
      </dgm:t>
    </dgm:pt>
    <dgm:pt modelId="{88920C81-E523-4A16-AD62-B3FC1139170F}" type="sibTrans" cxnId="{952644C4-83F6-45C2-8561-63EC9C30ABC8}">
      <dgm:prSet/>
      <dgm:spPr/>
      <dgm:t>
        <a:bodyPr/>
        <a:lstStyle/>
        <a:p>
          <a:endParaRPr lang="es-ES"/>
        </a:p>
      </dgm:t>
    </dgm:pt>
    <dgm:pt modelId="{E6FBF9F5-71C4-440A-820B-DE33B5D0852C}">
      <dgm:prSet custT="1"/>
      <dgm:spPr/>
      <dgm:t>
        <a:bodyPr/>
        <a:lstStyle/>
        <a:p>
          <a:pPr algn="l"/>
          <a:endParaRPr lang="es-SV" sz="1200" dirty="0">
            <a:latin typeface="+mn-lt"/>
            <a:cs typeface="Arial" pitchFamily="34" charset="0"/>
          </a:endParaRPr>
        </a:p>
      </dgm:t>
    </dgm:pt>
    <dgm:pt modelId="{210B8BC4-9F34-4620-B5F1-2AE46A1782BC}" type="parTrans" cxnId="{63E99864-844A-4179-9E09-957A4D0BB7EF}">
      <dgm:prSet/>
      <dgm:spPr/>
      <dgm:t>
        <a:bodyPr/>
        <a:lstStyle/>
        <a:p>
          <a:endParaRPr lang="es-ES"/>
        </a:p>
      </dgm:t>
    </dgm:pt>
    <dgm:pt modelId="{C4E47907-AECE-4E5D-8D0E-4281CC06B599}" type="sibTrans" cxnId="{63E99864-844A-4179-9E09-957A4D0BB7EF}">
      <dgm:prSet/>
      <dgm:spPr/>
      <dgm:t>
        <a:bodyPr/>
        <a:lstStyle/>
        <a:p>
          <a:endParaRPr lang="es-ES"/>
        </a:p>
      </dgm:t>
    </dgm:pt>
    <dgm:pt modelId="{1E06AEB8-8D63-4C1C-B60E-CF4CA2B5AFA1}">
      <dgm:prSet custT="1"/>
      <dgm:spPr/>
      <dgm:t>
        <a:bodyPr/>
        <a:lstStyle/>
        <a:p>
          <a:pPr algn="l"/>
          <a:r>
            <a:rPr lang="es-SV" sz="1400" b="0" dirty="0" smtClean="0">
              <a:latin typeface="+mn-lt"/>
              <a:cs typeface="Arial" pitchFamily="34" charset="0"/>
            </a:rPr>
            <a:t>Reciben asignación de casos e información de los casos a gestionar.</a:t>
          </a:r>
          <a:endParaRPr lang="es-SV" sz="1400" b="0" dirty="0">
            <a:latin typeface="+mn-lt"/>
            <a:cs typeface="Arial" pitchFamily="34" charset="0"/>
          </a:endParaRPr>
        </a:p>
      </dgm:t>
    </dgm:pt>
    <dgm:pt modelId="{672F35BB-D4AB-425A-A4BD-6F4C6E5FFCC8}" type="parTrans" cxnId="{FF622661-9711-4BDD-9D99-7085E0CE1F02}">
      <dgm:prSet/>
      <dgm:spPr/>
      <dgm:t>
        <a:bodyPr/>
        <a:lstStyle/>
        <a:p>
          <a:endParaRPr lang="es-ES"/>
        </a:p>
      </dgm:t>
    </dgm:pt>
    <dgm:pt modelId="{64B5F8E2-9754-45ED-B7F4-45350289CBE6}" type="sibTrans" cxnId="{FF622661-9711-4BDD-9D99-7085E0CE1F02}">
      <dgm:prSet/>
      <dgm:spPr/>
      <dgm:t>
        <a:bodyPr/>
        <a:lstStyle/>
        <a:p>
          <a:endParaRPr lang="es-ES"/>
        </a:p>
      </dgm:t>
    </dgm:pt>
    <dgm:pt modelId="{B35C719C-82F5-42A6-A0D8-2E306E6162BB}" type="pres">
      <dgm:prSet presAssocID="{C65C146E-62CE-4CEB-9D3E-81E803130020}" presName="Name0" presStyleCnt="0">
        <dgm:presLayoutVars>
          <dgm:dir/>
          <dgm:animLvl val="lvl"/>
          <dgm:resizeHandles val="exact"/>
        </dgm:presLayoutVars>
      </dgm:prSet>
      <dgm:spPr/>
      <dgm:t>
        <a:bodyPr/>
        <a:lstStyle/>
        <a:p>
          <a:endParaRPr lang="es-SV"/>
        </a:p>
      </dgm:t>
    </dgm:pt>
    <dgm:pt modelId="{51B82489-A1A2-4E73-BD26-9E7C9DEE13C2}" type="pres">
      <dgm:prSet presAssocID="{C65C146E-62CE-4CEB-9D3E-81E803130020}" presName="tSp" presStyleCnt="0"/>
      <dgm:spPr/>
    </dgm:pt>
    <dgm:pt modelId="{C98EA934-CECB-419F-865A-240F8ACE75BA}" type="pres">
      <dgm:prSet presAssocID="{C65C146E-62CE-4CEB-9D3E-81E803130020}" presName="bSp" presStyleCnt="0"/>
      <dgm:spPr/>
    </dgm:pt>
    <dgm:pt modelId="{09098F85-0D96-4423-B4E0-4D77F321100D}" type="pres">
      <dgm:prSet presAssocID="{C65C146E-62CE-4CEB-9D3E-81E803130020}" presName="process" presStyleCnt="0"/>
      <dgm:spPr/>
    </dgm:pt>
    <dgm:pt modelId="{1114F83C-198C-4E71-A9B2-4C528F881F9B}" type="pres">
      <dgm:prSet presAssocID="{D02B4AF1-FBCF-4B4B-94FF-82BB33C06987}" presName="composite1" presStyleCnt="0"/>
      <dgm:spPr/>
    </dgm:pt>
    <dgm:pt modelId="{4C6F17B8-B38E-485F-8F24-4CAA37B10AFF}" type="pres">
      <dgm:prSet presAssocID="{D02B4AF1-FBCF-4B4B-94FF-82BB33C06987}" presName="dummyNode1" presStyleLbl="node1" presStyleIdx="0" presStyleCnt="3"/>
      <dgm:spPr/>
    </dgm:pt>
    <dgm:pt modelId="{860147EE-A5D6-4334-B557-2073C5E0992F}" type="pres">
      <dgm:prSet presAssocID="{D02B4AF1-FBCF-4B4B-94FF-82BB33C06987}" presName="childNode1" presStyleLbl="bgAcc1" presStyleIdx="0" presStyleCnt="3" custScaleX="178160" custScaleY="278002" custLinFactNeighborY="21677">
        <dgm:presLayoutVars>
          <dgm:bulletEnabled val="1"/>
        </dgm:presLayoutVars>
      </dgm:prSet>
      <dgm:spPr/>
      <dgm:t>
        <a:bodyPr/>
        <a:lstStyle/>
        <a:p>
          <a:endParaRPr lang="es-SV"/>
        </a:p>
      </dgm:t>
    </dgm:pt>
    <dgm:pt modelId="{D4F4580C-E121-4365-914A-A2A886BFE26A}" type="pres">
      <dgm:prSet presAssocID="{D02B4AF1-FBCF-4B4B-94FF-82BB33C06987}" presName="childNode1tx" presStyleLbl="bgAcc1" presStyleIdx="0" presStyleCnt="3">
        <dgm:presLayoutVars>
          <dgm:bulletEnabled val="1"/>
        </dgm:presLayoutVars>
      </dgm:prSet>
      <dgm:spPr/>
      <dgm:t>
        <a:bodyPr/>
        <a:lstStyle/>
        <a:p>
          <a:endParaRPr lang="es-SV"/>
        </a:p>
      </dgm:t>
    </dgm:pt>
    <dgm:pt modelId="{C962E2E0-91CF-4EDA-95FA-8612BD8FFBB5}" type="pres">
      <dgm:prSet presAssocID="{D02B4AF1-FBCF-4B4B-94FF-82BB33C06987}" presName="parentNode1" presStyleLbl="node1" presStyleIdx="0" presStyleCnt="3" custFlipVert="1" custScaleX="147945" custScaleY="83648" custLinFactY="100000" custLinFactNeighborX="26766" custLinFactNeighborY="145837">
        <dgm:presLayoutVars>
          <dgm:chMax val="1"/>
          <dgm:bulletEnabled val="1"/>
        </dgm:presLayoutVars>
      </dgm:prSet>
      <dgm:spPr/>
      <dgm:t>
        <a:bodyPr/>
        <a:lstStyle/>
        <a:p>
          <a:endParaRPr lang="es-SV"/>
        </a:p>
      </dgm:t>
    </dgm:pt>
    <dgm:pt modelId="{62E2D0FE-5019-48E7-80D2-E74FACA4485E}" type="pres">
      <dgm:prSet presAssocID="{D02B4AF1-FBCF-4B4B-94FF-82BB33C06987}" presName="connSite1" presStyleCnt="0"/>
      <dgm:spPr/>
    </dgm:pt>
    <dgm:pt modelId="{D4E69AE2-731D-4901-82B7-93FA4255D595}" type="pres">
      <dgm:prSet presAssocID="{0240A5C4-61CB-4663-B182-FCFC8DC3639C}" presName="Name9" presStyleLbl="sibTrans2D1" presStyleIdx="0" presStyleCnt="2"/>
      <dgm:spPr/>
      <dgm:t>
        <a:bodyPr/>
        <a:lstStyle/>
        <a:p>
          <a:endParaRPr lang="es-SV"/>
        </a:p>
      </dgm:t>
    </dgm:pt>
    <dgm:pt modelId="{CD66899C-C435-46FA-B1C1-9C443608934C}" type="pres">
      <dgm:prSet presAssocID="{2EE8D846-92CF-46E6-81F8-32C70BCD3994}" presName="composite2" presStyleCnt="0"/>
      <dgm:spPr/>
    </dgm:pt>
    <dgm:pt modelId="{0A9AB53A-276C-468A-B9B0-9F567A160158}" type="pres">
      <dgm:prSet presAssocID="{2EE8D846-92CF-46E6-81F8-32C70BCD3994}" presName="dummyNode2" presStyleLbl="node1" presStyleIdx="0" presStyleCnt="3"/>
      <dgm:spPr/>
    </dgm:pt>
    <dgm:pt modelId="{679A4572-9859-4ED7-8F53-4FAEC39C3E2A}" type="pres">
      <dgm:prSet presAssocID="{2EE8D846-92CF-46E6-81F8-32C70BCD3994}" presName="childNode2" presStyleLbl="bgAcc1" presStyleIdx="1" presStyleCnt="3" custScaleX="198331" custScaleY="283010" custLinFactNeighborX="7635" custLinFactNeighborY="24181">
        <dgm:presLayoutVars>
          <dgm:bulletEnabled val="1"/>
        </dgm:presLayoutVars>
      </dgm:prSet>
      <dgm:spPr/>
      <dgm:t>
        <a:bodyPr/>
        <a:lstStyle/>
        <a:p>
          <a:endParaRPr lang="es-SV"/>
        </a:p>
      </dgm:t>
    </dgm:pt>
    <dgm:pt modelId="{72A35F66-EB5E-4D90-A729-DBE984F3AD47}" type="pres">
      <dgm:prSet presAssocID="{2EE8D846-92CF-46E6-81F8-32C70BCD3994}" presName="childNode2tx" presStyleLbl="bgAcc1" presStyleIdx="1" presStyleCnt="3">
        <dgm:presLayoutVars>
          <dgm:bulletEnabled val="1"/>
        </dgm:presLayoutVars>
      </dgm:prSet>
      <dgm:spPr/>
      <dgm:t>
        <a:bodyPr/>
        <a:lstStyle/>
        <a:p>
          <a:endParaRPr lang="es-SV"/>
        </a:p>
      </dgm:t>
    </dgm:pt>
    <dgm:pt modelId="{09E53311-E069-4E73-AA4F-7A0B68267DCB}" type="pres">
      <dgm:prSet presAssocID="{2EE8D846-92CF-46E6-81F8-32C70BCD3994}" presName="parentNode2" presStyleLbl="node1" presStyleIdx="1" presStyleCnt="3" custScaleX="118031" custScaleY="85221" custLinFactY="-54540" custLinFactNeighborX="37728" custLinFactNeighborY="-100000">
        <dgm:presLayoutVars>
          <dgm:chMax val="0"/>
          <dgm:bulletEnabled val="1"/>
        </dgm:presLayoutVars>
      </dgm:prSet>
      <dgm:spPr/>
      <dgm:t>
        <a:bodyPr/>
        <a:lstStyle/>
        <a:p>
          <a:endParaRPr lang="es-SV"/>
        </a:p>
      </dgm:t>
    </dgm:pt>
    <dgm:pt modelId="{1D803CC1-F850-4B56-9011-15C1D1402E4C}" type="pres">
      <dgm:prSet presAssocID="{2EE8D846-92CF-46E6-81F8-32C70BCD3994}" presName="connSite2" presStyleCnt="0"/>
      <dgm:spPr/>
    </dgm:pt>
    <dgm:pt modelId="{96F74A59-1A9B-4ABB-A49A-C0B1187C9343}" type="pres">
      <dgm:prSet presAssocID="{F9557316-E7E0-4D9D-B840-D4EA5110E3AE}" presName="Name18" presStyleLbl="sibTrans2D1" presStyleIdx="1" presStyleCnt="2"/>
      <dgm:spPr/>
      <dgm:t>
        <a:bodyPr/>
        <a:lstStyle/>
        <a:p>
          <a:endParaRPr lang="es-SV"/>
        </a:p>
      </dgm:t>
    </dgm:pt>
    <dgm:pt modelId="{8CB194C1-2026-4DE3-BB6C-DEC9A37E5A70}" type="pres">
      <dgm:prSet presAssocID="{D252F881-AB66-4D45-B832-E5B60BD4FD65}" presName="composite1" presStyleCnt="0"/>
      <dgm:spPr/>
    </dgm:pt>
    <dgm:pt modelId="{4BF48780-31BF-4A04-9B9F-38E03AC85F0B}" type="pres">
      <dgm:prSet presAssocID="{D252F881-AB66-4D45-B832-E5B60BD4FD65}" presName="dummyNode1" presStyleLbl="node1" presStyleIdx="1" presStyleCnt="3"/>
      <dgm:spPr/>
    </dgm:pt>
    <dgm:pt modelId="{DA31A0EF-6CA3-4099-AC96-3B136842DD51}" type="pres">
      <dgm:prSet presAssocID="{D252F881-AB66-4D45-B832-E5B60BD4FD65}" presName="childNode1" presStyleLbl="bgAcc1" presStyleIdx="2" presStyleCnt="3" custScaleX="160101" custScaleY="289856" custLinFactNeighborX="1904" custLinFactNeighborY="23904">
        <dgm:presLayoutVars>
          <dgm:bulletEnabled val="1"/>
        </dgm:presLayoutVars>
      </dgm:prSet>
      <dgm:spPr/>
      <dgm:t>
        <a:bodyPr/>
        <a:lstStyle/>
        <a:p>
          <a:endParaRPr lang="es-SV"/>
        </a:p>
      </dgm:t>
    </dgm:pt>
    <dgm:pt modelId="{491FBA3B-5C75-4F50-B5C9-FBB2ED08744D}" type="pres">
      <dgm:prSet presAssocID="{D252F881-AB66-4D45-B832-E5B60BD4FD65}" presName="childNode1tx" presStyleLbl="bgAcc1" presStyleIdx="2" presStyleCnt="3">
        <dgm:presLayoutVars>
          <dgm:bulletEnabled val="1"/>
        </dgm:presLayoutVars>
      </dgm:prSet>
      <dgm:spPr/>
      <dgm:t>
        <a:bodyPr/>
        <a:lstStyle/>
        <a:p>
          <a:endParaRPr lang="es-SV"/>
        </a:p>
      </dgm:t>
    </dgm:pt>
    <dgm:pt modelId="{4752E5F3-09ED-4B1E-9491-298C9DD5AB69}" type="pres">
      <dgm:prSet presAssocID="{D252F881-AB66-4D45-B832-E5B60BD4FD65}" presName="parentNode1" presStyleLbl="node1" presStyleIdx="2" presStyleCnt="3" custScaleX="131859" custScaleY="86805" custLinFactY="100000" custLinFactNeighborX="18302" custLinFactNeighborY="133872">
        <dgm:presLayoutVars>
          <dgm:chMax val="1"/>
          <dgm:bulletEnabled val="1"/>
        </dgm:presLayoutVars>
      </dgm:prSet>
      <dgm:spPr/>
      <dgm:t>
        <a:bodyPr/>
        <a:lstStyle/>
        <a:p>
          <a:endParaRPr lang="es-SV"/>
        </a:p>
      </dgm:t>
    </dgm:pt>
    <dgm:pt modelId="{928416BA-6DEA-48A8-8AB9-EB546B93D9AB}" type="pres">
      <dgm:prSet presAssocID="{D252F881-AB66-4D45-B832-E5B60BD4FD65}" presName="connSite1" presStyleCnt="0"/>
      <dgm:spPr/>
    </dgm:pt>
  </dgm:ptLst>
  <dgm:cxnLst>
    <dgm:cxn modelId="{F0304D72-85C1-40BB-82C9-4B4B8D5AAFBB}" srcId="{D252F881-AB66-4D45-B832-E5B60BD4FD65}" destId="{DC6BBF3F-D433-49EB-B905-A3E52874BD79}" srcOrd="8" destOrd="0" parTransId="{001889A3-BE70-4A98-B976-5AD594767ADB}" sibTransId="{0EAB3140-2A9D-43F7-8DF8-D564E3013D26}"/>
    <dgm:cxn modelId="{4C05462F-7496-4A72-8DF3-E195F8D06EC9}" srcId="{D252F881-AB66-4D45-B832-E5B60BD4FD65}" destId="{D01EFDEE-1918-4938-B0BB-6BBD878D80A4}" srcOrd="1" destOrd="0" parTransId="{4CF1288F-8D6D-4939-86B2-48F9F46DE382}" sibTransId="{5B8C4594-A7F2-4614-98FA-D991F4CCEE5F}"/>
    <dgm:cxn modelId="{DC05C1A2-363B-4BB5-8112-681BE656C8A8}" srcId="{D02B4AF1-FBCF-4B4B-94FF-82BB33C06987}" destId="{79CF59E7-1EF1-487A-AE05-B64F62728B04}" srcOrd="2" destOrd="0" parTransId="{4B597FB0-5C47-4B71-BAF9-03F81D3B57C7}" sibTransId="{59AB44C8-1F25-4FE0-87B1-D2CE59D0B329}"/>
    <dgm:cxn modelId="{B03C22BE-3AF2-4FC3-9B0B-ECCE89730F17}" srcId="{D02B4AF1-FBCF-4B4B-94FF-82BB33C06987}" destId="{693CA9B3-04F7-473D-B848-D262D8A51761}" srcOrd="1" destOrd="0" parTransId="{AE213428-E8ED-4F77-8F9D-6F45459E4412}" sibTransId="{632280FB-4D39-4E78-AEB5-8FF6882A4264}"/>
    <dgm:cxn modelId="{DBEBC7D1-E32C-4C9A-B5AA-FBD5BADDA337}" srcId="{2EE8D846-92CF-46E6-81F8-32C70BCD3994}" destId="{42D7CB40-93F3-4C54-A42E-F47A65E4CF42}" srcOrd="0" destOrd="0" parTransId="{87ABABF1-DA11-450E-A996-D556928AEA11}" sibTransId="{45AF62F3-7E74-4F7E-AAF5-6ED09F2CDD6B}"/>
    <dgm:cxn modelId="{A3516788-9085-4F4A-AF89-3B5480FB66A2}" type="presOf" srcId="{745A422B-766A-48FA-BFE7-44703D17DEB8}" destId="{DA31A0EF-6CA3-4099-AC96-3B136842DD51}" srcOrd="0" destOrd="9" presId="urn:microsoft.com/office/officeart/2005/8/layout/hProcess4"/>
    <dgm:cxn modelId="{1B197FD1-56F9-4E36-B2A4-9355D986B403}" srcId="{2EE8D846-92CF-46E6-81F8-32C70BCD3994}" destId="{4DA745FA-B6C5-4B74-9426-1EEB0B3C6710}" srcOrd="1" destOrd="0" parTransId="{7D6DC4BE-95B0-41DF-A3E8-DB3BAF2A0117}" sibTransId="{C7738BC3-CBF9-40B0-98A0-534FBCFC3528}"/>
    <dgm:cxn modelId="{D01A271E-AA8E-4EF0-9CC9-5E7B7E2D148C}" type="presOf" srcId="{8A574758-A4F3-4A9E-977E-BA5E91EE3F30}" destId="{D4F4580C-E121-4365-914A-A2A886BFE26A}" srcOrd="1" destOrd="4" presId="urn:microsoft.com/office/officeart/2005/8/layout/hProcess4"/>
    <dgm:cxn modelId="{4CD002CF-A9E2-4C2D-AC1D-06968888C480}" type="presOf" srcId="{F9557316-E7E0-4D9D-B840-D4EA5110E3AE}" destId="{96F74A59-1A9B-4ABB-A49A-C0B1187C9343}" srcOrd="0" destOrd="0" presId="urn:microsoft.com/office/officeart/2005/8/layout/hProcess4"/>
    <dgm:cxn modelId="{16FA291D-6656-4670-AFD1-C716C865F700}" type="presOf" srcId="{E6FBF9F5-71C4-440A-820B-DE33B5D0852C}" destId="{DA31A0EF-6CA3-4099-AC96-3B136842DD51}" srcOrd="0" destOrd="6" presId="urn:microsoft.com/office/officeart/2005/8/layout/hProcess4"/>
    <dgm:cxn modelId="{C00FE11C-B77D-43C5-A41A-DDB1873B8125}" srcId="{D02B4AF1-FBCF-4B4B-94FF-82BB33C06987}" destId="{8A574758-A4F3-4A9E-977E-BA5E91EE3F30}" srcOrd="4" destOrd="0" parTransId="{EE458015-86FF-4363-A10C-634F5FFD41A0}" sibTransId="{D882466E-E93C-491C-8E2F-3BE6F7ABEE11}"/>
    <dgm:cxn modelId="{63E99864-844A-4179-9E09-957A4D0BB7EF}" srcId="{D252F881-AB66-4D45-B832-E5B60BD4FD65}" destId="{E6FBF9F5-71C4-440A-820B-DE33B5D0852C}" srcOrd="6" destOrd="0" parTransId="{210B8BC4-9F34-4620-B5F1-2AE46A1782BC}" sibTransId="{C4E47907-AECE-4E5D-8D0E-4281CC06B599}"/>
    <dgm:cxn modelId="{03549120-43FC-49FC-BC4C-94B45367F888}" type="presOf" srcId="{FB672927-F30A-49FA-9648-D61BA0E04936}" destId="{72A35F66-EB5E-4D90-A729-DBE984F3AD47}" srcOrd="1" destOrd="2" presId="urn:microsoft.com/office/officeart/2005/8/layout/hProcess4"/>
    <dgm:cxn modelId="{A04738F9-40CE-4EBB-AD9D-CFDD93AE1D95}" type="presOf" srcId="{1E06AEB8-8D63-4C1C-B60E-CF4CA2B5AFA1}" destId="{DA31A0EF-6CA3-4099-AC96-3B136842DD51}" srcOrd="0" destOrd="4" presId="urn:microsoft.com/office/officeart/2005/8/layout/hProcess4"/>
    <dgm:cxn modelId="{1ECB385A-F45A-43AE-8EDA-F1D76A1CE448}" type="presOf" srcId="{295AFFFF-3685-4A10-84F2-E83445D03626}" destId="{D4F4580C-E121-4365-914A-A2A886BFE26A}" srcOrd="1" destOrd="3" presId="urn:microsoft.com/office/officeart/2005/8/layout/hProcess4"/>
    <dgm:cxn modelId="{BAFE4551-52E2-4E9B-B53C-FB47E266430E}" type="presOf" srcId="{F6BF0EA0-234A-4AC3-822A-8B7A6BEAA340}" destId="{491FBA3B-5C75-4F50-B5C9-FBB2ED08744D}" srcOrd="1" destOrd="3" presId="urn:microsoft.com/office/officeart/2005/8/layout/hProcess4"/>
    <dgm:cxn modelId="{F874CD1C-6939-4804-B119-0475706DC7CC}" srcId="{D252F881-AB66-4D45-B832-E5B60BD4FD65}" destId="{F6BF0EA0-234A-4AC3-822A-8B7A6BEAA340}" srcOrd="3" destOrd="0" parTransId="{2FEE816D-A710-4A9F-B300-C42E9DD50D38}" sibTransId="{30D3F9CD-4092-486C-A770-A30BEDE33E87}"/>
    <dgm:cxn modelId="{BC81AB0B-B4F8-441E-B7EE-9B0B07A3EE9C}" type="presOf" srcId="{336AFB90-44D6-4B61-8603-93DC0A87A18D}" destId="{D4F4580C-E121-4365-914A-A2A886BFE26A}" srcOrd="1" destOrd="5" presId="urn:microsoft.com/office/officeart/2005/8/layout/hProcess4"/>
    <dgm:cxn modelId="{EB02E983-0296-4F71-A966-99A6FF668FCB}" type="presOf" srcId="{FB672927-F30A-49FA-9648-D61BA0E04936}" destId="{679A4572-9859-4ED7-8F53-4FAEC39C3E2A}" srcOrd="0" destOrd="2" presId="urn:microsoft.com/office/officeart/2005/8/layout/hProcess4"/>
    <dgm:cxn modelId="{B8DF0640-6A4C-4ABD-8CF8-AC31209FD51F}" type="presOf" srcId="{693CA9B3-04F7-473D-B848-D262D8A51761}" destId="{D4F4580C-E121-4365-914A-A2A886BFE26A}" srcOrd="1" destOrd="1" presId="urn:microsoft.com/office/officeart/2005/8/layout/hProcess4"/>
    <dgm:cxn modelId="{8648681D-A2C8-4475-B0E0-D54350E02D4A}" type="presOf" srcId="{42D7CB40-93F3-4C54-A42E-F47A65E4CF42}" destId="{72A35F66-EB5E-4D90-A729-DBE984F3AD47}" srcOrd="1" destOrd="0" presId="urn:microsoft.com/office/officeart/2005/8/layout/hProcess4"/>
    <dgm:cxn modelId="{FF622661-9711-4BDD-9D99-7085E0CE1F02}" srcId="{D252F881-AB66-4D45-B832-E5B60BD4FD65}" destId="{1E06AEB8-8D63-4C1C-B60E-CF4CA2B5AFA1}" srcOrd="4" destOrd="0" parTransId="{672F35BB-D4AB-425A-A4BD-6F4C6E5FFCC8}" sibTransId="{64B5F8E2-9754-45ED-B7F4-45350289CBE6}"/>
    <dgm:cxn modelId="{F009D6D9-5D67-41B4-8D12-1C637E426707}" type="presOf" srcId="{6F004288-A677-4375-964C-6D3B0E8E08D4}" destId="{DA31A0EF-6CA3-4099-AC96-3B136842DD51}" srcOrd="0" destOrd="7" presId="urn:microsoft.com/office/officeart/2005/8/layout/hProcess4"/>
    <dgm:cxn modelId="{4600A5A2-DB5C-4F98-A6DA-CEB046875D0C}" srcId="{D252F881-AB66-4D45-B832-E5B60BD4FD65}" destId="{0CE2DC3C-9D80-48D1-AA7E-B69F24430971}" srcOrd="5" destOrd="0" parTransId="{B89F8602-A44D-4044-B73F-6344B5C412FA}" sibTransId="{D0F9093D-2D5B-4ABE-B6B3-D50AD92C6092}"/>
    <dgm:cxn modelId="{72397BE1-77F2-4247-8CBB-35256C113935}" type="presOf" srcId="{79CF59E7-1EF1-487A-AE05-B64F62728B04}" destId="{D4F4580C-E121-4365-914A-A2A886BFE26A}" srcOrd="1" destOrd="2" presId="urn:microsoft.com/office/officeart/2005/8/layout/hProcess4"/>
    <dgm:cxn modelId="{2CC4F5EE-120B-4F28-A029-F5A2FFC3A9E1}" type="presOf" srcId="{DC6BBF3F-D433-49EB-B905-A3E52874BD79}" destId="{491FBA3B-5C75-4F50-B5C9-FBB2ED08744D}" srcOrd="1" destOrd="8" presId="urn:microsoft.com/office/officeart/2005/8/layout/hProcess4"/>
    <dgm:cxn modelId="{AC45ED61-97AB-4E3E-BF6E-CB52C4CFDD3D}" type="presOf" srcId="{D01EFDEE-1918-4938-B0BB-6BBD878D80A4}" destId="{DA31A0EF-6CA3-4099-AC96-3B136842DD51}" srcOrd="0" destOrd="1" presId="urn:microsoft.com/office/officeart/2005/8/layout/hProcess4"/>
    <dgm:cxn modelId="{442888F3-24DA-40E4-B1AE-3B1DF1FDCD3F}" type="presOf" srcId="{1E06AEB8-8D63-4C1C-B60E-CF4CA2B5AFA1}" destId="{491FBA3B-5C75-4F50-B5C9-FBB2ED08744D}" srcOrd="1" destOrd="4" presId="urn:microsoft.com/office/officeart/2005/8/layout/hProcess4"/>
    <dgm:cxn modelId="{8D2EF4BB-01D9-47AA-BD57-6943A4832C7C}" type="presOf" srcId="{79CF59E7-1EF1-487A-AE05-B64F62728B04}" destId="{860147EE-A5D6-4334-B557-2073C5E0992F}" srcOrd="0" destOrd="2" presId="urn:microsoft.com/office/officeart/2005/8/layout/hProcess4"/>
    <dgm:cxn modelId="{0F5A6A36-EA45-4791-AE8A-3797F8E18EE7}" type="presOf" srcId="{0CE2DC3C-9D80-48D1-AA7E-B69F24430971}" destId="{DA31A0EF-6CA3-4099-AC96-3B136842DD51}" srcOrd="0" destOrd="5" presId="urn:microsoft.com/office/officeart/2005/8/layout/hProcess4"/>
    <dgm:cxn modelId="{DB46ADCF-D938-4E67-8E44-418CA416E2D2}" type="presOf" srcId="{0CE2DC3C-9D80-48D1-AA7E-B69F24430971}" destId="{491FBA3B-5C75-4F50-B5C9-FBB2ED08744D}" srcOrd="1" destOrd="5" presId="urn:microsoft.com/office/officeart/2005/8/layout/hProcess4"/>
    <dgm:cxn modelId="{98FD9875-8936-44EF-991D-BABBD590BA6D}" type="presOf" srcId="{D01EFDEE-1918-4938-B0BB-6BBD878D80A4}" destId="{491FBA3B-5C75-4F50-B5C9-FBB2ED08744D}" srcOrd="1" destOrd="1" presId="urn:microsoft.com/office/officeart/2005/8/layout/hProcess4"/>
    <dgm:cxn modelId="{3C96C5F4-C34D-4735-AD8D-D8F23442717A}" type="presOf" srcId="{F6BF0EA0-234A-4AC3-822A-8B7A6BEAA340}" destId="{DA31A0EF-6CA3-4099-AC96-3B136842DD51}" srcOrd="0" destOrd="3" presId="urn:microsoft.com/office/officeart/2005/8/layout/hProcess4"/>
    <dgm:cxn modelId="{D310CFEF-5543-41A7-9208-3300BD43788F}" srcId="{D252F881-AB66-4D45-B832-E5B60BD4FD65}" destId="{745A422B-766A-48FA-BFE7-44703D17DEB8}" srcOrd="9" destOrd="0" parTransId="{44931048-C14A-4527-9AF4-4A1B2754C73B}" sibTransId="{011B66B9-2207-4B9B-B931-B37CCB86109B}"/>
    <dgm:cxn modelId="{6107CBCA-9953-4928-B0D8-53573DF9C535}" type="presOf" srcId="{F1083487-014E-4A41-90BC-440A920F11FF}" destId="{D4F4580C-E121-4365-914A-A2A886BFE26A}" srcOrd="1" destOrd="0" presId="urn:microsoft.com/office/officeart/2005/8/layout/hProcess4"/>
    <dgm:cxn modelId="{B2185978-0297-4F84-9B21-2B02DF880498}" type="presOf" srcId="{DC6BBF3F-D433-49EB-B905-A3E52874BD79}" destId="{DA31A0EF-6CA3-4099-AC96-3B136842DD51}" srcOrd="0" destOrd="8" presId="urn:microsoft.com/office/officeart/2005/8/layout/hProcess4"/>
    <dgm:cxn modelId="{5AD7B4FA-A8AE-42A6-BB6A-62470DF5021F}" type="presOf" srcId="{336AFB90-44D6-4B61-8603-93DC0A87A18D}" destId="{860147EE-A5D6-4334-B557-2073C5E0992F}" srcOrd="0" destOrd="5" presId="urn:microsoft.com/office/officeart/2005/8/layout/hProcess4"/>
    <dgm:cxn modelId="{767E263C-3572-448F-B1B6-2034B0EF5ABE}" type="presOf" srcId="{15F717A1-A5E1-4F59-B018-9B4691C94147}" destId="{DA31A0EF-6CA3-4099-AC96-3B136842DD51}" srcOrd="0" destOrd="2" presId="urn:microsoft.com/office/officeart/2005/8/layout/hProcess4"/>
    <dgm:cxn modelId="{E4A67312-3294-455B-975E-8F043612D7BD}" type="presOf" srcId="{D252F881-AB66-4D45-B832-E5B60BD4FD65}" destId="{4752E5F3-09ED-4B1E-9491-298C9DD5AB69}" srcOrd="0" destOrd="0" presId="urn:microsoft.com/office/officeart/2005/8/layout/hProcess4"/>
    <dgm:cxn modelId="{B26B241E-EE45-4705-8884-D16496FAD59D}" srcId="{D02B4AF1-FBCF-4B4B-94FF-82BB33C06987}" destId="{295AFFFF-3685-4A10-84F2-E83445D03626}" srcOrd="3" destOrd="0" parTransId="{10E22E1F-1C0A-42DA-A5BE-720E644972DE}" sibTransId="{FB25E9EC-1C56-42E7-9382-3E66B1DD16CB}"/>
    <dgm:cxn modelId="{E6EB91C3-00F8-4FE8-8AED-1516FD4D4626}" srcId="{C65C146E-62CE-4CEB-9D3E-81E803130020}" destId="{2EE8D846-92CF-46E6-81F8-32C70BCD3994}" srcOrd="1" destOrd="0" parTransId="{AFE3BC0F-53FB-45DD-AA84-3A42E54B545E}" sibTransId="{F9557316-E7E0-4D9D-B840-D4EA5110E3AE}"/>
    <dgm:cxn modelId="{1F33C718-F58D-434E-8007-F3CC1E6ABE82}" type="presOf" srcId="{8A574758-A4F3-4A9E-977E-BA5E91EE3F30}" destId="{860147EE-A5D6-4334-B557-2073C5E0992F}" srcOrd="0" destOrd="4" presId="urn:microsoft.com/office/officeart/2005/8/layout/hProcess4"/>
    <dgm:cxn modelId="{7204832D-2CFE-4358-AB0D-436D160139B1}" type="presOf" srcId="{4DA745FA-B6C5-4B74-9426-1EEB0B3C6710}" destId="{72A35F66-EB5E-4D90-A729-DBE984F3AD47}" srcOrd="1" destOrd="1" presId="urn:microsoft.com/office/officeart/2005/8/layout/hProcess4"/>
    <dgm:cxn modelId="{8A823C92-B6F4-410E-A7F1-C35922E52247}" type="presOf" srcId="{E6FBF9F5-71C4-440A-820B-DE33B5D0852C}" destId="{491FBA3B-5C75-4F50-B5C9-FBB2ED08744D}" srcOrd="1" destOrd="6" presId="urn:microsoft.com/office/officeart/2005/8/layout/hProcess4"/>
    <dgm:cxn modelId="{B1AC778C-CB3B-48F7-8163-85C18901A57B}" type="presOf" srcId="{745A422B-766A-48FA-BFE7-44703D17DEB8}" destId="{491FBA3B-5C75-4F50-B5C9-FBB2ED08744D}" srcOrd="1" destOrd="9" presId="urn:microsoft.com/office/officeart/2005/8/layout/hProcess4"/>
    <dgm:cxn modelId="{8125C47B-8EB0-465F-8865-13DBC142A7A6}" type="presOf" srcId="{693CA9B3-04F7-473D-B848-D262D8A51761}" destId="{860147EE-A5D6-4334-B557-2073C5E0992F}" srcOrd="0" destOrd="1" presId="urn:microsoft.com/office/officeart/2005/8/layout/hProcess4"/>
    <dgm:cxn modelId="{058EFC5E-2800-42AE-8B35-E850E6771446}" type="presOf" srcId="{C65C146E-62CE-4CEB-9D3E-81E803130020}" destId="{B35C719C-82F5-42A6-A0D8-2E306E6162BB}" srcOrd="0" destOrd="0" presId="urn:microsoft.com/office/officeart/2005/8/layout/hProcess4"/>
    <dgm:cxn modelId="{E22BB31D-C15B-4630-8940-1270B8CF8DC1}" type="presOf" srcId="{15F717A1-A5E1-4F59-B018-9B4691C94147}" destId="{491FBA3B-5C75-4F50-B5C9-FBB2ED08744D}" srcOrd="1" destOrd="2" presId="urn:microsoft.com/office/officeart/2005/8/layout/hProcess4"/>
    <dgm:cxn modelId="{80D53E9F-B0CA-46EA-BFE4-8A68242D71AC}" type="presOf" srcId="{2EE8D846-92CF-46E6-81F8-32C70BCD3994}" destId="{09E53311-E069-4E73-AA4F-7A0B68267DCB}" srcOrd="0" destOrd="0" presId="urn:microsoft.com/office/officeart/2005/8/layout/hProcess4"/>
    <dgm:cxn modelId="{33100276-4E62-48E8-B315-8E4A3B15BDE6}" type="presOf" srcId="{D02B4AF1-FBCF-4B4B-94FF-82BB33C06987}" destId="{C962E2E0-91CF-4EDA-95FA-8612BD8FFBB5}" srcOrd="0" destOrd="0" presId="urn:microsoft.com/office/officeart/2005/8/layout/hProcess4"/>
    <dgm:cxn modelId="{5FFF5F68-D706-4CB6-961A-D920B5176B87}" type="presOf" srcId="{6F004288-A677-4375-964C-6D3B0E8E08D4}" destId="{491FBA3B-5C75-4F50-B5C9-FBB2ED08744D}" srcOrd="1" destOrd="7" presId="urn:microsoft.com/office/officeart/2005/8/layout/hProcess4"/>
    <dgm:cxn modelId="{40EA9829-33B5-4EC5-9E26-3274009E8260}" type="presOf" srcId="{0A75D7AB-1824-4638-A916-5CB180ED164F}" destId="{491FBA3B-5C75-4F50-B5C9-FBB2ED08744D}" srcOrd="1" destOrd="0" presId="urn:microsoft.com/office/officeart/2005/8/layout/hProcess4"/>
    <dgm:cxn modelId="{6102631B-7710-46B9-B638-6C10D5EC4B99}" type="presOf" srcId="{0A75D7AB-1824-4638-A916-5CB180ED164F}" destId="{DA31A0EF-6CA3-4099-AC96-3B136842DD51}" srcOrd="0" destOrd="0" presId="urn:microsoft.com/office/officeart/2005/8/layout/hProcess4"/>
    <dgm:cxn modelId="{775FBE99-18DC-4885-BCAC-0A3ABD03E58A}" srcId="{D02B4AF1-FBCF-4B4B-94FF-82BB33C06987}" destId="{F1083487-014E-4A41-90BC-440A920F11FF}" srcOrd="0" destOrd="0" parTransId="{15E2524A-73C2-4EC9-94F4-C12CA79D78C8}" sibTransId="{138503EC-C99C-42C1-A7BD-27DDFEBEFED1}"/>
    <dgm:cxn modelId="{952644C4-83F6-45C2-8561-63EC9C30ABC8}" srcId="{D252F881-AB66-4D45-B832-E5B60BD4FD65}" destId="{6F004288-A677-4375-964C-6D3B0E8E08D4}" srcOrd="7" destOrd="0" parTransId="{E19B8FDB-4BF6-4A28-8223-282A26C678A9}" sibTransId="{88920C81-E523-4A16-AD62-B3FC1139170F}"/>
    <dgm:cxn modelId="{F0D50804-34F9-4A11-AD74-CA981B6F8E4C}" type="presOf" srcId="{F1083487-014E-4A41-90BC-440A920F11FF}" destId="{860147EE-A5D6-4334-B557-2073C5E0992F}" srcOrd="0" destOrd="0" presId="urn:microsoft.com/office/officeart/2005/8/layout/hProcess4"/>
    <dgm:cxn modelId="{5EBF8DEF-06A9-427F-A370-B48BEE05F3EE}" srcId="{C65C146E-62CE-4CEB-9D3E-81E803130020}" destId="{D252F881-AB66-4D45-B832-E5B60BD4FD65}" srcOrd="2" destOrd="0" parTransId="{5201FE18-752F-4A9E-8007-2316E5D27624}" sibTransId="{F788E2B6-B7EB-4A3D-8BB6-0B89537C8FA5}"/>
    <dgm:cxn modelId="{5D0B9E10-5AA3-4E50-82E4-4D42076D37A9}" srcId="{D252F881-AB66-4D45-B832-E5B60BD4FD65}" destId="{15F717A1-A5E1-4F59-B018-9B4691C94147}" srcOrd="2" destOrd="0" parTransId="{08E29F37-3420-4C98-B628-930A9D9246D6}" sibTransId="{866AD16A-5EBC-4B67-B546-49032501D25D}"/>
    <dgm:cxn modelId="{FA4215AD-A76E-4431-A1EC-D484866E6C90}" srcId="{D02B4AF1-FBCF-4B4B-94FF-82BB33C06987}" destId="{336AFB90-44D6-4B61-8603-93DC0A87A18D}" srcOrd="5" destOrd="0" parTransId="{58475F4D-C3F6-431E-998B-302CF43CB2D2}" sibTransId="{516136E2-DA6E-4B84-9069-EF0A213E0D60}"/>
    <dgm:cxn modelId="{CC072882-C6DF-40E8-A762-484F9522AC1D}" type="presOf" srcId="{295AFFFF-3685-4A10-84F2-E83445D03626}" destId="{860147EE-A5D6-4334-B557-2073C5E0992F}" srcOrd="0" destOrd="3" presId="urn:microsoft.com/office/officeart/2005/8/layout/hProcess4"/>
    <dgm:cxn modelId="{3049E3FF-C03B-4518-A029-1E1AE438AE6E}" type="presOf" srcId="{42D7CB40-93F3-4C54-A42E-F47A65E4CF42}" destId="{679A4572-9859-4ED7-8F53-4FAEC39C3E2A}" srcOrd="0" destOrd="0" presId="urn:microsoft.com/office/officeart/2005/8/layout/hProcess4"/>
    <dgm:cxn modelId="{CCBFDB1B-0817-4787-983C-34E92770BFFD}" srcId="{2EE8D846-92CF-46E6-81F8-32C70BCD3994}" destId="{FB672927-F30A-49FA-9648-D61BA0E04936}" srcOrd="2" destOrd="0" parTransId="{5AA3FF91-4416-4674-B43F-C0F9BED26FAA}" sibTransId="{89C623FE-BA5E-4871-BAFE-1FC7BAE7A555}"/>
    <dgm:cxn modelId="{B44D85B4-66FB-4BF9-918B-099B0B321DF3}" srcId="{D252F881-AB66-4D45-B832-E5B60BD4FD65}" destId="{0A75D7AB-1824-4638-A916-5CB180ED164F}" srcOrd="0" destOrd="0" parTransId="{D49B8040-BAA2-4CC3-B57C-D751BC113F45}" sibTransId="{98082922-8BD7-4E0A-B30F-2DC9625666AC}"/>
    <dgm:cxn modelId="{541CF5EF-40AF-435F-BFE8-E51BD31FA455}" type="presOf" srcId="{4DA745FA-B6C5-4B74-9426-1EEB0B3C6710}" destId="{679A4572-9859-4ED7-8F53-4FAEC39C3E2A}" srcOrd="0" destOrd="1" presId="urn:microsoft.com/office/officeart/2005/8/layout/hProcess4"/>
    <dgm:cxn modelId="{295418C0-2CF6-4632-918A-308E4C9A463A}" type="presOf" srcId="{0240A5C4-61CB-4663-B182-FCFC8DC3639C}" destId="{D4E69AE2-731D-4901-82B7-93FA4255D595}" srcOrd="0" destOrd="0" presId="urn:microsoft.com/office/officeart/2005/8/layout/hProcess4"/>
    <dgm:cxn modelId="{A3FB56E1-BBBE-4AFB-BC36-2CBC34818C25}" srcId="{C65C146E-62CE-4CEB-9D3E-81E803130020}" destId="{D02B4AF1-FBCF-4B4B-94FF-82BB33C06987}" srcOrd="0" destOrd="0" parTransId="{F9F09282-E52E-4ACF-AB2D-CB3EA0DFCE0E}" sibTransId="{0240A5C4-61CB-4663-B182-FCFC8DC3639C}"/>
    <dgm:cxn modelId="{E4100DDA-7886-4AC1-981C-7D129CB16E84}" type="presParOf" srcId="{B35C719C-82F5-42A6-A0D8-2E306E6162BB}" destId="{51B82489-A1A2-4E73-BD26-9E7C9DEE13C2}" srcOrd="0" destOrd="0" presId="urn:microsoft.com/office/officeart/2005/8/layout/hProcess4"/>
    <dgm:cxn modelId="{738091DE-C3B1-408D-9BE4-14749F764D66}" type="presParOf" srcId="{B35C719C-82F5-42A6-A0D8-2E306E6162BB}" destId="{C98EA934-CECB-419F-865A-240F8ACE75BA}" srcOrd="1" destOrd="0" presId="urn:microsoft.com/office/officeart/2005/8/layout/hProcess4"/>
    <dgm:cxn modelId="{E7E48E9E-78D3-471E-B50F-E5E54820DE40}" type="presParOf" srcId="{B35C719C-82F5-42A6-A0D8-2E306E6162BB}" destId="{09098F85-0D96-4423-B4E0-4D77F321100D}" srcOrd="2" destOrd="0" presId="urn:microsoft.com/office/officeart/2005/8/layout/hProcess4"/>
    <dgm:cxn modelId="{FEDB533A-E18A-4E0F-8D70-92E907D973CB}" type="presParOf" srcId="{09098F85-0D96-4423-B4E0-4D77F321100D}" destId="{1114F83C-198C-4E71-A9B2-4C528F881F9B}" srcOrd="0" destOrd="0" presId="urn:microsoft.com/office/officeart/2005/8/layout/hProcess4"/>
    <dgm:cxn modelId="{EC569F23-E733-483C-9BFA-8882859AFFEC}" type="presParOf" srcId="{1114F83C-198C-4E71-A9B2-4C528F881F9B}" destId="{4C6F17B8-B38E-485F-8F24-4CAA37B10AFF}" srcOrd="0" destOrd="0" presId="urn:microsoft.com/office/officeart/2005/8/layout/hProcess4"/>
    <dgm:cxn modelId="{D67F60B4-213F-4F3E-B69C-F6CDECE06FC6}" type="presParOf" srcId="{1114F83C-198C-4E71-A9B2-4C528F881F9B}" destId="{860147EE-A5D6-4334-B557-2073C5E0992F}" srcOrd="1" destOrd="0" presId="urn:microsoft.com/office/officeart/2005/8/layout/hProcess4"/>
    <dgm:cxn modelId="{0C168644-1084-446A-A8E1-7621FA20C03E}" type="presParOf" srcId="{1114F83C-198C-4E71-A9B2-4C528F881F9B}" destId="{D4F4580C-E121-4365-914A-A2A886BFE26A}" srcOrd="2" destOrd="0" presId="urn:microsoft.com/office/officeart/2005/8/layout/hProcess4"/>
    <dgm:cxn modelId="{EF3E36C2-021B-46E0-B962-7265EE452D5D}" type="presParOf" srcId="{1114F83C-198C-4E71-A9B2-4C528F881F9B}" destId="{C962E2E0-91CF-4EDA-95FA-8612BD8FFBB5}" srcOrd="3" destOrd="0" presId="urn:microsoft.com/office/officeart/2005/8/layout/hProcess4"/>
    <dgm:cxn modelId="{FE2FC492-2319-4626-B6D1-2E7AB442D4E9}" type="presParOf" srcId="{1114F83C-198C-4E71-A9B2-4C528F881F9B}" destId="{62E2D0FE-5019-48E7-80D2-E74FACA4485E}" srcOrd="4" destOrd="0" presId="urn:microsoft.com/office/officeart/2005/8/layout/hProcess4"/>
    <dgm:cxn modelId="{849E7F4A-35DF-49E7-BCA1-0455D8B0ED7A}" type="presParOf" srcId="{09098F85-0D96-4423-B4E0-4D77F321100D}" destId="{D4E69AE2-731D-4901-82B7-93FA4255D595}" srcOrd="1" destOrd="0" presId="urn:microsoft.com/office/officeart/2005/8/layout/hProcess4"/>
    <dgm:cxn modelId="{270CAF82-D568-47E6-A038-929CE7C09713}" type="presParOf" srcId="{09098F85-0D96-4423-B4E0-4D77F321100D}" destId="{CD66899C-C435-46FA-B1C1-9C443608934C}" srcOrd="2" destOrd="0" presId="urn:microsoft.com/office/officeart/2005/8/layout/hProcess4"/>
    <dgm:cxn modelId="{802E7055-EB30-433F-AD39-64F9EFAD5951}" type="presParOf" srcId="{CD66899C-C435-46FA-B1C1-9C443608934C}" destId="{0A9AB53A-276C-468A-B9B0-9F567A160158}" srcOrd="0" destOrd="0" presId="urn:microsoft.com/office/officeart/2005/8/layout/hProcess4"/>
    <dgm:cxn modelId="{E1EE9F48-34E1-48F1-A263-E967704399AE}" type="presParOf" srcId="{CD66899C-C435-46FA-B1C1-9C443608934C}" destId="{679A4572-9859-4ED7-8F53-4FAEC39C3E2A}" srcOrd="1" destOrd="0" presId="urn:microsoft.com/office/officeart/2005/8/layout/hProcess4"/>
    <dgm:cxn modelId="{8F066F7C-1E65-46B7-AD40-DBC19880BB9F}" type="presParOf" srcId="{CD66899C-C435-46FA-B1C1-9C443608934C}" destId="{72A35F66-EB5E-4D90-A729-DBE984F3AD47}" srcOrd="2" destOrd="0" presId="urn:microsoft.com/office/officeart/2005/8/layout/hProcess4"/>
    <dgm:cxn modelId="{03E4F4E7-C6C4-4F63-9A0C-AEB8F43B3E84}" type="presParOf" srcId="{CD66899C-C435-46FA-B1C1-9C443608934C}" destId="{09E53311-E069-4E73-AA4F-7A0B68267DCB}" srcOrd="3" destOrd="0" presId="urn:microsoft.com/office/officeart/2005/8/layout/hProcess4"/>
    <dgm:cxn modelId="{9BF89B72-DC33-460B-B90C-B7AA8BE61E4B}" type="presParOf" srcId="{CD66899C-C435-46FA-B1C1-9C443608934C}" destId="{1D803CC1-F850-4B56-9011-15C1D1402E4C}" srcOrd="4" destOrd="0" presId="urn:microsoft.com/office/officeart/2005/8/layout/hProcess4"/>
    <dgm:cxn modelId="{946DBC21-A922-4100-A0A3-C5642AF6C1B1}" type="presParOf" srcId="{09098F85-0D96-4423-B4E0-4D77F321100D}" destId="{96F74A59-1A9B-4ABB-A49A-C0B1187C9343}" srcOrd="3" destOrd="0" presId="urn:microsoft.com/office/officeart/2005/8/layout/hProcess4"/>
    <dgm:cxn modelId="{5D68F49F-402E-454E-84CB-009CB5B99418}" type="presParOf" srcId="{09098F85-0D96-4423-B4E0-4D77F321100D}" destId="{8CB194C1-2026-4DE3-BB6C-DEC9A37E5A70}" srcOrd="4" destOrd="0" presId="urn:microsoft.com/office/officeart/2005/8/layout/hProcess4"/>
    <dgm:cxn modelId="{81F8622A-F67E-4DCB-B1AF-88FE0692454D}" type="presParOf" srcId="{8CB194C1-2026-4DE3-BB6C-DEC9A37E5A70}" destId="{4BF48780-31BF-4A04-9B9F-38E03AC85F0B}" srcOrd="0" destOrd="0" presId="urn:microsoft.com/office/officeart/2005/8/layout/hProcess4"/>
    <dgm:cxn modelId="{946380DF-32DB-413B-A92A-03FD7BB5015C}" type="presParOf" srcId="{8CB194C1-2026-4DE3-BB6C-DEC9A37E5A70}" destId="{DA31A0EF-6CA3-4099-AC96-3B136842DD51}" srcOrd="1" destOrd="0" presId="urn:microsoft.com/office/officeart/2005/8/layout/hProcess4"/>
    <dgm:cxn modelId="{5352B7FA-96EB-4F74-BD3D-20E6AA6B941B}" type="presParOf" srcId="{8CB194C1-2026-4DE3-BB6C-DEC9A37E5A70}" destId="{491FBA3B-5C75-4F50-B5C9-FBB2ED08744D}" srcOrd="2" destOrd="0" presId="urn:microsoft.com/office/officeart/2005/8/layout/hProcess4"/>
    <dgm:cxn modelId="{93968D69-2E85-4A13-850B-ABE414683288}" type="presParOf" srcId="{8CB194C1-2026-4DE3-BB6C-DEC9A37E5A70}" destId="{4752E5F3-09ED-4B1E-9491-298C9DD5AB69}" srcOrd="3" destOrd="0" presId="urn:microsoft.com/office/officeart/2005/8/layout/hProcess4"/>
    <dgm:cxn modelId="{E0117A82-CDB2-4E44-98DB-2D4884732F1B}" type="presParOf" srcId="{8CB194C1-2026-4DE3-BB6C-DEC9A37E5A70}" destId="{928416BA-6DEA-48A8-8AB9-EB546B93D9AB}" srcOrd="4" destOrd="0" presId="urn:microsoft.com/office/officeart/2005/8/layout/h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23603CC-81CB-455E-B8CF-0A5883AC18BF}" type="doc">
      <dgm:prSet loTypeId="urn:microsoft.com/office/officeart/2005/8/layout/radial5" loCatId="cycle" qsTypeId="urn:microsoft.com/office/officeart/2005/8/quickstyle/3d2" qsCatId="3D" csTypeId="urn:microsoft.com/office/officeart/2005/8/colors/colorful4" csCatId="colorful" phldr="1"/>
      <dgm:spPr/>
      <dgm:t>
        <a:bodyPr/>
        <a:lstStyle/>
        <a:p>
          <a:endParaRPr lang="es-ES"/>
        </a:p>
      </dgm:t>
    </dgm:pt>
    <dgm:pt modelId="{70B36581-67FD-4253-9CEC-F3D0F9896279}">
      <dgm:prSet phldrT="[Text]"/>
      <dgm:spPr/>
      <dgm:t>
        <a:bodyPr anchor="t"/>
        <a:lstStyle/>
        <a:p>
          <a:pPr algn="ctr"/>
          <a:r>
            <a:rPr lang="es-ES" b="1" dirty="0" smtClean="0"/>
            <a:t> Sistema</a:t>
          </a:r>
          <a:endParaRPr lang="es-ES" b="1" dirty="0"/>
        </a:p>
      </dgm:t>
    </dgm:pt>
    <dgm:pt modelId="{4282B536-27EB-42C7-8692-0C3CB1E8BEEC}" type="parTrans" cxnId="{38E706CE-AEAF-4A92-B010-42243F1BD2A4}">
      <dgm:prSet/>
      <dgm:spPr/>
      <dgm:t>
        <a:bodyPr/>
        <a:lstStyle/>
        <a:p>
          <a:endParaRPr lang="es-ES"/>
        </a:p>
      </dgm:t>
    </dgm:pt>
    <dgm:pt modelId="{3451C128-1BC3-4F95-A731-8C1BCB6C73F5}" type="sibTrans" cxnId="{38E706CE-AEAF-4A92-B010-42243F1BD2A4}">
      <dgm:prSet/>
      <dgm:spPr/>
      <dgm:t>
        <a:bodyPr/>
        <a:lstStyle/>
        <a:p>
          <a:endParaRPr lang="es-ES"/>
        </a:p>
      </dgm:t>
    </dgm:pt>
    <dgm:pt modelId="{45DD238B-C175-4317-97AD-7478F5903925}">
      <dgm:prSet phldrT="[Text]"/>
      <dgm:spPr/>
      <dgm:t>
        <a:bodyPr/>
        <a:lstStyle/>
        <a:p>
          <a:r>
            <a:rPr lang="es-ES" b="1" dirty="0" smtClean="0"/>
            <a:t>Selector</a:t>
          </a:r>
          <a:endParaRPr lang="es-ES" b="1" dirty="0"/>
        </a:p>
      </dgm:t>
    </dgm:pt>
    <dgm:pt modelId="{101CC7F3-C5D3-4960-8E9E-665F52680350}" type="parTrans" cxnId="{4030FB2B-DC1D-4577-8894-0855DDC62822}">
      <dgm:prSet/>
      <dgm:spPr/>
      <dgm:t>
        <a:bodyPr/>
        <a:lstStyle/>
        <a:p>
          <a:endParaRPr lang="es-ES"/>
        </a:p>
      </dgm:t>
    </dgm:pt>
    <dgm:pt modelId="{FB0CDB98-6085-49C8-8BF6-EBCDC373700E}" type="sibTrans" cxnId="{4030FB2B-DC1D-4577-8894-0855DDC62822}">
      <dgm:prSet/>
      <dgm:spPr/>
      <dgm:t>
        <a:bodyPr/>
        <a:lstStyle/>
        <a:p>
          <a:endParaRPr lang="es-ES"/>
        </a:p>
      </dgm:t>
    </dgm:pt>
    <dgm:pt modelId="{7D658BBA-E79A-4E23-99FA-C1264B923320}">
      <dgm:prSet phldrT="[Text]"/>
      <dgm:spPr/>
      <dgm:t>
        <a:bodyPr/>
        <a:lstStyle/>
        <a:p>
          <a:r>
            <a:rPr lang="es-ES" b="1" dirty="0" smtClean="0"/>
            <a:t>Administración</a:t>
          </a:r>
          <a:endParaRPr lang="es-ES" b="1" dirty="0"/>
        </a:p>
      </dgm:t>
    </dgm:pt>
    <dgm:pt modelId="{688D946E-A13E-419C-AC22-DA8B5BCCD95F}" type="parTrans" cxnId="{F0C74F5A-2495-452E-9BCD-ED826DD3DF40}">
      <dgm:prSet/>
      <dgm:spPr/>
      <dgm:t>
        <a:bodyPr/>
        <a:lstStyle/>
        <a:p>
          <a:endParaRPr lang="es-ES"/>
        </a:p>
      </dgm:t>
    </dgm:pt>
    <dgm:pt modelId="{05E75711-6986-43DE-9A5E-AAFA9575FFC9}" type="sibTrans" cxnId="{F0C74F5A-2495-452E-9BCD-ED826DD3DF40}">
      <dgm:prSet/>
      <dgm:spPr/>
      <dgm:t>
        <a:bodyPr/>
        <a:lstStyle/>
        <a:p>
          <a:endParaRPr lang="es-ES"/>
        </a:p>
      </dgm:t>
    </dgm:pt>
    <dgm:pt modelId="{AD220AC1-9807-46BA-BDA0-55446FB299A9}">
      <dgm:prSet phldrT="[Text]"/>
      <dgm:spPr/>
      <dgm:t>
        <a:bodyPr/>
        <a:lstStyle/>
        <a:p>
          <a:r>
            <a:rPr lang="es-ES" b="1" dirty="0" smtClean="0"/>
            <a:t>Gestión</a:t>
          </a:r>
          <a:endParaRPr lang="es-ES" b="1" dirty="0"/>
        </a:p>
      </dgm:t>
    </dgm:pt>
    <dgm:pt modelId="{8DF48279-8172-47FC-9E7D-8549BDEBE217}" type="parTrans" cxnId="{6EA249CE-0384-4B27-8872-7560A3B2E962}">
      <dgm:prSet/>
      <dgm:spPr/>
      <dgm:t>
        <a:bodyPr/>
        <a:lstStyle/>
        <a:p>
          <a:endParaRPr lang="es-ES"/>
        </a:p>
      </dgm:t>
    </dgm:pt>
    <dgm:pt modelId="{DF597964-C9DF-42F9-9FAF-6D877B74B4C0}" type="sibTrans" cxnId="{6EA249CE-0384-4B27-8872-7560A3B2E962}">
      <dgm:prSet/>
      <dgm:spPr/>
      <dgm:t>
        <a:bodyPr/>
        <a:lstStyle/>
        <a:p>
          <a:endParaRPr lang="es-ES"/>
        </a:p>
      </dgm:t>
    </dgm:pt>
    <dgm:pt modelId="{CF36A641-FCDB-4509-886B-36A6BEFC9DA6}" type="pres">
      <dgm:prSet presAssocID="{023603CC-81CB-455E-B8CF-0A5883AC18BF}" presName="Name0" presStyleCnt="0">
        <dgm:presLayoutVars>
          <dgm:chMax val="1"/>
          <dgm:dir/>
          <dgm:animLvl val="ctr"/>
          <dgm:resizeHandles val="exact"/>
        </dgm:presLayoutVars>
      </dgm:prSet>
      <dgm:spPr/>
      <dgm:t>
        <a:bodyPr/>
        <a:lstStyle/>
        <a:p>
          <a:endParaRPr lang="es-ES"/>
        </a:p>
      </dgm:t>
    </dgm:pt>
    <dgm:pt modelId="{E0D665D6-4B0E-47AB-8E71-7285282DA3F5}" type="pres">
      <dgm:prSet presAssocID="{70B36581-67FD-4253-9CEC-F3D0F9896279}" presName="centerShape" presStyleLbl="node0" presStyleIdx="0" presStyleCnt="1"/>
      <dgm:spPr/>
      <dgm:t>
        <a:bodyPr/>
        <a:lstStyle/>
        <a:p>
          <a:endParaRPr lang="es-ES"/>
        </a:p>
      </dgm:t>
    </dgm:pt>
    <dgm:pt modelId="{91A1E204-1898-44B2-9D5C-20FC3811038A}" type="pres">
      <dgm:prSet presAssocID="{101CC7F3-C5D3-4960-8E9E-665F52680350}" presName="parTrans" presStyleLbl="sibTrans2D1" presStyleIdx="0" presStyleCnt="3"/>
      <dgm:spPr/>
      <dgm:t>
        <a:bodyPr/>
        <a:lstStyle/>
        <a:p>
          <a:endParaRPr lang="es-ES"/>
        </a:p>
      </dgm:t>
    </dgm:pt>
    <dgm:pt modelId="{8C2278E8-5010-4D8B-A606-64157FB81599}" type="pres">
      <dgm:prSet presAssocID="{101CC7F3-C5D3-4960-8E9E-665F52680350}" presName="connectorText" presStyleLbl="sibTrans2D1" presStyleIdx="0" presStyleCnt="3"/>
      <dgm:spPr/>
      <dgm:t>
        <a:bodyPr/>
        <a:lstStyle/>
        <a:p>
          <a:endParaRPr lang="es-ES"/>
        </a:p>
      </dgm:t>
    </dgm:pt>
    <dgm:pt modelId="{E3E325FF-2572-45A4-A794-2AB9F7266060}" type="pres">
      <dgm:prSet presAssocID="{45DD238B-C175-4317-97AD-7478F5903925}" presName="node" presStyleLbl="node1" presStyleIdx="0" presStyleCnt="3">
        <dgm:presLayoutVars>
          <dgm:bulletEnabled val="1"/>
        </dgm:presLayoutVars>
      </dgm:prSet>
      <dgm:spPr/>
      <dgm:t>
        <a:bodyPr/>
        <a:lstStyle/>
        <a:p>
          <a:endParaRPr lang="es-ES"/>
        </a:p>
      </dgm:t>
    </dgm:pt>
    <dgm:pt modelId="{26B5A725-B43D-49C4-B1F8-B4973CE7594C}" type="pres">
      <dgm:prSet presAssocID="{688D946E-A13E-419C-AC22-DA8B5BCCD95F}" presName="parTrans" presStyleLbl="sibTrans2D1" presStyleIdx="1" presStyleCnt="3"/>
      <dgm:spPr/>
      <dgm:t>
        <a:bodyPr/>
        <a:lstStyle/>
        <a:p>
          <a:endParaRPr lang="es-ES"/>
        </a:p>
      </dgm:t>
    </dgm:pt>
    <dgm:pt modelId="{3C7C9D9B-56A8-48DB-A8FA-79262A1EE728}" type="pres">
      <dgm:prSet presAssocID="{688D946E-A13E-419C-AC22-DA8B5BCCD95F}" presName="connectorText" presStyleLbl="sibTrans2D1" presStyleIdx="1" presStyleCnt="3"/>
      <dgm:spPr/>
      <dgm:t>
        <a:bodyPr/>
        <a:lstStyle/>
        <a:p>
          <a:endParaRPr lang="es-ES"/>
        </a:p>
      </dgm:t>
    </dgm:pt>
    <dgm:pt modelId="{F2C5FB5F-F2F6-4DC4-BD46-66DF13798189}" type="pres">
      <dgm:prSet presAssocID="{7D658BBA-E79A-4E23-99FA-C1264B923320}" presName="node" presStyleLbl="node1" presStyleIdx="1" presStyleCnt="3">
        <dgm:presLayoutVars>
          <dgm:bulletEnabled val="1"/>
        </dgm:presLayoutVars>
      </dgm:prSet>
      <dgm:spPr/>
      <dgm:t>
        <a:bodyPr/>
        <a:lstStyle/>
        <a:p>
          <a:endParaRPr lang="es-ES"/>
        </a:p>
      </dgm:t>
    </dgm:pt>
    <dgm:pt modelId="{C4DE8F3F-90C9-44CE-835F-B9F7847EF702}" type="pres">
      <dgm:prSet presAssocID="{8DF48279-8172-47FC-9E7D-8549BDEBE217}" presName="parTrans" presStyleLbl="sibTrans2D1" presStyleIdx="2" presStyleCnt="3"/>
      <dgm:spPr/>
      <dgm:t>
        <a:bodyPr/>
        <a:lstStyle/>
        <a:p>
          <a:endParaRPr lang="es-ES"/>
        </a:p>
      </dgm:t>
    </dgm:pt>
    <dgm:pt modelId="{2028DA58-2830-4E15-A5DB-039970D0A2E6}" type="pres">
      <dgm:prSet presAssocID="{8DF48279-8172-47FC-9E7D-8549BDEBE217}" presName="connectorText" presStyleLbl="sibTrans2D1" presStyleIdx="2" presStyleCnt="3"/>
      <dgm:spPr/>
      <dgm:t>
        <a:bodyPr/>
        <a:lstStyle/>
        <a:p>
          <a:endParaRPr lang="es-ES"/>
        </a:p>
      </dgm:t>
    </dgm:pt>
    <dgm:pt modelId="{991BD2A3-6415-4245-ABF4-A01552D603E4}" type="pres">
      <dgm:prSet presAssocID="{AD220AC1-9807-46BA-BDA0-55446FB299A9}" presName="node" presStyleLbl="node1" presStyleIdx="2" presStyleCnt="3">
        <dgm:presLayoutVars>
          <dgm:bulletEnabled val="1"/>
        </dgm:presLayoutVars>
      </dgm:prSet>
      <dgm:spPr/>
      <dgm:t>
        <a:bodyPr/>
        <a:lstStyle/>
        <a:p>
          <a:endParaRPr lang="es-ES"/>
        </a:p>
      </dgm:t>
    </dgm:pt>
  </dgm:ptLst>
  <dgm:cxnLst>
    <dgm:cxn modelId="{6EA249CE-0384-4B27-8872-7560A3B2E962}" srcId="{70B36581-67FD-4253-9CEC-F3D0F9896279}" destId="{AD220AC1-9807-46BA-BDA0-55446FB299A9}" srcOrd="2" destOrd="0" parTransId="{8DF48279-8172-47FC-9E7D-8549BDEBE217}" sibTransId="{DF597964-C9DF-42F9-9FAF-6D877B74B4C0}"/>
    <dgm:cxn modelId="{0DAE152C-F26D-4C1E-8615-A18B7592A4F6}" type="presOf" srcId="{45DD238B-C175-4317-97AD-7478F5903925}" destId="{E3E325FF-2572-45A4-A794-2AB9F7266060}" srcOrd="0" destOrd="0" presId="urn:microsoft.com/office/officeart/2005/8/layout/radial5"/>
    <dgm:cxn modelId="{9366DE26-B5A8-4BAA-8255-3AAB6F8789D3}" type="presOf" srcId="{70B36581-67FD-4253-9CEC-F3D0F9896279}" destId="{E0D665D6-4B0E-47AB-8E71-7285282DA3F5}" srcOrd="0" destOrd="0" presId="urn:microsoft.com/office/officeart/2005/8/layout/radial5"/>
    <dgm:cxn modelId="{D494B70C-E2EE-44D7-9CFC-C94B86167C74}" type="presOf" srcId="{101CC7F3-C5D3-4960-8E9E-665F52680350}" destId="{91A1E204-1898-44B2-9D5C-20FC3811038A}" srcOrd="0" destOrd="0" presId="urn:microsoft.com/office/officeart/2005/8/layout/radial5"/>
    <dgm:cxn modelId="{61B27DF0-B5FB-4925-A881-B20DC5C36724}" type="presOf" srcId="{7D658BBA-E79A-4E23-99FA-C1264B923320}" destId="{F2C5FB5F-F2F6-4DC4-BD46-66DF13798189}" srcOrd="0" destOrd="0" presId="urn:microsoft.com/office/officeart/2005/8/layout/radial5"/>
    <dgm:cxn modelId="{694FBB3F-0FAE-40CE-83E5-5F7EA9CBE60C}" type="presOf" srcId="{688D946E-A13E-419C-AC22-DA8B5BCCD95F}" destId="{26B5A725-B43D-49C4-B1F8-B4973CE7594C}" srcOrd="0" destOrd="0" presId="urn:microsoft.com/office/officeart/2005/8/layout/radial5"/>
    <dgm:cxn modelId="{D1FFB94A-A803-4657-839A-CBBBCFBF9E0E}" type="presOf" srcId="{688D946E-A13E-419C-AC22-DA8B5BCCD95F}" destId="{3C7C9D9B-56A8-48DB-A8FA-79262A1EE728}" srcOrd="1" destOrd="0" presId="urn:microsoft.com/office/officeart/2005/8/layout/radial5"/>
    <dgm:cxn modelId="{0C24160B-E2C8-4FF4-B40B-D317D1C0F786}" type="presOf" srcId="{023603CC-81CB-455E-B8CF-0A5883AC18BF}" destId="{CF36A641-FCDB-4509-886B-36A6BEFC9DA6}" srcOrd="0" destOrd="0" presId="urn:microsoft.com/office/officeart/2005/8/layout/radial5"/>
    <dgm:cxn modelId="{4030FB2B-DC1D-4577-8894-0855DDC62822}" srcId="{70B36581-67FD-4253-9CEC-F3D0F9896279}" destId="{45DD238B-C175-4317-97AD-7478F5903925}" srcOrd="0" destOrd="0" parTransId="{101CC7F3-C5D3-4960-8E9E-665F52680350}" sibTransId="{FB0CDB98-6085-49C8-8BF6-EBCDC373700E}"/>
    <dgm:cxn modelId="{BC37349A-BA9E-4C7F-B59A-BC214C830C43}" type="presOf" srcId="{AD220AC1-9807-46BA-BDA0-55446FB299A9}" destId="{991BD2A3-6415-4245-ABF4-A01552D603E4}" srcOrd="0" destOrd="0" presId="urn:microsoft.com/office/officeart/2005/8/layout/radial5"/>
    <dgm:cxn modelId="{FC936A3A-F012-44B8-9FCA-39170A78D021}" type="presOf" srcId="{8DF48279-8172-47FC-9E7D-8549BDEBE217}" destId="{2028DA58-2830-4E15-A5DB-039970D0A2E6}" srcOrd="1" destOrd="0" presId="urn:microsoft.com/office/officeart/2005/8/layout/radial5"/>
    <dgm:cxn modelId="{98E30907-BA0F-4D89-B560-17E7E65DC0F1}" type="presOf" srcId="{8DF48279-8172-47FC-9E7D-8549BDEBE217}" destId="{C4DE8F3F-90C9-44CE-835F-B9F7847EF702}" srcOrd="0" destOrd="0" presId="urn:microsoft.com/office/officeart/2005/8/layout/radial5"/>
    <dgm:cxn modelId="{F0C74F5A-2495-452E-9BCD-ED826DD3DF40}" srcId="{70B36581-67FD-4253-9CEC-F3D0F9896279}" destId="{7D658BBA-E79A-4E23-99FA-C1264B923320}" srcOrd="1" destOrd="0" parTransId="{688D946E-A13E-419C-AC22-DA8B5BCCD95F}" sibTransId="{05E75711-6986-43DE-9A5E-AAFA9575FFC9}"/>
    <dgm:cxn modelId="{BBCE2C00-A369-4390-B358-4D1D709E2B1A}" type="presOf" srcId="{101CC7F3-C5D3-4960-8E9E-665F52680350}" destId="{8C2278E8-5010-4D8B-A606-64157FB81599}" srcOrd="1" destOrd="0" presId="urn:microsoft.com/office/officeart/2005/8/layout/radial5"/>
    <dgm:cxn modelId="{38E706CE-AEAF-4A92-B010-42243F1BD2A4}" srcId="{023603CC-81CB-455E-B8CF-0A5883AC18BF}" destId="{70B36581-67FD-4253-9CEC-F3D0F9896279}" srcOrd="0" destOrd="0" parTransId="{4282B536-27EB-42C7-8692-0C3CB1E8BEEC}" sibTransId="{3451C128-1BC3-4F95-A731-8C1BCB6C73F5}"/>
    <dgm:cxn modelId="{EC649EDC-8EB7-4764-ABB3-489E4E16A58A}" type="presParOf" srcId="{CF36A641-FCDB-4509-886B-36A6BEFC9DA6}" destId="{E0D665D6-4B0E-47AB-8E71-7285282DA3F5}" srcOrd="0" destOrd="0" presId="urn:microsoft.com/office/officeart/2005/8/layout/radial5"/>
    <dgm:cxn modelId="{B6EB0D7B-D811-4A6A-ADEE-91C11AF76110}" type="presParOf" srcId="{CF36A641-FCDB-4509-886B-36A6BEFC9DA6}" destId="{91A1E204-1898-44B2-9D5C-20FC3811038A}" srcOrd="1" destOrd="0" presId="urn:microsoft.com/office/officeart/2005/8/layout/radial5"/>
    <dgm:cxn modelId="{918AE578-9EF7-4F95-A1BE-0D596F8B5C63}" type="presParOf" srcId="{91A1E204-1898-44B2-9D5C-20FC3811038A}" destId="{8C2278E8-5010-4D8B-A606-64157FB81599}" srcOrd="0" destOrd="0" presId="urn:microsoft.com/office/officeart/2005/8/layout/radial5"/>
    <dgm:cxn modelId="{2B2A667C-BFAB-46B1-A9AD-07F9A5D1C339}" type="presParOf" srcId="{CF36A641-FCDB-4509-886B-36A6BEFC9DA6}" destId="{E3E325FF-2572-45A4-A794-2AB9F7266060}" srcOrd="2" destOrd="0" presId="urn:microsoft.com/office/officeart/2005/8/layout/radial5"/>
    <dgm:cxn modelId="{651291FC-9AC0-496F-86B3-89AE2E6B3A24}" type="presParOf" srcId="{CF36A641-FCDB-4509-886B-36A6BEFC9DA6}" destId="{26B5A725-B43D-49C4-B1F8-B4973CE7594C}" srcOrd="3" destOrd="0" presId="urn:microsoft.com/office/officeart/2005/8/layout/radial5"/>
    <dgm:cxn modelId="{B0FB227E-655B-4E00-A621-215E2E453534}" type="presParOf" srcId="{26B5A725-B43D-49C4-B1F8-B4973CE7594C}" destId="{3C7C9D9B-56A8-48DB-A8FA-79262A1EE728}" srcOrd="0" destOrd="0" presId="urn:microsoft.com/office/officeart/2005/8/layout/radial5"/>
    <dgm:cxn modelId="{B8A72837-E1A8-4608-B13D-8C485CA61647}" type="presParOf" srcId="{CF36A641-FCDB-4509-886B-36A6BEFC9DA6}" destId="{F2C5FB5F-F2F6-4DC4-BD46-66DF13798189}" srcOrd="4" destOrd="0" presId="urn:microsoft.com/office/officeart/2005/8/layout/radial5"/>
    <dgm:cxn modelId="{C2453B0F-7233-4AEB-8CD9-ACE266D71443}" type="presParOf" srcId="{CF36A641-FCDB-4509-886B-36A6BEFC9DA6}" destId="{C4DE8F3F-90C9-44CE-835F-B9F7847EF702}" srcOrd="5" destOrd="0" presId="urn:microsoft.com/office/officeart/2005/8/layout/radial5"/>
    <dgm:cxn modelId="{893313BC-C322-4E13-B6CB-B0BA24C803D9}" type="presParOf" srcId="{C4DE8F3F-90C9-44CE-835F-B9F7847EF702}" destId="{2028DA58-2830-4E15-A5DB-039970D0A2E6}" srcOrd="0" destOrd="0" presId="urn:microsoft.com/office/officeart/2005/8/layout/radial5"/>
    <dgm:cxn modelId="{893B7842-7602-474F-A867-CAAF01EA386A}" type="presParOf" srcId="{CF36A641-FCDB-4509-886B-36A6BEFC9DA6}" destId="{991BD2A3-6415-4245-ABF4-A01552D603E4}" srcOrd="6"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F75B8B1-734B-44A1-8A9D-35E5470275C8}" type="doc">
      <dgm:prSet loTypeId="urn:microsoft.com/office/officeart/2005/8/layout/hProcess9" loCatId="process" qsTypeId="urn:microsoft.com/office/officeart/2005/8/quickstyle/simple3" qsCatId="simple" csTypeId="urn:microsoft.com/office/officeart/2005/8/colors/colorful1#2" csCatId="colorful" phldr="1"/>
      <dgm:spPr/>
      <dgm:t>
        <a:bodyPr/>
        <a:lstStyle/>
        <a:p>
          <a:endParaRPr lang="es-ES"/>
        </a:p>
      </dgm:t>
    </dgm:pt>
    <dgm:pt modelId="{8BD154AA-45CA-415C-92ED-36A200D33532}">
      <dgm:prSet phldrT="[Texto]"/>
      <dgm:spPr/>
      <dgm:t>
        <a:bodyPr/>
        <a:lstStyle/>
        <a:p>
          <a:r>
            <a:rPr lang="es-SV" b="1" dirty="0" smtClean="0">
              <a:latin typeface="Calibri" panose="020F0502020204030204" pitchFamily="34" charset="0"/>
            </a:rPr>
            <a:t>SECCIÓN DE  PLANES MASIVOS</a:t>
          </a:r>
          <a:endParaRPr lang="es-SV" b="1" dirty="0">
            <a:latin typeface="Calibri" panose="020F0502020204030204" pitchFamily="34" charset="0"/>
          </a:endParaRPr>
        </a:p>
      </dgm:t>
    </dgm:pt>
    <dgm:pt modelId="{070B5BBB-E3D2-4C46-AE47-3ABDAB0DE216}" type="parTrans" cxnId="{D0CBAF68-D180-4881-A9EE-5DD5B142F1C4}">
      <dgm:prSet/>
      <dgm:spPr/>
      <dgm:t>
        <a:bodyPr/>
        <a:lstStyle/>
        <a:p>
          <a:endParaRPr lang="es-SV"/>
        </a:p>
      </dgm:t>
    </dgm:pt>
    <dgm:pt modelId="{D0189A20-13B9-419F-B707-FA82DD665D73}" type="sibTrans" cxnId="{D0CBAF68-D180-4881-A9EE-5DD5B142F1C4}">
      <dgm:prSet/>
      <dgm:spPr/>
      <dgm:t>
        <a:bodyPr/>
        <a:lstStyle/>
        <a:p>
          <a:endParaRPr lang="es-SV"/>
        </a:p>
      </dgm:t>
    </dgm:pt>
    <dgm:pt modelId="{C084B9EC-BBB6-450D-AA34-6E134AB339E2}">
      <dgm:prSet phldrT="[Texto]"/>
      <dgm:spPr/>
      <dgm:t>
        <a:bodyPr/>
        <a:lstStyle/>
        <a:p>
          <a:r>
            <a:rPr lang="es-SV" b="1" dirty="0" smtClean="0">
              <a:latin typeface="Calibri" panose="020F0502020204030204" pitchFamily="34" charset="0"/>
            </a:rPr>
            <a:t>SECCIÓN DE GESTIÓN DE CARTERA</a:t>
          </a:r>
          <a:endParaRPr lang="es-SV" b="1" dirty="0">
            <a:latin typeface="Calibri" panose="020F0502020204030204" pitchFamily="34" charset="0"/>
          </a:endParaRPr>
        </a:p>
      </dgm:t>
    </dgm:pt>
    <dgm:pt modelId="{4EA2FAF5-A419-4BBA-9AFF-F14536CDCB37}" type="parTrans" cxnId="{4278AF01-DE13-4528-92F8-250F23EB6EFB}">
      <dgm:prSet/>
      <dgm:spPr/>
      <dgm:t>
        <a:bodyPr/>
        <a:lstStyle/>
        <a:p>
          <a:endParaRPr lang="es-SV"/>
        </a:p>
      </dgm:t>
    </dgm:pt>
    <dgm:pt modelId="{9F5E5161-C6EC-46DA-957D-67E74836570A}" type="sibTrans" cxnId="{4278AF01-DE13-4528-92F8-250F23EB6EFB}">
      <dgm:prSet/>
      <dgm:spPr/>
      <dgm:t>
        <a:bodyPr/>
        <a:lstStyle/>
        <a:p>
          <a:endParaRPr lang="es-SV"/>
        </a:p>
      </dgm:t>
    </dgm:pt>
    <dgm:pt modelId="{B6904125-90FE-435E-988E-3F6ED5FFFBE1}">
      <dgm:prSet phldrT="[Texto]"/>
      <dgm:spPr/>
      <dgm:t>
        <a:bodyPr/>
        <a:lstStyle/>
        <a:p>
          <a:r>
            <a:rPr lang="es-SV" b="1" dirty="0" smtClean="0">
              <a:latin typeface="Calibri" panose="020F0502020204030204" pitchFamily="34" charset="0"/>
            </a:rPr>
            <a:t>SECCIÓN DE OMISOS</a:t>
          </a:r>
          <a:endParaRPr lang="es-SV" b="1" dirty="0">
            <a:latin typeface="Calibri" panose="020F0502020204030204" pitchFamily="34" charset="0"/>
          </a:endParaRPr>
        </a:p>
      </dgm:t>
    </dgm:pt>
    <dgm:pt modelId="{B2E33B7C-B601-4999-804C-F9770DE88F4E}" type="parTrans" cxnId="{7121C828-BD08-4A56-AAFD-0D077A4F6565}">
      <dgm:prSet/>
      <dgm:spPr/>
      <dgm:t>
        <a:bodyPr/>
        <a:lstStyle/>
        <a:p>
          <a:endParaRPr lang="es-SV"/>
        </a:p>
      </dgm:t>
    </dgm:pt>
    <dgm:pt modelId="{8E50E560-112F-4B0D-BC58-68433A75AD55}" type="sibTrans" cxnId="{7121C828-BD08-4A56-AAFD-0D077A4F6565}">
      <dgm:prSet/>
      <dgm:spPr/>
      <dgm:t>
        <a:bodyPr/>
        <a:lstStyle/>
        <a:p>
          <a:endParaRPr lang="es-SV"/>
        </a:p>
      </dgm:t>
    </dgm:pt>
    <dgm:pt modelId="{35DD743C-C90A-4D15-B6E6-0D392957A82F}">
      <dgm:prSet phldrT="[Texto]"/>
      <dgm:spPr/>
      <dgm:t>
        <a:bodyPr/>
        <a:lstStyle/>
        <a:p>
          <a:r>
            <a:rPr lang="es-SV" b="1" dirty="0" smtClean="0">
              <a:latin typeface="Calibri" panose="020F0502020204030204" pitchFamily="34" charset="0"/>
            </a:rPr>
            <a:t>PLANES MASIVOS</a:t>
          </a:r>
          <a:endParaRPr lang="es-SV" b="1" dirty="0">
            <a:latin typeface="Calibri" panose="020F0502020204030204" pitchFamily="34" charset="0"/>
          </a:endParaRPr>
        </a:p>
      </dgm:t>
    </dgm:pt>
    <dgm:pt modelId="{AA174AFD-6135-4DC7-AFA3-82A3B5231063}" type="parTrans" cxnId="{80B6CC29-91A6-4B49-9AD6-7827F728E61E}">
      <dgm:prSet/>
      <dgm:spPr/>
      <dgm:t>
        <a:bodyPr/>
        <a:lstStyle/>
        <a:p>
          <a:endParaRPr lang="es-ES"/>
        </a:p>
      </dgm:t>
    </dgm:pt>
    <dgm:pt modelId="{97F89A3C-80BB-4184-9212-5DFA8B791F89}" type="sibTrans" cxnId="{80B6CC29-91A6-4B49-9AD6-7827F728E61E}">
      <dgm:prSet/>
      <dgm:spPr/>
      <dgm:t>
        <a:bodyPr/>
        <a:lstStyle/>
        <a:p>
          <a:endParaRPr lang="es-ES"/>
        </a:p>
      </dgm:t>
    </dgm:pt>
    <dgm:pt modelId="{8921550A-7A9A-4158-B246-FCC48F5527B3}">
      <dgm:prSet phldrT="[Texto]"/>
      <dgm:spPr/>
      <dgm:t>
        <a:bodyPr/>
        <a:lstStyle/>
        <a:p>
          <a:r>
            <a:rPr lang="es-SV" b="1" dirty="0" smtClean="0">
              <a:latin typeface="Calibri" panose="020F0502020204030204" pitchFamily="34" charset="0"/>
            </a:rPr>
            <a:t>ANALISIS DOCUMENTAL</a:t>
          </a:r>
          <a:endParaRPr lang="es-SV" b="1" dirty="0">
            <a:latin typeface="Calibri" panose="020F0502020204030204" pitchFamily="34" charset="0"/>
          </a:endParaRPr>
        </a:p>
      </dgm:t>
    </dgm:pt>
    <dgm:pt modelId="{1E8D9A40-EA57-40A2-8C57-40392DE3EB7E}" type="parTrans" cxnId="{F54E7A2E-0B9B-4AE4-AF18-CDB268C852B0}">
      <dgm:prSet/>
      <dgm:spPr/>
      <dgm:t>
        <a:bodyPr/>
        <a:lstStyle/>
        <a:p>
          <a:endParaRPr lang="es-ES"/>
        </a:p>
      </dgm:t>
    </dgm:pt>
    <dgm:pt modelId="{0ACD53F7-86CB-4E75-BEDC-E53569D277C5}" type="sibTrans" cxnId="{F54E7A2E-0B9B-4AE4-AF18-CDB268C852B0}">
      <dgm:prSet/>
      <dgm:spPr/>
      <dgm:t>
        <a:bodyPr/>
        <a:lstStyle/>
        <a:p>
          <a:endParaRPr lang="es-ES"/>
        </a:p>
      </dgm:t>
    </dgm:pt>
    <dgm:pt modelId="{734E8871-A7D9-4EA4-9486-5B873ABEB36F}" type="pres">
      <dgm:prSet presAssocID="{2F75B8B1-734B-44A1-8A9D-35E5470275C8}" presName="CompostProcess" presStyleCnt="0">
        <dgm:presLayoutVars>
          <dgm:dir/>
          <dgm:resizeHandles val="exact"/>
        </dgm:presLayoutVars>
      </dgm:prSet>
      <dgm:spPr/>
    </dgm:pt>
    <dgm:pt modelId="{2937D477-595F-414E-81EA-4FE09D5E9FD6}" type="pres">
      <dgm:prSet presAssocID="{2F75B8B1-734B-44A1-8A9D-35E5470275C8}" presName="arrow" presStyleLbl="bgShp" presStyleIdx="0" presStyleCnt="1" custLinFactNeighborX="-992" custLinFactNeighborY="-6784"/>
      <dgm:spPr/>
    </dgm:pt>
    <dgm:pt modelId="{7CAEC946-256F-4CAB-9F5A-22733D6E6F5D}" type="pres">
      <dgm:prSet presAssocID="{2F75B8B1-734B-44A1-8A9D-35E5470275C8}" presName="linearProcess" presStyleCnt="0"/>
      <dgm:spPr/>
    </dgm:pt>
    <dgm:pt modelId="{BD3F7CEB-88A3-4F60-AAAA-382A24107268}" type="pres">
      <dgm:prSet presAssocID="{8BD154AA-45CA-415C-92ED-36A200D33532}" presName="textNode" presStyleLbl="node1" presStyleIdx="0" presStyleCnt="5" custLinFactX="36734" custLinFactNeighborX="100000" custLinFactNeighborY="-7155">
        <dgm:presLayoutVars>
          <dgm:bulletEnabled val="1"/>
        </dgm:presLayoutVars>
      </dgm:prSet>
      <dgm:spPr/>
      <dgm:t>
        <a:bodyPr/>
        <a:lstStyle/>
        <a:p>
          <a:endParaRPr lang="es-SV"/>
        </a:p>
      </dgm:t>
    </dgm:pt>
    <dgm:pt modelId="{D8E1840F-5978-4CD7-86F3-43BE4F478F4B}" type="pres">
      <dgm:prSet presAssocID="{D0189A20-13B9-419F-B707-FA82DD665D73}" presName="sibTrans" presStyleCnt="0"/>
      <dgm:spPr/>
    </dgm:pt>
    <dgm:pt modelId="{93550629-FB44-4ABD-895D-A75A14468C09}" type="pres">
      <dgm:prSet presAssocID="{C084B9EC-BBB6-450D-AA34-6E134AB339E2}" presName="textNode" presStyleLbl="node1" presStyleIdx="1" presStyleCnt="5" custLinFactX="68111" custLinFactNeighborX="100000" custLinFactNeighborY="-5851">
        <dgm:presLayoutVars>
          <dgm:bulletEnabled val="1"/>
        </dgm:presLayoutVars>
      </dgm:prSet>
      <dgm:spPr/>
      <dgm:t>
        <a:bodyPr/>
        <a:lstStyle/>
        <a:p>
          <a:endParaRPr lang="es-SV"/>
        </a:p>
      </dgm:t>
    </dgm:pt>
    <dgm:pt modelId="{1EDA008E-1182-40C6-9C56-17C864B84FB8}" type="pres">
      <dgm:prSet presAssocID="{9F5E5161-C6EC-46DA-957D-67E74836570A}" presName="sibTrans" presStyleCnt="0"/>
      <dgm:spPr/>
    </dgm:pt>
    <dgm:pt modelId="{7AC91B12-BCE4-4DDD-A928-DABB00E6B12A}" type="pres">
      <dgm:prSet presAssocID="{B6904125-90FE-435E-988E-3F6ED5FFFBE1}" presName="textNode" presStyleLbl="node1" presStyleIdx="2" presStyleCnt="5" custLinFactX="89893" custLinFactNeighborX="100000" custLinFactNeighborY="-532">
        <dgm:presLayoutVars>
          <dgm:bulletEnabled val="1"/>
        </dgm:presLayoutVars>
      </dgm:prSet>
      <dgm:spPr/>
      <dgm:t>
        <a:bodyPr/>
        <a:lstStyle/>
        <a:p>
          <a:endParaRPr lang="es-SV"/>
        </a:p>
      </dgm:t>
    </dgm:pt>
    <dgm:pt modelId="{3E2D1C83-7E77-4847-BAB9-916C57D5B035}" type="pres">
      <dgm:prSet presAssocID="{8E50E560-112F-4B0D-BC58-68433A75AD55}" presName="sibTrans" presStyleCnt="0"/>
      <dgm:spPr/>
    </dgm:pt>
    <dgm:pt modelId="{73DFEA10-1166-4D70-B9A1-A13BA7947B74}" type="pres">
      <dgm:prSet presAssocID="{35DD743C-C90A-4D15-B6E6-0D392957A82F}" presName="textNode" presStyleLbl="node1" presStyleIdx="3" presStyleCnt="5" custScaleX="70620" custScaleY="55074" custLinFactX="-287960" custLinFactNeighborX="-300000" custLinFactNeighborY="99346">
        <dgm:presLayoutVars>
          <dgm:bulletEnabled val="1"/>
        </dgm:presLayoutVars>
      </dgm:prSet>
      <dgm:spPr/>
      <dgm:t>
        <a:bodyPr/>
        <a:lstStyle/>
        <a:p>
          <a:endParaRPr lang="es-ES"/>
        </a:p>
      </dgm:t>
    </dgm:pt>
    <dgm:pt modelId="{E43F41AA-DC2A-4C38-93B2-88C97203B2A5}" type="pres">
      <dgm:prSet presAssocID="{97F89A3C-80BB-4184-9212-5DFA8B791F89}" presName="sibTrans" presStyleCnt="0"/>
      <dgm:spPr/>
    </dgm:pt>
    <dgm:pt modelId="{249BE929-BC9B-4812-935B-948564A90EE4}" type="pres">
      <dgm:prSet presAssocID="{8921550A-7A9A-4158-B246-FCC48F5527B3}" presName="textNode" presStyleLbl="node1" presStyleIdx="4" presStyleCnt="5" custScaleX="68788" custScaleY="53458" custLinFactX="-289344" custLinFactNeighborX="-300000" custLinFactNeighborY="98538">
        <dgm:presLayoutVars>
          <dgm:bulletEnabled val="1"/>
        </dgm:presLayoutVars>
      </dgm:prSet>
      <dgm:spPr/>
      <dgm:t>
        <a:bodyPr/>
        <a:lstStyle/>
        <a:p>
          <a:endParaRPr lang="es-ES"/>
        </a:p>
      </dgm:t>
    </dgm:pt>
  </dgm:ptLst>
  <dgm:cxnLst>
    <dgm:cxn modelId="{C0C09BD5-4718-4E97-99EE-2DAA9E6B13E1}" type="presOf" srcId="{8BD154AA-45CA-415C-92ED-36A200D33532}" destId="{BD3F7CEB-88A3-4F60-AAAA-382A24107268}" srcOrd="0" destOrd="0" presId="urn:microsoft.com/office/officeart/2005/8/layout/hProcess9"/>
    <dgm:cxn modelId="{F54E7A2E-0B9B-4AE4-AF18-CDB268C852B0}" srcId="{2F75B8B1-734B-44A1-8A9D-35E5470275C8}" destId="{8921550A-7A9A-4158-B246-FCC48F5527B3}" srcOrd="4" destOrd="0" parTransId="{1E8D9A40-EA57-40A2-8C57-40392DE3EB7E}" sibTransId="{0ACD53F7-86CB-4E75-BEDC-E53569D277C5}"/>
    <dgm:cxn modelId="{4278AF01-DE13-4528-92F8-250F23EB6EFB}" srcId="{2F75B8B1-734B-44A1-8A9D-35E5470275C8}" destId="{C084B9EC-BBB6-450D-AA34-6E134AB339E2}" srcOrd="1" destOrd="0" parTransId="{4EA2FAF5-A419-4BBA-9AFF-F14536CDCB37}" sibTransId="{9F5E5161-C6EC-46DA-957D-67E74836570A}"/>
    <dgm:cxn modelId="{12EC2B62-DA9D-4E16-80AC-77619390EB01}" type="presOf" srcId="{C084B9EC-BBB6-450D-AA34-6E134AB339E2}" destId="{93550629-FB44-4ABD-895D-A75A14468C09}" srcOrd="0" destOrd="0" presId="urn:microsoft.com/office/officeart/2005/8/layout/hProcess9"/>
    <dgm:cxn modelId="{7121C828-BD08-4A56-AAFD-0D077A4F6565}" srcId="{2F75B8B1-734B-44A1-8A9D-35E5470275C8}" destId="{B6904125-90FE-435E-988E-3F6ED5FFFBE1}" srcOrd="2" destOrd="0" parTransId="{B2E33B7C-B601-4999-804C-F9770DE88F4E}" sibTransId="{8E50E560-112F-4B0D-BC58-68433A75AD55}"/>
    <dgm:cxn modelId="{B26B7310-52C8-44A3-8191-3DEB5EBF61B4}" type="presOf" srcId="{B6904125-90FE-435E-988E-3F6ED5FFFBE1}" destId="{7AC91B12-BCE4-4DDD-A928-DABB00E6B12A}" srcOrd="0" destOrd="0" presId="urn:microsoft.com/office/officeart/2005/8/layout/hProcess9"/>
    <dgm:cxn modelId="{A55CC7A0-BDC6-4F57-BD71-82815069B4AF}" type="presOf" srcId="{8921550A-7A9A-4158-B246-FCC48F5527B3}" destId="{249BE929-BC9B-4812-935B-948564A90EE4}" srcOrd="0" destOrd="0" presId="urn:microsoft.com/office/officeart/2005/8/layout/hProcess9"/>
    <dgm:cxn modelId="{8F41D667-CCB6-4D96-BA53-ED43D5774995}" type="presOf" srcId="{2F75B8B1-734B-44A1-8A9D-35E5470275C8}" destId="{734E8871-A7D9-4EA4-9486-5B873ABEB36F}" srcOrd="0" destOrd="0" presId="urn:microsoft.com/office/officeart/2005/8/layout/hProcess9"/>
    <dgm:cxn modelId="{99297AA8-ED4A-4B5B-BDEE-04271DD5EDA3}" type="presOf" srcId="{35DD743C-C90A-4D15-B6E6-0D392957A82F}" destId="{73DFEA10-1166-4D70-B9A1-A13BA7947B74}" srcOrd="0" destOrd="0" presId="urn:microsoft.com/office/officeart/2005/8/layout/hProcess9"/>
    <dgm:cxn modelId="{80B6CC29-91A6-4B49-9AD6-7827F728E61E}" srcId="{2F75B8B1-734B-44A1-8A9D-35E5470275C8}" destId="{35DD743C-C90A-4D15-B6E6-0D392957A82F}" srcOrd="3" destOrd="0" parTransId="{AA174AFD-6135-4DC7-AFA3-82A3B5231063}" sibTransId="{97F89A3C-80BB-4184-9212-5DFA8B791F89}"/>
    <dgm:cxn modelId="{D0CBAF68-D180-4881-A9EE-5DD5B142F1C4}" srcId="{2F75B8B1-734B-44A1-8A9D-35E5470275C8}" destId="{8BD154AA-45CA-415C-92ED-36A200D33532}" srcOrd="0" destOrd="0" parTransId="{070B5BBB-E3D2-4C46-AE47-3ABDAB0DE216}" sibTransId="{D0189A20-13B9-419F-B707-FA82DD665D73}"/>
    <dgm:cxn modelId="{752D12EF-51B3-4DA8-9F1B-0E3863FD4B02}" type="presParOf" srcId="{734E8871-A7D9-4EA4-9486-5B873ABEB36F}" destId="{2937D477-595F-414E-81EA-4FE09D5E9FD6}" srcOrd="0" destOrd="0" presId="urn:microsoft.com/office/officeart/2005/8/layout/hProcess9"/>
    <dgm:cxn modelId="{3618CBBE-4BDA-40CC-AA7D-CFF155357708}" type="presParOf" srcId="{734E8871-A7D9-4EA4-9486-5B873ABEB36F}" destId="{7CAEC946-256F-4CAB-9F5A-22733D6E6F5D}" srcOrd="1" destOrd="0" presId="urn:microsoft.com/office/officeart/2005/8/layout/hProcess9"/>
    <dgm:cxn modelId="{AED6D1A6-CE35-4B47-85B3-CF2D6D249AF8}" type="presParOf" srcId="{7CAEC946-256F-4CAB-9F5A-22733D6E6F5D}" destId="{BD3F7CEB-88A3-4F60-AAAA-382A24107268}" srcOrd="0" destOrd="0" presId="urn:microsoft.com/office/officeart/2005/8/layout/hProcess9"/>
    <dgm:cxn modelId="{1D8BE691-512E-4BF4-A447-EC75018335D7}" type="presParOf" srcId="{7CAEC946-256F-4CAB-9F5A-22733D6E6F5D}" destId="{D8E1840F-5978-4CD7-86F3-43BE4F478F4B}" srcOrd="1" destOrd="0" presId="urn:microsoft.com/office/officeart/2005/8/layout/hProcess9"/>
    <dgm:cxn modelId="{D86AC499-6667-4ADF-AFC3-5A4A35F7D64B}" type="presParOf" srcId="{7CAEC946-256F-4CAB-9F5A-22733D6E6F5D}" destId="{93550629-FB44-4ABD-895D-A75A14468C09}" srcOrd="2" destOrd="0" presId="urn:microsoft.com/office/officeart/2005/8/layout/hProcess9"/>
    <dgm:cxn modelId="{419C4EA9-1BF2-4D86-B5CD-C4C7023A06B9}" type="presParOf" srcId="{7CAEC946-256F-4CAB-9F5A-22733D6E6F5D}" destId="{1EDA008E-1182-40C6-9C56-17C864B84FB8}" srcOrd="3" destOrd="0" presId="urn:microsoft.com/office/officeart/2005/8/layout/hProcess9"/>
    <dgm:cxn modelId="{72CC9759-08F6-4B52-8496-EF8F7265D1FC}" type="presParOf" srcId="{7CAEC946-256F-4CAB-9F5A-22733D6E6F5D}" destId="{7AC91B12-BCE4-4DDD-A928-DABB00E6B12A}" srcOrd="4" destOrd="0" presId="urn:microsoft.com/office/officeart/2005/8/layout/hProcess9"/>
    <dgm:cxn modelId="{9ED68F61-ACF4-443B-A213-2431E1D5E3A1}" type="presParOf" srcId="{7CAEC946-256F-4CAB-9F5A-22733D6E6F5D}" destId="{3E2D1C83-7E77-4847-BAB9-916C57D5B035}" srcOrd="5" destOrd="0" presId="urn:microsoft.com/office/officeart/2005/8/layout/hProcess9"/>
    <dgm:cxn modelId="{45EF1324-D07C-4577-BE7C-3F8BDCB1D5E9}" type="presParOf" srcId="{7CAEC946-256F-4CAB-9F5A-22733D6E6F5D}" destId="{73DFEA10-1166-4D70-B9A1-A13BA7947B74}" srcOrd="6" destOrd="0" presId="urn:microsoft.com/office/officeart/2005/8/layout/hProcess9"/>
    <dgm:cxn modelId="{1723EA7D-DCC7-4956-9A46-E5510410F245}" type="presParOf" srcId="{7CAEC946-256F-4CAB-9F5A-22733D6E6F5D}" destId="{E43F41AA-DC2A-4C38-93B2-88C97203B2A5}" srcOrd="7" destOrd="0" presId="urn:microsoft.com/office/officeart/2005/8/layout/hProcess9"/>
    <dgm:cxn modelId="{9B2370C1-A8B5-4134-8325-0D73BBE5BD74}" type="presParOf" srcId="{7CAEC946-256F-4CAB-9F5A-22733D6E6F5D}" destId="{249BE929-BC9B-4812-935B-948564A90EE4}" srcOrd="8"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A9AB36B-E532-49AA-AC4E-872263FEDAEC}"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s-SV"/>
        </a:p>
      </dgm:t>
    </dgm:pt>
    <dgm:pt modelId="{7F68C035-8025-4973-B58E-ED120BE8E232}">
      <dgm:prSet phldrT="[Texto]" custT="1"/>
      <dgm:spPr/>
      <dgm:t>
        <a:bodyPr/>
        <a:lstStyle/>
        <a:p>
          <a:r>
            <a:rPr lang="es-ES_tradnl" sz="1200" b="1" dirty="0" smtClean="0">
              <a:solidFill>
                <a:schemeClr val="accent1">
                  <a:lumMod val="50000"/>
                </a:schemeClr>
              </a:solidFill>
              <a:latin typeface="Verdana" pitchFamily="34" charset="0"/>
            </a:rPr>
            <a:t>PLAN</a:t>
          </a:r>
        </a:p>
        <a:p>
          <a:r>
            <a:rPr lang="es-ES_tradnl" sz="1200" b="1" dirty="0" smtClean="0">
              <a:solidFill>
                <a:schemeClr val="accent1">
                  <a:lumMod val="50000"/>
                </a:schemeClr>
              </a:solidFill>
              <a:latin typeface="Verdana" pitchFamily="34" charset="0"/>
            </a:rPr>
            <a:t>SEGUIMIENTO DENUNCIAS DE TERCEROS (SDT)</a:t>
          </a:r>
          <a:endParaRPr lang="es-SV" sz="1200" b="1" dirty="0">
            <a:solidFill>
              <a:schemeClr val="accent1">
                <a:lumMod val="50000"/>
              </a:schemeClr>
            </a:solidFill>
            <a:latin typeface="Verdana" pitchFamily="34" charset="0"/>
          </a:endParaRPr>
        </a:p>
      </dgm:t>
    </dgm:pt>
    <dgm:pt modelId="{162DD5DF-CF4A-4F7D-8D44-FD4C170FDBD5}" type="parTrans" cxnId="{F0E99D4F-CBB5-498B-8063-440660E28509}">
      <dgm:prSet/>
      <dgm:spPr/>
      <dgm:t>
        <a:bodyPr/>
        <a:lstStyle/>
        <a:p>
          <a:endParaRPr lang="es-SV"/>
        </a:p>
      </dgm:t>
    </dgm:pt>
    <dgm:pt modelId="{34F67EBB-86C2-47A7-A34A-3D2CF76791F9}" type="sibTrans" cxnId="{F0E99D4F-CBB5-498B-8063-440660E28509}">
      <dgm:prSet/>
      <dgm:spPr/>
      <dgm:t>
        <a:bodyPr/>
        <a:lstStyle/>
        <a:p>
          <a:endParaRPr lang="es-SV" dirty="0"/>
        </a:p>
      </dgm:t>
    </dgm:pt>
    <dgm:pt modelId="{5C947F02-3C56-4527-B624-783E24557BF4}">
      <dgm:prSet phldrT="[Texto]" custT="1"/>
      <dgm:spPr/>
      <dgm:t>
        <a:bodyPr/>
        <a:lstStyle/>
        <a:p>
          <a:r>
            <a:rPr lang="es-ES_tradnl" sz="1200" b="1" dirty="0" smtClean="0">
              <a:solidFill>
                <a:schemeClr val="accent1">
                  <a:lumMod val="50000"/>
                </a:schemeClr>
              </a:solidFill>
              <a:latin typeface="Verdana" pitchFamily="34" charset="0"/>
            </a:rPr>
            <a:t>PLAN</a:t>
          </a:r>
        </a:p>
        <a:p>
          <a:r>
            <a:rPr lang="es-ES_tradnl" sz="1200" b="1" dirty="0" smtClean="0">
              <a:solidFill>
                <a:schemeClr val="accent1">
                  <a:lumMod val="50000"/>
                </a:schemeClr>
              </a:solidFill>
              <a:latin typeface="Verdana" pitchFamily="34" charset="0"/>
            </a:rPr>
            <a:t>VERIFICACIÓN DE EMISION Y ENTREGA DE DOCUMENTOS (PUNTO FIJO)(VED)</a:t>
          </a:r>
        </a:p>
      </dgm:t>
    </dgm:pt>
    <dgm:pt modelId="{27F39DE9-BFE0-4238-B533-251DB60B7C2E}" type="parTrans" cxnId="{5F5F83C2-A3F5-4209-8F77-196886365AD1}">
      <dgm:prSet/>
      <dgm:spPr/>
      <dgm:t>
        <a:bodyPr/>
        <a:lstStyle/>
        <a:p>
          <a:endParaRPr lang="es-SV"/>
        </a:p>
      </dgm:t>
    </dgm:pt>
    <dgm:pt modelId="{3A8D2F09-3D0F-4316-A278-7591288BB0A4}" type="sibTrans" cxnId="{5F5F83C2-A3F5-4209-8F77-196886365AD1}">
      <dgm:prSet/>
      <dgm:spPr/>
      <dgm:t>
        <a:bodyPr/>
        <a:lstStyle/>
        <a:p>
          <a:endParaRPr lang="es-SV" dirty="0"/>
        </a:p>
      </dgm:t>
    </dgm:pt>
    <dgm:pt modelId="{A45621BF-F566-41F5-88FC-3867736F4BC5}">
      <dgm:prSet phldrT="[Texto]" custT="1"/>
      <dgm:spPr/>
      <dgm:t>
        <a:bodyPr/>
        <a:lstStyle/>
        <a:p>
          <a:r>
            <a:rPr lang="es-ES" sz="1200" b="1" dirty="0" smtClean="0">
              <a:solidFill>
                <a:schemeClr val="accent1">
                  <a:lumMod val="50000"/>
                </a:schemeClr>
              </a:solidFill>
              <a:latin typeface="Verdana" pitchFamily="34" charset="0"/>
            </a:rPr>
            <a:t>PLAN</a:t>
          </a:r>
        </a:p>
        <a:p>
          <a:r>
            <a:rPr lang="es-ES" sz="1200" b="1" dirty="0" smtClean="0">
              <a:solidFill>
                <a:schemeClr val="accent1">
                  <a:lumMod val="50000"/>
                </a:schemeClr>
              </a:solidFill>
              <a:latin typeface="Verdana" pitchFamily="34" charset="0"/>
            </a:rPr>
            <a:t>DIFERENCIA RETENCIONES IVA (DRI)</a:t>
          </a:r>
          <a:endParaRPr lang="es-SV" sz="1200" dirty="0">
            <a:solidFill>
              <a:schemeClr val="accent1">
                <a:lumMod val="50000"/>
              </a:schemeClr>
            </a:solidFill>
            <a:latin typeface="Verdana" pitchFamily="34" charset="0"/>
          </a:endParaRPr>
        </a:p>
      </dgm:t>
    </dgm:pt>
    <dgm:pt modelId="{C90B8A43-3A4E-476A-B1FA-9FF1EBFFB83E}" type="parTrans" cxnId="{05B294FD-9113-4718-997C-89C70C288056}">
      <dgm:prSet/>
      <dgm:spPr/>
      <dgm:t>
        <a:bodyPr/>
        <a:lstStyle/>
        <a:p>
          <a:endParaRPr lang="es-SV"/>
        </a:p>
      </dgm:t>
    </dgm:pt>
    <dgm:pt modelId="{555FD15E-C8D1-461D-8EC0-B5FCCA2479BF}" type="sibTrans" cxnId="{05B294FD-9113-4718-997C-89C70C288056}">
      <dgm:prSet/>
      <dgm:spPr/>
      <dgm:t>
        <a:bodyPr/>
        <a:lstStyle/>
        <a:p>
          <a:endParaRPr lang="es-SV" dirty="0"/>
        </a:p>
      </dgm:t>
    </dgm:pt>
    <dgm:pt modelId="{B2458BC5-F4E1-4A12-A3CF-03E5C12380CF}">
      <dgm:prSet phldrT="[Texto]" custT="1"/>
      <dgm:spPr/>
      <dgm:t>
        <a:bodyPr/>
        <a:lstStyle/>
        <a:p>
          <a:r>
            <a:rPr lang="es-ES" sz="1200" b="1" dirty="0" smtClean="0">
              <a:solidFill>
                <a:schemeClr val="accent1">
                  <a:lumMod val="50000"/>
                </a:schemeClr>
              </a:solidFill>
              <a:latin typeface="Verdana" pitchFamily="34" charset="0"/>
            </a:rPr>
            <a:t>PLAN DIFERENCIA RETENCIONES RENTA (DRE)</a:t>
          </a:r>
        </a:p>
        <a:p>
          <a:endParaRPr lang="es-SV" sz="1400" dirty="0"/>
        </a:p>
      </dgm:t>
    </dgm:pt>
    <dgm:pt modelId="{AD41A01B-5B40-409B-9E75-1B1C0564D8E4}" type="parTrans" cxnId="{92043018-874D-4A86-917B-7B5D46866DB8}">
      <dgm:prSet/>
      <dgm:spPr/>
      <dgm:t>
        <a:bodyPr/>
        <a:lstStyle/>
        <a:p>
          <a:endParaRPr lang="es-SV"/>
        </a:p>
      </dgm:t>
    </dgm:pt>
    <dgm:pt modelId="{DF9032A2-7658-4033-AA9F-9981D5EFCE19}" type="sibTrans" cxnId="{92043018-874D-4A86-917B-7B5D46866DB8}">
      <dgm:prSet/>
      <dgm:spPr/>
      <dgm:t>
        <a:bodyPr/>
        <a:lstStyle/>
        <a:p>
          <a:endParaRPr lang="es-SV" dirty="0"/>
        </a:p>
      </dgm:t>
    </dgm:pt>
    <dgm:pt modelId="{62C35D84-9934-4B32-AC15-121180ED929C}">
      <dgm:prSet phldrT="[Texto]" custT="1"/>
      <dgm:spPr/>
      <dgm:t>
        <a:bodyPr/>
        <a:lstStyle/>
        <a:p>
          <a:r>
            <a:rPr lang="es-ES" sz="1200" b="1" dirty="0" smtClean="0">
              <a:solidFill>
                <a:schemeClr val="accent1">
                  <a:lumMod val="50000"/>
                </a:schemeClr>
              </a:solidFill>
              <a:latin typeface="Verdana" pitchFamily="34" charset="0"/>
            </a:rPr>
            <a:t>PLAN BLOQUEO DE NIT</a:t>
          </a:r>
          <a:endParaRPr lang="es-SV" sz="1200" b="1" dirty="0"/>
        </a:p>
      </dgm:t>
    </dgm:pt>
    <dgm:pt modelId="{01606C48-CFCD-456A-A788-175E1803BA70}" type="parTrans" cxnId="{5B38C38F-43FF-458B-A150-360B8E728F6E}">
      <dgm:prSet/>
      <dgm:spPr/>
      <dgm:t>
        <a:bodyPr/>
        <a:lstStyle/>
        <a:p>
          <a:endParaRPr lang="es-SV"/>
        </a:p>
      </dgm:t>
    </dgm:pt>
    <dgm:pt modelId="{605E39D3-430F-4BA6-A398-79FB5EED4E86}" type="sibTrans" cxnId="{5B38C38F-43FF-458B-A150-360B8E728F6E}">
      <dgm:prSet/>
      <dgm:spPr/>
      <dgm:t>
        <a:bodyPr/>
        <a:lstStyle/>
        <a:p>
          <a:endParaRPr lang="es-SV" dirty="0"/>
        </a:p>
      </dgm:t>
    </dgm:pt>
    <dgm:pt modelId="{A9968CBB-E690-4F23-84D3-3730554C1E2F}" type="pres">
      <dgm:prSet presAssocID="{EA9AB36B-E532-49AA-AC4E-872263FEDAEC}" presName="cycle" presStyleCnt="0">
        <dgm:presLayoutVars>
          <dgm:dir/>
          <dgm:resizeHandles val="exact"/>
        </dgm:presLayoutVars>
      </dgm:prSet>
      <dgm:spPr/>
      <dgm:t>
        <a:bodyPr/>
        <a:lstStyle/>
        <a:p>
          <a:endParaRPr lang="es-SV"/>
        </a:p>
      </dgm:t>
    </dgm:pt>
    <dgm:pt modelId="{81D0A8B0-8DC7-43E9-8B4A-2D3005AC16C8}" type="pres">
      <dgm:prSet presAssocID="{7F68C035-8025-4973-B58E-ED120BE8E232}" presName="dummy" presStyleCnt="0"/>
      <dgm:spPr/>
    </dgm:pt>
    <dgm:pt modelId="{988B9CD6-1507-4DA3-9FAC-C97C1228A3A8}" type="pres">
      <dgm:prSet presAssocID="{7F68C035-8025-4973-B58E-ED120BE8E232}" presName="node" presStyleLbl="revTx" presStyleIdx="0" presStyleCnt="5">
        <dgm:presLayoutVars>
          <dgm:bulletEnabled val="1"/>
        </dgm:presLayoutVars>
      </dgm:prSet>
      <dgm:spPr/>
      <dgm:t>
        <a:bodyPr/>
        <a:lstStyle/>
        <a:p>
          <a:endParaRPr lang="es-SV"/>
        </a:p>
      </dgm:t>
    </dgm:pt>
    <dgm:pt modelId="{98667B78-09A5-42A0-9CFE-DD4FD039FC7E}" type="pres">
      <dgm:prSet presAssocID="{34F67EBB-86C2-47A7-A34A-3D2CF76791F9}" presName="sibTrans" presStyleLbl="node1" presStyleIdx="0" presStyleCnt="5" custLinFactNeighborX="5925" custLinFactNeighborY="-1757"/>
      <dgm:spPr/>
      <dgm:t>
        <a:bodyPr/>
        <a:lstStyle/>
        <a:p>
          <a:endParaRPr lang="es-SV"/>
        </a:p>
      </dgm:t>
    </dgm:pt>
    <dgm:pt modelId="{A3B51542-106A-4B59-A16E-20AF7339E9E3}" type="pres">
      <dgm:prSet presAssocID="{62C35D84-9934-4B32-AC15-121180ED929C}" presName="dummy" presStyleCnt="0"/>
      <dgm:spPr/>
    </dgm:pt>
    <dgm:pt modelId="{85EE3B04-7BF7-42C8-8625-0C8ACC440B11}" type="pres">
      <dgm:prSet presAssocID="{62C35D84-9934-4B32-AC15-121180ED929C}" presName="node" presStyleLbl="revTx" presStyleIdx="1" presStyleCnt="5" custRadScaleRad="98042" custRadScaleInc="-14765">
        <dgm:presLayoutVars>
          <dgm:bulletEnabled val="1"/>
        </dgm:presLayoutVars>
      </dgm:prSet>
      <dgm:spPr/>
      <dgm:t>
        <a:bodyPr/>
        <a:lstStyle/>
        <a:p>
          <a:endParaRPr lang="es-SV"/>
        </a:p>
      </dgm:t>
    </dgm:pt>
    <dgm:pt modelId="{856245E6-4A03-4E0D-8475-1039C9386023}" type="pres">
      <dgm:prSet presAssocID="{605E39D3-430F-4BA6-A398-79FB5EED4E86}" presName="sibTrans" presStyleLbl="node1" presStyleIdx="1" presStyleCnt="5" custAng="0" custLinFactNeighborX="3616" custLinFactNeighborY="526"/>
      <dgm:spPr/>
      <dgm:t>
        <a:bodyPr/>
        <a:lstStyle/>
        <a:p>
          <a:endParaRPr lang="es-SV"/>
        </a:p>
      </dgm:t>
    </dgm:pt>
    <dgm:pt modelId="{FACEA8CA-B08A-4DE4-B8EB-AD5AA12470C7}" type="pres">
      <dgm:prSet presAssocID="{5C947F02-3C56-4527-B624-783E24557BF4}" presName="dummy" presStyleCnt="0"/>
      <dgm:spPr/>
    </dgm:pt>
    <dgm:pt modelId="{1A725519-43B3-4C09-9C84-D5847753C562}" type="pres">
      <dgm:prSet presAssocID="{5C947F02-3C56-4527-B624-783E24557BF4}" presName="node" presStyleLbl="revTx" presStyleIdx="2" presStyleCnt="5" custScaleX="121669" custRadScaleRad="86198" custRadScaleInc="-10540">
        <dgm:presLayoutVars>
          <dgm:bulletEnabled val="1"/>
        </dgm:presLayoutVars>
      </dgm:prSet>
      <dgm:spPr/>
      <dgm:t>
        <a:bodyPr/>
        <a:lstStyle/>
        <a:p>
          <a:endParaRPr lang="es-SV"/>
        </a:p>
      </dgm:t>
    </dgm:pt>
    <dgm:pt modelId="{AAED5B52-2ABC-40BC-A8CD-5A4985400352}" type="pres">
      <dgm:prSet presAssocID="{3A8D2F09-3D0F-4316-A278-7591288BB0A4}" presName="sibTrans" presStyleLbl="node1" presStyleIdx="2" presStyleCnt="5"/>
      <dgm:spPr/>
      <dgm:t>
        <a:bodyPr/>
        <a:lstStyle/>
        <a:p>
          <a:endParaRPr lang="es-SV"/>
        </a:p>
      </dgm:t>
    </dgm:pt>
    <dgm:pt modelId="{1D1015EC-65EA-4F3E-A8AC-81EB0C7A1E62}" type="pres">
      <dgm:prSet presAssocID="{A45621BF-F566-41F5-88FC-3867736F4BC5}" presName="dummy" presStyleCnt="0"/>
      <dgm:spPr/>
    </dgm:pt>
    <dgm:pt modelId="{1EE1793A-7479-4DD2-AC53-36758ABFE675}" type="pres">
      <dgm:prSet presAssocID="{A45621BF-F566-41F5-88FC-3867736F4BC5}" presName="node" presStyleLbl="revTx" presStyleIdx="3" presStyleCnt="5" custScaleX="134780" custScaleY="82375">
        <dgm:presLayoutVars>
          <dgm:bulletEnabled val="1"/>
        </dgm:presLayoutVars>
      </dgm:prSet>
      <dgm:spPr/>
      <dgm:t>
        <a:bodyPr/>
        <a:lstStyle/>
        <a:p>
          <a:endParaRPr lang="es-SV"/>
        </a:p>
      </dgm:t>
    </dgm:pt>
    <dgm:pt modelId="{F956CC0A-0B25-4B2A-9199-10CA8DE96EAA}" type="pres">
      <dgm:prSet presAssocID="{555FD15E-C8D1-461D-8EC0-B5FCCA2479BF}" presName="sibTrans" presStyleLbl="node1" presStyleIdx="3" presStyleCnt="5" custLinFactNeighborX="3889" custLinFactNeighborY="-1578"/>
      <dgm:spPr/>
      <dgm:t>
        <a:bodyPr/>
        <a:lstStyle/>
        <a:p>
          <a:endParaRPr lang="es-SV"/>
        </a:p>
      </dgm:t>
    </dgm:pt>
    <dgm:pt modelId="{AAB3902F-27D7-4838-8C49-58140B24560C}" type="pres">
      <dgm:prSet presAssocID="{B2458BC5-F4E1-4A12-A3CF-03E5C12380CF}" presName="dummy" presStyleCnt="0"/>
      <dgm:spPr/>
    </dgm:pt>
    <dgm:pt modelId="{22736FBE-D8DF-4A12-A9FA-3E73807CCFB5}" type="pres">
      <dgm:prSet presAssocID="{B2458BC5-F4E1-4A12-A3CF-03E5C12380CF}" presName="node" presStyleLbl="revTx" presStyleIdx="4" presStyleCnt="5" custScaleY="64746" custRadScaleRad="95316" custRadScaleInc="-8638">
        <dgm:presLayoutVars>
          <dgm:bulletEnabled val="1"/>
        </dgm:presLayoutVars>
      </dgm:prSet>
      <dgm:spPr/>
      <dgm:t>
        <a:bodyPr/>
        <a:lstStyle/>
        <a:p>
          <a:endParaRPr lang="es-SV"/>
        </a:p>
      </dgm:t>
    </dgm:pt>
    <dgm:pt modelId="{CF9E68A9-4607-487D-A20C-31BC933266C3}" type="pres">
      <dgm:prSet presAssocID="{DF9032A2-7658-4033-AA9F-9981D5EFCE19}" presName="sibTrans" presStyleLbl="node1" presStyleIdx="4" presStyleCnt="5"/>
      <dgm:spPr/>
      <dgm:t>
        <a:bodyPr/>
        <a:lstStyle/>
        <a:p>
          <a:endParaRPr lang="es-SV"/>
        </a:p>
      </dgm:t>
    </dgm:pt>
  </dgm:ptLst>
  <dgm:cxnLst>
    <dgm:cxn modelId="{92043018-874D-4A86-917B-7B5D46866DB8}" srcId="{EA9AB36B-E532-49AA-AC4E-872263FEDAEC}" destId="{B2458BC5-F4E1-4A12-A3CF-03E5C12380CF}" srcOrd="4" destOrd="0" parTransId="{AD41A01B-5B40-409B-9E75-1B1C0564D8E4}" sibTransId="{DF9032A2-7658-4033-AA9F-9981D5EFCE19}"/>
    <dgm:cxn modelId="{5B38C38F-43FF-458B-A150-360B8E728F6E}" srcId="{EA9AB36B-E532-49AA-AC4E-872263FEDAEC}" destId="{62C35D84-9934-4B32-AC15-121180ED929C}" srcOrd="1" destOrd="0" parTransId="{01606C48-CFCD-456A-A788-175E1803BA70}" sibTransId="{605E39D3-430F-4BA6-A398-79FB5EED4E86}"/>
    <dgm:cxn modelId="{F0E99D4F-CBB5-498B-8063-440660E28509}" srcId="{EA9AB36B-E532-49AA-AC4E-872263FEDAEC}" destId="{7F68C035-8025-4973-B58E-ED120BE8E232}" srcOrd="0" destOrd="0" parTransId="{162DD5DF-CF4A-4F7D-8D44-FD4C170FDBD5}" sibTransId="{34F67EBB-86C2-47A7-A34A-3D2CF76791F9}"/>
    <dgm:cxn modelId="{DF31C0C7-8A1D-4900-93FF-2EA69A65C933}" type="presOf" srcId="{34F67EBB-86C2-47A7-A34A-3D2CF76791F9}" destId="{98667B78-09A5-42A0-9CFE-DD4FD039FC7E}" srcOrd="0" destOrd="0" presId="urn:microsoft.com/office/officeart/2005/8/layout/cycle1"/>
    <dgm:cxn modelId="{18D0165C-A808-4100-8AE3-AA707A154800}" type="presOf" srcId="{A45621BF-F566-41F5-88FC-3867736F4BC5}" destId="{1EE1793A-7479-4DD2-AC53-36758ABFE675}" srcOrd="0" destOrd="0" presId="urn:microsoft.com/office/officeart/2005/8/layout/cycle1"/>
    <dgm:cxn modelId="{8125E337-04D0-4333-9262-F4D2BE7400B4}" type="presOf" srcId="{B2458BC5-F4E1-4A12-A3CF-03E5C12380CF}" destId="{22736FBE-D8DF-4A12-A9FA-3E73807CCFB5}" srcOrd="0" destOrd="0" presId="urn:microsoft.com/office/officeart/2005/8/layout/cycle1"/>
    <dgm:cxn modelId="{6F02935E-849B-4B94-BD64-5077B3B3F175}" type="presOf" srcId="{DF9032A2-7658-4033-AA9F-9981D5EFCE19}" destId="{CF9E68A9-4607-487D-A20C-31BC933266C3}" srcOrd="0" destOrd="0" presId="urn:microsoft.com/office/officeart/2005/8/layout/cycle1"/>
    <dgm:cxn modelId="{ABA6EA6E-64EE-4901-B764-2FEFACB6E9D7}" type="presOf" srcId="{555FD15E-C8D1-461D-8EC0-B5FCCA2479BF}" destId="{F956CC0A-0B25-4B2A-9199-10CA8DE96EAA}" srcOrd="0" destOrd="0" presId="urn:microsoft.com/office/officeart/2005/8/layout/cycle1"/>
    <dgm:cxn modelId="{05B294FD-9113-4718-997C-89C70C288056}" srcId="{EA9AB36B-E532-49AA-AC4E-872263FEDAEC}" destId="{A45621BF-F566-41F5-88FC-3867736F4BC5}" srcOrd="3" destOrd="0" parTransId="{C90B8A43-3A4E-476A-B1FA-9FF1EBFFB83E}" sibTransId="{555FD15E-C8D1-461D-8EC0-B5FCCA2479BF}"/>
    <dgm:cxn modelId="{5F5F83C2-A3F5-4209-8F77-196886365AD1}" srcId="{EA9AB36B-E532-49AA-AC4E-872263FEDAEC}" destId="{5C947F02-3C56-4527-B624-783E24557BF4}" srcOrd="2" destOrd="0" parTransId="{27F39DE9-BFE0-4238-B533-251DB60B7C2E}" sibTransId="{3A8D2F09-3D0F-4316-A278-7591288BB0A4}"/>
    <dgm:cxn modelId="{ECDF5E92-6438-436B-81B0-8040D2BB0F3B}" type="presOf" srcId="{605E39D3-430F-4BA6-A398-79FB5EED4E86}" destId="{856245E6-4A03-4E0D-8475-1039C9386023}" srcOrd="0" destOrd="0" presId="urn:microsoft.com/office/officeart/2005/8/layout/cycle1"/>
    <dgm:cxn modelId="{CAD94EBC-BD49-4537-96A7-0FA919545833}" type="presOf" srcId="{62C35D84-9934-4B32-AC15-121180ED929C}" destId="{85EE3B04-7BF7-42C8-8625-0C8ACC440B11}" srcOrd="0" destOrd="0" presId="urn:microsoft.com/office/officeart/2005/8/layout/cycle1"/>
    <dgm:cxn modelId="{9C9C4471-C2A8-4BAE-88EF-50C3A99F3DE8}" type="presOf" srcId="{3A8D2F09-3D0F-4316-A278-7591288BB0A4}" destId="{AAED5B52-2ABC-40BC-A8CD-5A4985400352}" srcOrd="0" destOrd="0" presId="urn:microsoft.com/office/officeart/2005/8/layout/cycle1"/>
    <dgm:cxn modelId="{084248D0-EB29-452E-B421-0FA1D8B81F7A}" type="presOf" srcId="{7F68C035-8025-4973-B58E-ED120BE8E232}" destId="{988B9CD6-1507-4DA3-9FAC-C97C1228A3A8}" srcOrd="0" destOrd="0" presId="urn:microsoft.com/office/officeart/2005/8/layout/cycle1"/>
    <dgm:cxn modelId="{E17CF8FB-7253-41EE-BA23-A2F2151A381E}" type="presOf" srcId="{5C947F02-3C56-4527-B624-783E24557BF4}" destId="{1A725519-43B3-4C09-9C84-D5847753C562}" srcOrd="0" destOrd="0" presId="urn:microsoft.com/office/officeart/2005/8/layout/cycle1"/>
    <dgm:cxn modelId="{933B8066-B0D4-4D67-A9CB-305508C2749A}" type="presOf" srcId="{EA9AB36B-E532-49AA-AC4E-872263FEDAEC}" destId="{A9968CBB-E690-4F23-84D3-3730554C1E2F}" srcOrd="0" destOrd="0" presId="urn:microsoft.com/office/officeart/2005/8/layout/cycle1"/>
    <dgm:cxn modelId="{156CF68A-3FD0-4ACF-B46E-12CACAF2511B}" type="presParOf" srcId="{A9968CBB-E690-4F23-84D3-3730554C1E2F}" destId="{81D0A8B0-8DC7-43E9-8B4A-2D3005AC16C8}" srcOrd="0" destOrd="0" presId="urn:microsoft.com/office/officeart/2005/8/layout/cycle1"/>
    <dgm:cxn modelId="{EAA51F22-EFC2-4065-8CB4-4A68221B24B7}" type="presParOf" srcId="{A9968CBB-E690-4F23-84D3-3730554C1E2F}" destId="{988B9CD6-1507-4DA3-9FAC-C97C1228A3A8}" srcOrd="1" destOrd="0" presId="urn:microsoft.com/office/officeart/2005/8/layout/cycle1"/>
    <dgm:cxn modelId="{233414F1-ADEB-491C-AADD-42A561ABF89A}" type="presParOf" srcId="{A9968CBB-E690-4F23-84D3-3730554C1E2F}" destId="{98667B78-09A5-42A0-9CFE-DD4FD039FC7E}" srcOrd="2" destOrd="0" presId="urn:microsoft.com/office/officeart/2005/8/layout/cycle1"/>
    <dgm:cxn modelId="{6EE7CEE4-DB8B-46D3-9902-667BEFC115D3}" type="presParOf" srcId="{A9968CBB-E690-4F23-84D3-3730554C1E2F}" destId="{A3B51542-106A-4B59-A16E-20AF7339E9E3}" srcOrd="3" destOrd="0" presId="urn:microsoft.com/office/officeart/2005/8/layout/cycle1"/>
    <dgm:cxn modelId="{E044F89C-D19D-4353-94EA-8F0AE14B0AC1}" type="presParOf" srcId="{A9968CBB-E690-4F23-84D3-3730554C1E2F}" destId="{85EE3B04-7BF7-42C8-8625-0C8ACC440B11}" srcOrd="4" destOrd="0" presId="urn:microsoft.com/office/officeart/2005/8/layout/cycle1"/>
    <dgm:cxn modelId="{111B1C28-E44C-4A75-8BB3-01C5107E5088}" type="presParOf" srcId="{A9968CBB-E690-4F23-84D3-3730554C1E2F}" destId="{856245E6-4A03-4E0D-8475-1039C9386023}" srcOrd="5" destOrd="0" presId="urn:microsoft.com/office/officeart/2005/8/layout/cycle1"/>
    <dgm:cxn modelId="{896599D9-1BAA-47E2-938C-63FF8572C43F}" type="presParOf" srcId="{A9968CBB-E690-4F23-84D3-3730554C1E2F}" destId="{FACEA8CA-B08A-4DE4-B8EB-AD5AA12470C7}" srcOrd="6" destOrd="0" presId="urn:microsoft.com/office/officeart/2005/8/layout/cycle1"/>
    <dgm:cxn modelId="{CAEA9849-196B-4982-8195-12C05B824EC4}" type="presParOf" srcId="{A9968CBB-E690-4F23-84D3-3730554C1E2F}" destId="{1A725519-43B3-4C09-9C84-D5847753C562}" srcOrd="7" destOrd="0" presId="urn:microsoft.com/office/officeart/2005/8/layout/cycle1"/>
    <dgm:cxn modelId="{00ECA0FF-A454-4402-9355-0BA4276D4B52}" type="presParOf" srcId="{A9968CBB-E690-4F23-84D3-3730554C1E2F}" destId="{AAED5B52-2ABC-40BC-A8CD-5A4985400352}" srcOrd="8" destOrd="0" presId="urn:microsoft.com/office/officeart/2005/8/layout/cycle1"/>
    <dgm:cxn modelId="{A5366948-3DD9-4D40-B259-D644E3E301C6}" type="presParOf" srcId="{A9968CBB-E690-4F23-84D3-3730554C1E2F}" destId="{1D1015EC-65EA-4F3E-A8AC-81EB0C7A1E62}" srcOrd="9" destOrd="0" presId="urn:microsoft.com/office/officeart/2005/8/layout/cycle1"/>
    <dgm:cxn modelId="{3FD769CC-1B53-473F-9CF7-93BC91A47B4A}" type="presParOf" srcId="{A9968CBB-E690-4F23-84D3-3730554C1E2F}" destId="{1EE1793A-7479-4DD2-AC53-36758ABFE675}" srcOrd="10" destOrd="0" presId="urn:microsoft.com/office/officeart/2005/8/layout/cycle1"/>
    <dgm:cxn modelId="{042E8FAA-3FCF-4CA5-8794-04B959BB8F27}" type="presParOf" srcId="{A9968CBB-E690-4F23-84D3-3730554C1E2F}" destId="{F956CC0A-0B25-4B2A-9199-10CA8DE96EAA}" srcOrd="11" destOrd="0" presId="urn:microsoft.com/office/officeart/2005/8/layout/cycle1"/>
    <dgm:cxn modelId="{8953B8B8-2D63-4B51-8CB8-C5BAB042D006}" type="presParOf" srcId="{A9968CBB-E690-4F23-84D3-3730554C1E2F}" destId="{AAB3902F-27D7-4838-8C49-58140B24560C}" srcOrd="12" destOrd="0" presId="urn:microsoft.com/office/officeart/2005/8/layout/cycle1"/>
    <dgm:cxn modelId="{2CD93830-83F6-40AC-B59F-32B44D019F94}" type="presParOf" srcId="{A9968CBB-E690-4F23-84D3-3730554C1E2F}" destId="{22736FBE-D8DF-4A12-A9FA-3E73807CCFB5}" srcOrd="13" destOrd="0" presId="urn:microsoft.com/office/officeart/2005/8/layout/cycle1"/>
    <dgm:cxn modelId="{6614C381-4813-4C4A-8687-2137692544F7}" type="presParOf" srcId="{A9968CBB-E690-4F23-84D3-3730554C1E2F}" destId="{CF9E68A9-4607-487D-A20C-31BC933266C3}" srcOrd="14" destOrd="0" presId="urn:microsoft.com/office/officeart/2005/8/layout/cycle1"/>
  </dgm:cxnLst>
  <dgm:bg>
    <a:solidFill>
      <a:schemeClr val="bg1"/>
    </a:solid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D5D340B-15B7-470F-BC14-3A5D9AB1D3E9}"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s-ES"/>
        </a:p>
      </dgm:t>
    </dgm:pt>
    <dgm:pt modelId="{CD34DB23-74C1-44B1-AAEE-41142BA25C34}">
      <dgm:prSet phldrT="[Texto]" custT="1"/>
      <dgm:spPr/>
      <dgm:t>
        <a:bodyPr/>
        <a:lstStyle/>
        <a:p>
          <a:pPr algn="l"/>
          <a:r>
            <a:rPr lang="es-SV" sz="2000" dirty="0" smtClean="0"/>
            <a:t>Reducir el Incumplimiento Tributario</a:t>
          </a:r>
          <a:endParaRPr lang="es-ES" sz="2000" dirty="0"/>
        </a:p>
      </dgm:t>
    </dgm:pt>
    <dgm:pt modelId="{A4CEEFF0-AF84-4F2C-8451-8A34037F2E1A}" type="parTrans" cxnId="{379D21B2-BFCD-40B9-B57F-28A7A55402D4}">
      <dgm:prSet/>
      <dgm:spPr/>
      <dgm:t>
        <a:bodyPr/>
        <a:lstStyle/>
        <a:p>
          <a:endParaRPr lang="es-ES"/>
        </a:p>
      </dgm:t>
    </dgm:pt>
    <dgm:pt modelId="{6455D0C6-8042-42EA-9785-3FDD2F197528}" type="sibTrans" cxnId="{379D21B2-BFCD-40B9-B57F-28A7A55402D4}">
      <dgm:prSet/>
      <dgm:spPr/>
      <dgm:t>
        <a:bodyPr/>
        <a:lstStyle/>
        <a:p>
          <a:endParaRPr lang="es-ES"/>
        </a:p>
      </dgm:t>
    </dgm:pt>
    <dgm:pt modelId="{05F42CD0-EA96-49FE-9E69-60EFB09C2467}">
      <dgm:prSet phldrT="[Texto]" custT="1"/>
      <dgm:spPr/>
      <dgm:t>
        <a:bodyPr/>
        <a:lstStyle/>
        <a:p>
          <a:pPr algn="just"/>
          <a:r>
            <a:rPr lang="es-ES_tradnl" sz="1900" dirty="0" smtClean="0"/>
            <a:t>1. </a:t>
          </a:r>
          <a:r>
            <a:rPr lang="es-ES_tradnl" sz="1900" dirty="0" smtClean="0"/>
            <a:t>I</a:t>
          </a:r>
          <a:r>
            <a:rPr lang="es-SV" sz="1900" dirty="0" smtClean="0"/>
            <a:t>ncremento </a:t>
          </a:r>
          <a:r>
            <a:rPr lang="es-SV" sz="1900" dirty="0" smtClean="0"/>
            <a:t>de la recaudación de impuestos y multas.</a:t>
          </a:r>
          <a:endParaRPr lang="es-ES_tradnl" sz="1900" dirty="0" smtClean="0"/>
        </a:p>
        <a:p>
          <a:pPr algn="just"/>
          <a:r>
            <a:rPr lang="es-ES_tradnl" sz="1900" dirty="0" smtClean="0"/>
            <a:t>2. Incremento de la cobertura de fiscalizaciones    puntuales dirigidas a contribuyentes que presentan alguna inconsistencias en los valores declarados.</a:t>
          </a:r>
          <a:endParaRPr lang="es-ES" sz="1900" dirty="0" smtClean="0"/>
        </a:p>
        <a:p>
          <a:pPr algn="just"/>
          <a:r>
            <a:rPr lang="es-SV" sz="1900" dirty="0" smtClean="0"/>
            <a:t>2. Incremento en el Riesgo hacia los contribuyentes a ser fiscalizados mejorando la cultura tributaria.</a:t>
          </a:r>
        </a:p>
        <a:p>
          <a:pPr algn="just"/>
          <a:r>
            <a:rPr lang="es-SV" sz="1900" dirty="0" smtClean="0"/>
            <a:t>3. Incremento del control  hacia los contribuyentes mediante el uso intensivo de la información, tecnología y procedimientos de control sencillos y transparentes. </a:t>
          </a:r>
          <a:endParaRPr lang="es-ES" sz="1900" dirty="0"/>
        </a:p>
      </dgm:t>
    </dgm:pt>
    <dgm:pt modelId="{203D1869-0E77-492B-8E63-2F368D352D8A}" type="sibTrans" cxnId="{B6AB1408-7505-43C9-99DA-C275812584CB}">
      <dgm:prSet/>
      <dgm:spPr/>
      <dgm:t>
        <a:bodyPr/>
        <a:lstStyle/>
        <a:p>
          <a:endParaRPr lang="es-ES"/>
        </a:p>
      </dgm:t>
    </dgm:pt>
    <dgm:pt modelId="{C8BB895D-3A81-47BD-9E1C-7ADE39689BD0}" type="parTrans" cxnId="{B6AB1408-7505-43C9-99DA-C275812584CB}">
      <dgm:prSet/>
      <dgm:spPr/>
      <dgm:t>
        <a:bodyPr/>
        <a:lstStyle/>
        <a:p>
          <a:endParaRPr lang="es-ES"/>
        </a:p>
      </dgm:t>
    </dgm:pt>
    <dgm:pt modelId="{4844EE73-AC24-4501-A4C4-A1355508A635}" type="pres">
      <dgm:prSet presAssocID="{4D5D340B-15B7-470F-BC14-3A5D9AB1D3E9}" presName="compositeShape" presStyleCnt="0">
        <dgm:presLayoutVars>
          <dgm:chMax val="2"/>
          <dgm:dir/>
          <dgm:resizeHandles val="exact"/>
        </dgm:presLayoutVars>
      </dgm:prSet>
      <dgm:spPr/>
      <dgm:t>
        <a:bodyPr/>
        <a:lstStyle/>
        <a:p>
          <a:endParaRPr lang="es-ES"/>
        </a:p>
      </dgm:t>
    </dgm:pt>
    <dgm:pt modelId="{68D53553-C1A4-4DFA-8154-8F785EF20AA4}" type="pres">
      <dgm:prSet presAssocID="{4D5D340B-15B7-470F-BC14-3A5D9AB1D3E9}" presName="divider" presStyleLbl="fgShp" presStyleIdx="0" presStyleCnt="1" custLinFactNeighborX="0" custLinFactNeighborY="-47107"/>
      <dgm:spPr/>
    </dgm:pt>
    <dgm:pt modelId="{40CF82DD-1C62-4D4E-8813-AAA994FAA672}" type="pres">
      <dgm:prSet presAssocID="{CD34DB23-74C1-44B1-AAEE-41142BA25C34}" presName="downArrow" presStyleLbl="node1" presStyleIdx="0" presStyleCnt="2" custScaleX="44006" custScaleY="52004" custLinFactNeighborX="-452" custLinFactNeighborY="-4808"/>
      <dgm:spPr/>
    </dgm:pt>
    <dgm:pt modelId="{9DE84418-7899-4A0C-9A73-E09F6A135337}" type="pres">
      <dgm:prSet presAssocID="{CD34DB23-74C1-44B1-AAEE-41142BA25C34}" presName="downArrowText" presStyleLbl="revTx" presStyleIdx="0" presStyleCnt="2" custLinFactNeighborX="-15832" custLinFactNeighborY="-18315">
        <dgm:presLayoutVars>
          <dgm:bulletEnabled val="1"/>
        </dgm:presLayoutVars>
      </dgm:prSet>
      <dgm:spPr/>
      <dgm:t>
        <a:bodyPr/>
        <a:lstStyle/>
        <a:p>
          <a:endParaRPr lang="es-ES"/>
        </a:p>
      </dgm:t>
    </dgm:pt>
    <dgm:pt modelId="{D7CC4630-DB93-42C6-8D41-885A18C50EB2}" type="pres">
      <dgm:prSet presAssocID="{05F42CD0-EA96-49FE-9E69-60EFB09C2467}" presName="upArrow" presStyleLbl="node1" presStyleIdx="1" presStyleCnt="2" custScaleX="61356" custLinFactNeighborX="55920" custLinFactNeighborY="-14261"/>
      <dgm:spPr/>
    </dgm:pt>
    <dgm:pt modelId="{37388266-8FF6-4B79-9231-ADA27147650C}" type="pres">
      <dgm:prSet presAssocID="{05F42CD0-EA96-49FE-9E69-60EFB09C2467}" presName="upArrowText" presStyleLbl="revTx" presStyleIdx="1" presStyleCnt="2" custScaleX="227775" custScaleY="138972" custLinFactNeighborX="29926" custLinFactNeighborY="-14652">
        <dgm:presLayoutVars>
          <dgm:bulletEnabled val="1"/>
        </dgm:presLayoutVars>
      </dgm:prSet>
      <dgm:spPr/>
      <dgm:t>
        <a:bodyPr/>
        <a:lstStyle/>
        <a:p>
          <a:endParaRPr lang="es-ES"/>
        </a:p>
      </dgm:t>
    </dgm:pt>
  </dgm:ptLst>
  <dgm:cxnLst>
    <dgm:cxn modelId="{379D21B2-BFCD-40B9-B57F-28A7A55402D4}" srcId="{4D5D340B-15B7-470F-BC14-3A5D9AB1D3E9}" destId="{CD34DB23-74C1-44B1-AAEE-41142BA25C34}" srcOrd="0" destOrd="0" parTransId="{A4CEEFF0-AF84-4F2C-8451-8A34037F2E1A}" sibTransId="{6455D0C6-8042-42EA-9785-3FDD2F197528}"/>
    <dgm:cxn modelId="{B6AB1408-7505-43C9-99DA-C275812584CB}" srcId="{4D5D340B-15B7-470F-BC14-3A5D9AB1D3E9}" destId="{05F42CD0-EA96-49FE-9E69-60EFB09C2467}" srcOrd="1" destOrd="0" parTransId="{C8BB895D-3A81-47BD-9E1C-7ADE39689BD0}" sibTransId="{203D1869-0E77-492B-8E63-2F368D352D8A}"/>
    <dgm:cxn modelId="{9E5EAE11-149F-41F7-8932-58471700BE32}" type="presOf" srcId="{4D5D340B-15B7-470F-BC14-3A5D9AB1D3E9}" destId="{4844EE73-AC24-4501-A4C4-A1355508A635}" srcOrd="0" destOrd="0" presId="urn:microsoft.com/office/officeart/2005/8/layout/arrow3"/>
    <dgm:cxn modelId="{6AE48BA0-3C01-4A39-906E-0CB9A3E8B716}" type="presOf" srcId="{CD34DB23-74C1-44B1-AAEE-41142BA25C34}" destId="{9DE84418-7899-4A0C-9A73-E09F6A135337}" srcOrd="0" destOrd="0" presId="urn:microsoft.com/office/officeart/2005/8/layout/arrow3"/>
    <dgm:cxn modelId="{F2DD3815-3B75-493A-87E8-E7399AC0A39F}" type="presOf" srcId="{05F42CD0-EA96-49FE-9E69-60EFB09C2467}" destId="{37388266-8FF6-4B79-9231-ADA27147650C}" srcOrd="0" destOrd="0" presId="urn:microsoft.com/office/officeart/2005/8/layout/arrow3"/>
    <dgm:cxn modelId="{D2736C04-B658-484D-A9DD-6B43BFD7A3FE}" type="presParOf" srcId="{4844EE73-AC24-4501-A4C4-A1355508A635}" destId="{68D53553-C1A4-4DFA-8154-8F785EF20AA4}" srcOrd="0" destOrd="0" presId="urn:microsoft.com/office/officeart/2005/8/layout/arrow3"/>
    <dgm:cxn modelId="{3E8B643E-1431-4B9E-8DE9-D2FCF37E0B24}" type="presParOf" srcId="{4844EE73-AC24-4501-A4C4-A1355508A635}" destId="{40CF82DD-1C62-4D4E-8813-AAA994FAA672}" srcOrd="1" destOrd="0" presId="urn:microsoft.com/office/officeart/2005/8/layout/arrow3"/>
    <dgm:cxn modelId="{87D15380-710B-45F0-80B5-3D38B8E24CA1}" type="presParOf" srcId="{4844EE73-AC24-4501-A4C4-A1355508A635}" destId="{9DE84418-7899-4A0C-9A73-E09F6A135337}" srcOrd="2" destOrd="0" presId="urn:microsoft.com/office/officeart/2005/8/layout/arrow3"/>
    <dgm:cxn modelId="{6C3BB78D-D473-42F9-AB94-1C1004BE03F2}" type="presParOf" srcId="{4844EE73-AC24-4501-A4C4-A1355508A635}" destId="{D7CC4630-DB93-42C6-8D41-885A18C50EB2}" srcOrd="3" destOrd="0" presId="urn:microsoft.com/office/officeart/2005/8/layout/arrow3"/>
    <dgm:cxn modelId="{DC43A06C-63DA-4F62-B60C-E835BC584C3F}" type="presParOf" srcId="{4844EE73-AC24-4501-A4C4-A1355508A635}" destId="{37388266-8FF6-4B79-9231-ADA27147650C}" srcOrd="4" destOrd="0" presId="urn:microsoft.com/office/officeart/2005/8/layout/arrow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27A6E52-D3DA-4DA6-99E9-B0A84545ECC4}">
      <dsp:nvSpPr>
        <dsp:cNvPr id="0" name=""/>
        <dsp:cNvSpPr/>
      </dsp:nvSpPr>
      <dsp:spPr>
        <a:xfrm rot="10800000">
          <a:off x="-1" y="981"/>
          <a:ext cx="8496947" cy="585834"/>
        </a:xfrm>
        <a:prstGeom prst="homePlat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58337" tIns="83820" rIns="156464" bIns="83820" numCol="1" spcCol="1270" anchor="ctr" anchorCtr="0">
          <a:noAutofit/>
        </a:bodyPr>
        <a:lstStyle/>
        <a:p>
          <a:pPr lvl="0" algn="l" defTabSz="977900">
            <a:lnSpc>
              <a:spcPct val="90000"/>
            </a:lnSpc>
            <a:spcBef>
              <a:spcPct val="0"/>
            </a:spcBef>
            <a:spcAft>
              <a:spcPct val="35000"/>
            </a:spcAft>
          </a:pPr>
          <a:r>
            <a:rPr lang="es-SV" sz="2200" b="0" kern="1200" dirty="0" smtClean="0"/>
            <a:t>    Proceso general de selección y asignación a Unidades Fiscalizadoras</a:t>
          </a:r>
          <a:endParaRPr lang="es-SV" sz="2200" b="0" kern="1200" dirty="0"/>
        </a:p>
      </dsp:txBody>
      <dsp:txXfrm rot="10800000">
        <a:off x="-1" y="981"/>
        <a:ext cx="8496947" cy="585834"/>
      </dsp:txXfrm>
    </dsp:sp>
    <dsp:sp modelId="{E5CCB391-49FD-4775-9FEB-067D02885FC8}">
      <dsp:nvSpPr>
        <dsp:cNvPr id="0" name=""/>
        <dsp:cNvSpPr/>
      </dsp:nvSpPr>
      <dsp:spPr>
        <a:xfrm>
          <a:off x="19624" y="1039"/>
          <a:ext cx="585834" cy="585834"/>
        </a:xfrm>
        <a:prstGeom prst="ellipse">
          <a:avLst/>
        </a:prstGeom>
        <a:solidFill>
          <a:schemeClr val="accent3">
            <a:tint val="4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7C188815-E01C-417B-A893-7D5070C6B4B4}">
      <dsp:nvSpPr>
        <dsp:cNvPr id="0" name=""/>
        <dsp:cNvSpPr/>
      </dsp:nvSpPr>
      <dsp:spPr>
        <a:xfrm rot="10800000">
          <a:off x="-1" y="762260"/>
          <a:ext cx="8496947" cy="585834"/>
        </a:xfrm>
        <a:prstGeom prst="homePlat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58337" tIns="133350" rIns="248920" bIns="133350" numCol="1" spcCol="1270" anchor="ctr" anchorCtr="0">
          <a:noAutofit/>
        </a:bodyPr>
        <a:lstStyle/>
        <a:p>
          <a:pPr lvl="0" algn="l" defTabSz="1555750">
            <a:lnSpc>
              <a:spcPct val="90000"/>
            </a:lnSpc>
            <a:spcBef>
              <a:spcPct val="0"/>
            </a:spcBef>
            <a:spcAft>
              <a:spcPct val="35000"/>
            </a:spcAft>
          </a:pPr>
          <a:r>
            <a:rPr lang="es-SV" sz="3500" kern="1200" dirty="0" smtClean="0"/>
            <a:t>   </a:t>
          </a:r>
          <a:endParaRPr lang="es-SV" sz="3500" kern="1200" dirty="0"/>
        </a:p>
      </dsp:txBody>
      <dsp:txXfrm rot="10800000">
        <a:off x="-1" y="762260"/>
        <a:ext cx="8496947" cy="585834"/>
      </dsp:txXfrm>
    </dsp:sp>
    <dsp:sp modelId="{F15A5208-859B-4A81-B19D-72B2292232E8}">
      <dsp:nvSpPr>
        <dsp:cNvPr id="0" name=""/>
        <dsp:cNvSpPr/>
      </dsp:nvSpPr>
      <dsp:spPr>
        <a:xfrm>
          <a:off x="0" y="792102"/>
          <a:ext cx="585834" cy="585834"/>
        </a:xfrm>
        <a:prstGeom prst="ellipse">
          <a:avLst/>
        </a:prstGeom>
        <a:solidFill>
          <a:schemeClr val="accent3">
            <a:tint val="4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EAB6FBAF-EFD5-4CEC-83EA-E6CE055CFC83}">
      <dsp:nvSpPr>
        <dsp:cNvPr id="0" name=""/>
        <dsp:cNvSpPr/>
      </dsp:nvSpPr>
      <dsp:spPr>
        <a:xfrm rot="10800000">
          <a:off x="-1" y="1522971"/>
          <a:ext cx="8496947" cy="585834"/>
        </a:xfrm>
        <a:prstGeom prst="homePlat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58337" tIns="102870" rIns="192024" bIns="102870" numCol="1" spcCol="1270" anchor="ctr" anchorCtr="0">
          <a:noAutofit/>
        </a:bodyPr>
        <a:lstStyle/>
        <a:p>
          <a:pPr lvl="0" algn="ctr" defTabSz="1200150">
            <a:lnSpc>
              <a:spcPct val="90000"/>
            </a:lnSpc>
            <a:spcBef>
              <a:spcPct val="0"/>
            </a:spcBef>
            <a:spcAft>
              <a:spcPct val="35000"/>
            </a:spcAft>
          </a:pPr>
          <a:endParaRPr lang="es-SV" sz="2700" kern="1200" dirty="0"/>
        </a:p>
      </dsp:txBody>
      <dsp:txXfrm rot="10800000">
        <a:off x="-1" y="1522971"/>
        <a:ext cx="8496947" cy="585834"/>
      </dsp:txXfrm>
    </dsp:sp>
    <dsp:sp modelId="{C45B3AF4-7A42-4CB0-B760-0AF1F8E37BC1}">
      <dsp:nvSpPr>
        <dsp:cNvPr id="0" name=""/>
        <dsp:cNvSpPr/>
      </dsp:nvSpPr>
      <dsp:spPr>
        <a:xfrm>
          <a:off x="19624" y="1536732"/>
          <a:ext cx="585834" cy="585834"/>
        </a:xfrm>
        <a:prstGeom prst="ellipse">
          <a:avLst/>
        </a:prstGeom>
        <a:solidFill>
          <a:schemeClr val="accent3">
            <a:tint val="4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9FEC28FC-2D9E-453D-9E00-EA4E9E5AE02F}">
      <dsp:nvSpPr>
        <dsp:cNvPr id="0" name=""/>
        <dsp:cNvSpPr/>
      </dsp:nvSpPr>
      <dsp:spPr>
        <a:xfrm rot="10800000">
          <a:off x="-1" y="2283682"/>
          <a:ext cx="8496947" cy="585834"/>
        </a:xfrm>
        <a:prstGeom prst="homePlat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58337" tIns="83820" rIns="156464" bIns="83820" numCol="1" spcCol="1270" anchor="ctr" anchorCtr="0">
          <a:noAutofit/>
        </a:bodyPr>
        <a:lstStyle/>
        <a:p>
          <a:pPr lvl="0" algn="l" defTabSz="977900">
            <a:lnSpc>
              <a:spcPct val="90000"/>
            </a:lnSpc>
            <a:spcBef>
              <a:spcPct val="0"/>
            </a:spcBef>
            <a:spcAft>
              <a:spcPct val="35000"/>
            </a:spcAft>
          </a:pPr>
          <a:r>
            <a:rPr lang="es-SV" sz="2200" kern="1200" dirty="0" smtClean="0"/>
            <a:t>    Flujo de Proceso de Fiscalización Masiva</a:t>
          </a:r>
          <a:endParaRPr lang="es-SV" sz="2200" b="0" kern="1200" dirty="0"/>
        </a:p>
      </dsp:txBody>
      <dsp:txXfrm rot="10800000">
        <a:off x="-1" y="2283682"/>
        <a:ext cx="8496947" cy="585834"/>
      </dsp:txXfrm>
    </dsp:sp>
    <dsp:sp modelId="{5888C67B-65EE-41D4-86ED-9668A09C3108}">
      <dsp:nvSpPr>
        <dsp:cNvPr id="0" name=""/>
        <dsp:cNvSpPr/>
      </dsp:nvSpPr>
      <dsp:spPr>
        <a:xfrm>
          <a:off x="0" y="2304256"/>
          <a:ext cx="585834" cy="585834"/>
        </a:xfrm>
        <a:prstGeom prst="ellipse">
          <a:avLst/>
        </a:prstGeom>
        <a:solidFill>
          <a:schemeClr val="accent3">
            <a:tint val="4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31E66082-C5C1-4D6D-9903-88391388AC9F}">
      <dsp:nvSpPr>
        <dsp:cNvPr id="0" name=""/>
        <dsp:cNvSpPr/>
      </dsp:nvSpPr>
      <dsp:spPr>
        <a:xfrm rot="10800000">
          <a:off x="-1" y="3044392"/>
          <a:ext cx="8496947" cy="585834"/>
        </a:xfrm>
        <a:prstGeom prst="homePlat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58337" tIns="83820" rIns="156464" bIns="83820" numCol="1" spcCol="1270" anchor="ctr" anchorCtr="0">
          <a:noAutofit/>
        </a:bodyPr>
        <a:lstStyle/>
        <a:p>
          <a:pPr lvl="0" algn="l" defTabSz="977900">
            <a:lnSpc>
              <a:spcPct val="90000"/>
            </a:lnSpc>
            <a:spcBef>
              <a:spcPct val="0"/>
            </a:spcBef>
            <a:spcAft>
              <a:spcPct val="35000"/>
            </a:spcAft>
          </a:pPr>
          <a:r>
            <a:rPr lang="es-SV" sz="2200" kern="1200" dirty="0" smtClean="0"/>
            <a:t>    Generalidades de la División Gestión de Cartera.</a:t>
          </a:r>
          <a:endParaRPr lang="es-SV" sz="2200" kern="1200" dirty="0"/>
        </a:p>
      </dsp:txBody>
      <dsp:txXfrm rot="10800000">
        <a:off x="-1" y="3044392"/>
        <a:ext cx="8496947" cy="585834"/>
      </dsp:txXfrm>
    </dsp:sp>
    <dsp:sp modelId="{B81C54D8-AEC8-4A36-92CB-E008975F1A91}">
      <dsp:nvSpPr>
        <dsp:cNvPr id="0" name=""/>
        <dsp:cNvSpPr/>
      </dsp:nvSpPr>
      <dsp:spPr>
        <a:xfrm>
          <a:off x="0" y="3024035"/>
          <a:ext cx="585834" cy="585834"/>
        </a:xfrm>
        <a:prstGeom prst="ellipse">
          <a:avLst/>
        </a:prstGeom>
        <a:solidFill>
          <a:schemeClr val="accent3">
            <a:tint val="4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BF261407-AD0E-4C47-8BB9-F1E0248E4738}">
      <dsp:nvSpPr>
        <dsp:cNvPr id="0" name=""/>
        <dsp:cNvSpPr/>
      </dsp:nvSpPr>
      <dsp:spPr>
        <a:xfrm rot="10800000">
          <a:off x="-1" y="3805103"/>
          <a:ext cx="8496947" cy="585834"/>
        </a:xfrm>
        <a:prstGeom prst="homePlat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58337" tIns="102870" rIns="192024" bIns="102870" numCol="1" spcCol="1270" anchor="ctr" anchorCtr="0">
          <a:noAutofit/>
        </a:bodyPr>
        <a:lstStyle/>
        <a:p>
          <a:pPr lvl="0" algn="l" defTabSz="1200150">
            <a:lnSpc>
              <a:spcPct val="90000"/>
            </a:lnSpc>
            <a:spcBef>
              <a:spcPct val="0"/>
            </a:spcBef>
            <a:spcAft>
              <a:spcPct val="35000"/>
            </a:spcAft>
          </a:pPr>
          <a:r>
            <a:rPr lang="es-SV" sz="2700" kern="1200" dirty="0" smtClean="0"/>
            <a:t>   </a:t>
          </a:r>
          <a:r>
            <a:rPr lang="es-SV" sz="2200" kern="1200" dirty="0" smtClean="0"/>
            <a:t>Resultados  generales y Producción obtenida</a:t>
          </a:r>
          <a:endParaRPr lang="es-SV" sz="2200" kern="1200" dirty="0"/>
        </a:p>
      </dsp:txBody>
      <dsp:txXfrm rot="10800000">
        <a:off x="-1" y="3805103"/>
        <a:ext cx="8496947" cy="585834"/>
      </dsp:txXfrm>
    </dsp:sp>
    <dsp:sp modelId="{ED93E706-112E-4351-9E92-A20860DDB80F}">
      <dsp:nvSpPr>
        <dsp:cNvPr id="0" name=""/>
        <dsp:cNvSpPr/>
      </dsp:nvSpPr>
      <dsp:spPr>
        <a:xfrm>
          <a:off x="0" y="3806650"/>
          <a:ext cx="585834" cy="585834"/>
        </a:xfrm>
        <a:prstGeom prst="ellipse">
          <a:avLst/>
        </a:prstGeom>
        <a:solidFill>
          <a:schemeClr val="accent3">
            <a:tint val="4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60147EE-A5D6-4334-B557-2073C5E0992F}">
      <dsp:nvSpPr>
        <dsp:cNvPr id="0" name=""/>
        <dsp:cNvSpPr/>
      </dsp:nvSpPr>
      <dsp:spPr>
        <a:xfrm>
          <a:off x="6261" y="509568"/>
          <a:ext cx="2681311" cy="3450871"/>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ct val="15000"/>
            </a:spcAft>
            <a:buChar char="••"/>
          </a:pPr>
          <a:endParaRPr lang="es-SV" sz="1400" kern="1200" dirty="0">
            <a:latin typeface="+mn-lt"/>
            <a:cs typeface="Arial" pitchFamily="34" charset="0"/>
          </a:endParaRPr>
        </a:p>
        <a:p>
          <a:pPr marL="114300" lvl="1" indent="-114300" algn="l" defTabSz="622300">
            <a:lnSpc>
              <a:spcPct val="90000"/>
            </a:lnSpc>
            <a:spcBef>
              <a:spcPct val="0"/>
            </a:spcBef>
            <a:spcAft>
              <a:spcPct val="15000"/>
            </a:spcAft>
            <a:buChar char="••"/>
          </a:pPr>
          <a:r>
            <a:rPr lang="es-SV" sz="1400" kern="1200" dirty="0" smtClean="0">
              <a:latin typeface="+mn-lt"/>
              <a:cs typeface="Arial" pitchFamily="34" charset="0"/>
            </a:rPr>
            <a:t>Elabora Plan de Fiscalización</a:t>
          </a:r>
          <a:endParaRPr lang="es-SV" sz="1400" kern="1200" dirty="0">
            <a:latin typeface="+mn-lt"/>
            <a:cs typeface="Arial" pitchFamily="34" charset="0"/>
          </a:endParaRPr>
        </a:p>
        <a:p>
          <a:pPr marL="114300" lvl="1" indent="-114300" algn="l" defTabSz="622300">
            <a:lnSpc>
              <a:spcPct val="90000"/>
            </a:lnSpc>
            <a:spcBef>
              <a:spcPct val="0"/>
            </a:spcBef>
            <a:spcAft>
              <a:spcPct val="15000"/>
            </a:spcAft>
            <a:buChar char="••"/>
          </a:pPr>
          <a:r>
            <a:rPr lang="es-SV" sz="1400" kern="1200" dirty="0" smtClean="0">
              <a:latin typeface="+mn-lt"/>
              <a:cs typeface="Arial" pitchFamily="34" charset="0"/>
            </a:rPr>
            <a:t>Elabora criterios de selección de acuerdo a  Plan de Fiscalización</a:t>
          </a:r>
          <a:endParaRPr lang="es-SV" sz="1400" kern="1200" dirty="0">
            <a:latin typeface="+mn-lt"/>
            <a:cs typeface="Arial" pitchFamily="34" charset="0"/>
          </a:endParaRPr>
        </a:p>
        <a:p>
          <a:pPr marL="114300" lvl="1" indent="-114300" algn="l" defTabSz="622300">
            <a:lnSpc>
              <a:spcPct val="90000"/>
            </a:lnSpc>
            <a:spcBef>
              <a:spcPct val="0"/>
            </a:spcBef>
            <a:spcAft>
              <a:spcPct val="15000"/>
            </a:spcAft>
            <a:buChar char="••"/>
          </a:pPr>
          <a:r>
            <a:rPr lang="es-SV" sz="1400" kern="1200" dirty="0" smtClean="0">
              <a:latin typeface="+mn-lt"/>
              <a:cs typeface="Arial" pitchFamily="34" charset="0"/>
            </a:rPr>
            <a:t>Remite requerimiento a Informática </a:t>
          </a:r>
          <a:endParaRPr lang="es-SV" sz="1400" kern="1200" dirty="0">
            <a:latin typeface="+mn-lt"/>
            <a:cs typeface="Arial" pitchFamily="34" charset="0"/>
          </a:endParaRPr>
        </a:p>
        <a:p>
          <a:pPr marL="114300" lvl="1" indent="-114300" algn="l" defTabSz="622300">
            <a:lnSpc>
              <a:spcPct val="90000"/>
            </a:lnSpc>
            <a:spcBef>
              <a:spcPct val="0"/>
            </a:spcBef>
            <a:spcAft>
              <a:spcPct val="15000"/>
            </a:spcAft>
            <a:buChar char="••"/>
          </a:pPr>
          <a:r>
            <a:rPr lang="es-ES" sz="1400" kern="1200" dirty="0" smtClean="0">
              <a:latin typeface="+mn-lt"/>
              <a:cs typeface="Arial" pitchFamily="34" charset="0"/>
            </a:rPr>
            <a:t>Dar seguimiento a los planes de fiscalización programados, para efectos de retroalimentar el desarrollo de planes futuros.</a:t>
          </a:r>
          <a:endParaRPr lang="es-SV" sz="1400" kern="1200" dirty="0">
            <a:latin typeface="+mn-lt"/>
            <a:cs typeface="Arial" pitchFamily="34" charset="0"/>
          </a:endParaRPr>
        </a:p>
        <a:p>
          <a:pPr marL="57150" lvl="1" indent="-57150" algn="l" defTabSz="488950">
            <a:lnSpc>
              <a:spcPct val="90000"/>
            </a:lnSpc>
            <a:spcBef>
              <a:spcPct val="0"/>
            </a:spcBef>
            <a:spcAft>
              <a:spcPct val="15000"/>
            </a:spcAft>
            <a:buChar char="••"/>
          </a:pPr>
          <a:endParaRPr lang="es-SV" sz="1100" kern="1200" dirty="0">
            <a:latin typeface="+mn-lt"/>
            <a:cs typeface="Arial" pitchFamily="34" charset="0"/>
          </a:endParaRPr>
        </a:p>
      </dsp:txBody>
      <dsp:txXfrm>
        <a:off x="6261" y="509568"/>
        <a:ext cx="2681311" cy="2711398"/>
      </dsp:txXfrm>
    </dsp:sp>
    <dsp:sp modelId="{D4E69AE2-731D-4901-82B7-93FA4255D595}">
      <dsp:nvSpPr>
        <dsp:cNvPr id="0" name=""/>
        <dsp:cNvSpPr/>
      </dsp:nvSpPr>
      <dsp:spPr>
        <a:xfrm>
          <a:off x="1390325" y="1415765"/>
          <a:ext cx="2935592" cy="2935592"/>
        </a:xfrm>
        <a:prstGeom prst="leftCircularArrow">
          <a:avLst>
            <a:gd name="adj1" fmla="val 1977"/>
            <a:gd name="adj2" fmla="val 236727"/>
            <a:gd name="adj3" fmla="val 785299"/>
            <a:gd name="adj4" fmla="val 7797550"/>
            <a:gd name="adj5" fmla="val 2306"/>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962E2E0-91CF-4EDA-95FA-8612BD8FFBB5}">
      <dsp:nvSpPr>
        <dsp:cNvPr id="0" name=""/>
        <dsp:cNvSpPr/>
      </dsp:nvSpPr>
      <dsp:spPr>
        <a:xfrm flipV="1">
          <a:off x="966231" y="3515440"/>
          <a:ext cx="1979177" cy="444999"/>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2700" rIns="19050" bIns="12700" numCol="1" spcCol="1270" anchor="ctr" anchorCtr="0">
          <a:noAutofit/>
        </a:bodyPr>
        <a:lstStyle/>
        <a:p>
          <a:pPr lvl="0" algn="ctr" defTabSz="444500">
            <a:lnSpc>
              <a:spcPct val="90000"/>
            </a:lnSpc>
            <a:spcBef>
              <a:spcPct val="0"/>
            </a:spcBef>
            <a:spcAft>
              <a:spcPct val="35000"/>
            </a:spcAft>
          </a:pPr>
          <a:endParaRPr lang="es-SV" sz="1000" b="1" kern="1200" dirty="0">
            <a:latin typeface="+mn-lt"/>
            <a:cs typeface="Arial" pitchFamily="34" charset="0"/>
          </a:endParaRPr>
        </a:p>
      </dsp:txBody>
      <dsp:txXfrm flipV="1">
        <a:off x="966231" y="3515440"/>
        <a:ext cx="1979177" cy="444999"/>
      </dsp:txXfrm>
    </dsp:sp>
    <dsp:sp modelId="{679A4572-9859-4ED7-8F53-4FAEC39C3E2A}">
      <dsp:nvSpPr>
        <dsp:cNvPr id="0" name=""/>
        <dsp:cNvSpPr/>
      </dsp:nvSpPr>
      <dsp:spPr>
        <a:xfrm>
          <a:off x="3078838" y="447403"/>
          <a:ext cx="2984885" cy="3513036"/>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ct val="15000"/>
            </a:spcAft>
            <a:buChar char="••"/>
          </a:pPr>
          <a:r>
            <a:rPr lang="es-ES" sz="1400" kern="1200" dirty="0" smtClean="0">
              <a:latin typeface="+mn-lt"/>
              <a:cs typeface="Arial" pitchFamily="34" charset="0"/>
            </a:rPr>
            <a:t>Elaboración de reglas y variables determinadas en los criterios de selección</a:t>
          </a:r>
          <a:r>
            <a:rPr lang="es-SV" sz="1400" kern="1200" dirty="0" smtClean="0">
              <a:latin typeface="+mn-lt"/>
              <a:cs typeface="Arial" pitchFamily="34" charset="0"/>
            </a:rPr>
            <a:t> </a:t>
          </a:r>
          <a:endParaRPr lang="es-SV" sz="1400" kern="1200" dirty="0">
            <a:latin typeface="+mn-lt"/>
            <a:cs typeface="Arial" pitchFamily="34" charset="0"/>
          </a:endParaRPr>
        </a:p>
        <a:p>
          <a:pPr marL="114300" lvl="1" indent="-114300" algn="l" defTabSz="622300">
            <a:lnSpc>
              <a:spcPct val="90000"/>
            </a:lnSpc>
            <a:spcBef>
              <a:spcPct val="0"/>
            </a:spcBef>
            <a:spcAft>
              <a:spcPct val="15000"/>
            </a:spcAft>
            <a:buChar char="••"/>
          </a:pPr>
          <a:r>
            <a:rPr lang="es-ES" sz="1400" kern="1200" dirty="0" smtClean="0">
              <a:latin typeface="+mn-lt"/>
              <a:cs typeface="Arial" pitchFamily="34" charset="0"/>
            </a:rPr>
            <a:t>Valida los algoritmos para confirmar que cumplan con el objetivo trazado para cada plan </a:t>
          </a:r>
          <a:r>
            <a:rPr lang="es-SV" sz="1400" kern="1200" dirty="0" smtClean="0">
              <a:latin typeface="+mn-lt"/>
              <a:cs typeface="Arial" pitchFamily="34" charset="0"/>
            </a:rPr>
            <a:t>Selector de casos (CSMS).</a:t>
          </a:r>
          <a:endParaRPr lang="es-SV" sz="1400" kern="1200" dirty="0">
            <a:latin typeface="+mn-lt"/>
            <a:cs typeface="Arial" pitchFamily="34" charset="0"/>
          </a:endParaRPr>
        </a:p>
        <a:p>
          <a:pPr marL="114300" lvl="1" indent="-114300" algn="l" defTabSz="622300">
            <a:lnSpc>
              <a:spcPct val="90000"/>
            </a:lnSpc>
            <a:spcBef>
              <a:spcPct val="0"/>
            </a:spcBef>
            <a:spcAft>
              <a:spcPct val="15000"/>
            </a:spcAft>
            <a:buChar char="••"/>
          </a:pPr>
          <a:r>
            <a:rPr lang="es-SV" sz="1400" kern="1200" dirty="0" smtClean="0">
              <a:latin typeface="+mn-lt"/>
              <a:cs typeface="Arial" pitchFamily="34" charset="0"/>
            </a:rPr>
            <a:t>Realiza programación y </a:t>
          </a:r>
          <a:r>
            <a:rPr lang="es-SV" sz="1400" kern="1200" dirty="0" err="1" smtClean="0">
              <a:latin typeface="+mn-lt"/>
              <a:cs typeface="Arial" pitchFamily="34" charset="0"/>
            </a:rPr>
            <a:t>asiganción</a:t>
          </a:r>
          <a:r>
            <a:rPr lang="es-SV" sz="1400" kern="1200" dirty="0" smtClean="0">
              <a:latin typeface="+mn-lt"/>
              <a:cs typeface="Arial" pitchFamily="34" charset="0"/>
            </a:rPr>
            <a:t> de casos para las áreas según gestión a realizar a través de los diferentes medios de comunicación con el contribuyente</a:t>
          </a:r>
          <a:endParaRPr lang="es-SV" sz="1400" kern="1200" dirty="0">
            <a:latin typeface="+mn-lt"/>
            <a:cs typeface="Arial" pitchFamily="34" charset="0"/>
          </a:endParaRPr>
        </a:p>
      </dsp:txBody>
      <dsp:txXfrm>
        <a:off x="3078838" y="1200197"/>
        <a:ext cx="2984885" cy="2760242"/>
      </dsp:txXfrm>
    </dsp:sp>
    <dsp:sp modelId="{96F74A59-1A9B-4ABB-A49A-C0B1187C9343}">
      <dsp:nvSpPr>
        <dsp:cNvPr id="0" name=""/>
        <dsp:cNvSpPr/>
      </dsp:nvSpPr>
      <dsp:spPr>
        <a:xfrm>
          <a:off x="4606260" y="1392"/>
          <a:ext cx="2738831" cy="2738831"/>
        </a:xfrm>
        <a:prstGeom prst="circularArrow">
          <a:avLst>
            <a:gd name="adj1" fmla="val 2119"/>
            <a:gd name="adj2" fmla="val 254560"/>
            <a:gd name="adj3" fmla="val 21048110"/>
            <a:gd name="adj4" fmla="val 14053692"/>
            <a:gd name="adj5" fmla="val 2472"/>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9E53311-E069-4E73-AA4F-7A0B68267DCB}">
      <dsp:nvSpPr>
        <dsp:cNvPr id="0" name=""/>
        <dsp:cNvSpPr/>
      </dsp:nvSpPr>
      <dsp:spPr>
        <a:xfrm>
          <a:off x="4422427" y="310741"/>
          <a:ext cx="1578994" cy="453367"/>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SV" sz="1200" b="1" kern="1200" dirty="0" smtClean="0">
              <a:latin typeface="+mn-lt"/>
              <a:cs typeface="Arial" pitchFamily="34" charset="0"/>
            </a:rPr>
            <a:t>AREA DE INFORMATICA DE USC</a:t>
          </a:r>
          <a:endParaRPr lang="es-SV" sz="1200" b="1" kern="1200" dirty="0">
            <a:latin typeface="+mn-lt"/>
            <a:cs typeface="Arial" pitchFamily="34" charset="0"/>
          </a:endParaRPr>
        </a:p>
      </dsp:txBody>
      <dsp:txXfrm>
        <a:off x="4422427" y="310741"/>
        <a:ext cx="1578994" cy="453367"/>
      </dsp:txXfrm>
    </dsp:sp>
    <dsp:sp modelId="{DA31A0EF-6CA3-4099-AC96-3B136842DD51}">
      <dsp:nvSpPr>
        <dsp:cNvPr id="0" name=""/>
        <dsp:cNvSpPr/>
      </dsp:nvSpPr>
      <dsp:spPr>
        <a:xfrm>
          <a:off x="6231437" y="362423"/>
          <a:ext cx="2409522" cy="359801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533400">
            <a:lnSpc>
              <a:spcPct val="90000"/>
            </a:lnSpc>
            <a:spcBef>
              <a:spcPct val="0"/>
            </a:spcBef>
            <a:spcAft>
              <a:spcPct val="15000"/>
            </a:spcAft>
            <a:buChar char="••"/>
          </a:pPr>
          <a:endParaRPr lang="es-SV" sz="1200" kern="1200" dirty="0">
            <a:latin typeface="+mn-lt"/>
            <a:cs typeface="Arial" pitchFamily="34" charset="0"/>
          </a:endParaRPr>
        </a:p>
        <a:p>
          <a:pPr marL="114300" lvl="1" indent="-114300" algn="l" defTabSz="533400">
            <a:lnSpc>
              <a:spcPct val="90000"/>
            </a:lnSpc>
            <a:spcBef>
              <a:spcPct val="0"/>
            </a:spcBef>
            <a:spcAft>
              <a:spcPct val="15000"/>
            </a:spcAft>
            <a:buChar char="••"/>
          </a:pPr>
          <a:endParaRPr lang="es-SV" sz="1200" kern="1200" dirty="0">
            <a:latin typeface="+mn-lt"/>
            <a:cs typeface="Arial" pitchFamily="34" charset="0"/>
          </a:endParaRPr>
        </a:p>
        <a:p>
          <a:pPr marL="114300" lvl="1" indent="-114300" algn="l" defTabSz="533400">
            <a:lnSpc>
              <a:spcPct val="90000"/>
            </a:lnSpc>
            <a:spcBef>
              <a:spcPct val="0"/>
            </a:spcBef>
            <a:spcAft>
              <a:spcPct val="15000"/>
            </a:spcAft>
            <a:buChar char="••"/>
          </a:pPr>
          <a:endParaRPr lang="es-SV" sz="1200" kern="1200" dirty="0">
            <a:latin typeface="+mn-lt"/>
            <a:cs typeface="Arial" pitchFamily="34" charset="0"/>
          </a:endParaRPr>
        </a:p>
        <a:p>
          <a:pPr marL="114300" lvl="1" indent="-114300" algn="l" defTabSz="533400">
            <a:lnSpc>
              <a:spcPct val="90000"/>
            </a:lnSpc>
            <a:spcBef>
              <a:spcPct val="0"/>
            </a:spcBef>
            <a:spcAft>
              <a:spcPct val="15000"/>
            </a:spcAft>
            <a:buChar char="••"/>
          </a:pPr>
          <a:endParaRPr lang="es-SV" sz="1200" kern="1200" dirty="0">
            <a:latin typeface="+mn-lt"/>
            <a:cs typeface="Arial" pitchFamily="34" charset="0"/>
          </a:endParaRPr>
        </a:p>
        <a:p>
          <a:pPr marL="114300" lvl="1" indent="-114300" algn="l" defTabSz="622300">
            <a:lnSpc>
              <a:spcPct val="90000"/>
            </a:lnSpc>
            <a:spcBef>
              <a:spcPct val="0"/>
            </a:spcBef>
            <a:spcAft>
              <a:spcPct val="15000"/>
            </a:spcAft>
            <a:buChar char="••"/>
          </a:pPr>
          <a:r>
            <a:rPr lang="es-SV" sz="1400" b="0" kern="1200" dirty="0" smtClean="0">
              <a:latin typeface="+mn-lt"/>
              <a:cs typeface="Arial" pitchFamily="34" charset="0"/>
            </a:rPr>
            <a:t>Reciben asignación de casos e información de los casos a gestionar.</a:t>
          </a:r>
          <a:endParaRPr lang="es-SV" sz="1400" b="0" kern="1200" dirty="0">
            <a:latin typeface="+mn-lt"/>
            <a:cs typeface="Arial" pitchFamily="34" charset="0"/>
          </a:endParaRPr>
        </a:p>
        <a:p>
          <a:pPr marL="114300" lvl="1" indent="-114300" algn="l" defTabSz="622300">
            <a:lnSpc>
              <a:spcPct val="90000"/>
            </a:lnSpc>
            <a:spcBef>
              <a:spcPct val="0"/>
            </a:spcBef>
            <a:spcAft>
              <a:spcPct val="15000"/>
            </a:spcAft>
            <a:buChar char="••"/>
          </a:pPr>
          <a:r>
            <a:rPr lang="es-SV" sz="1400" kern="1200" dirty="0" smtClean="0">
              <a:latin typeface="+mn-lt"/>
              <a:cs typeface="Arial" pitchFamily="34" charset="0"/>
            </a:rPr>
            <a:t>Realizan las gestiones de fiscalización correspondientes a los casos asignados, según el </a:t>
          </a:r>
          <a:r>
            <a:rPr lang="es-SV" sz="1400" b="1" kern="1200" dirty="0" smtClean="0">
              <a:latin typeface="+mn-lt"/>
              <a:cs typeface="Arial" pitchFamily="34" charset="0"/>
              <a:hlinkClick xmlns:r="http://schemas.openxmlformats.org/officeDocument/2006/relationships" r:id="" action="ppaction://noaction"/>
            </a:rPr>
            <a:t>Flujo de Fiscalización Masiva</a:t>
          </a:r>
          <a:r>
            <a:rPr lang="es-SV" sz="1400" b="1" kern="1200" dirty="0" smtClean="0">
              <a:latin typeface="+mn-lt"/>
              <a:cs typeface="Arial" pitchFamily="34" charset="0"/>
            </a:rPr>
            <a:t>.</a:t>
          </a:r>
          <a:endParaRPr lang="es-SV" sz="1400" b="1" kern="1200" dirty="0">
            <a:latin typeface="+mn-lt"/>
            <a:cs typeface="Arial" pitchFamily="34" charset="0"/>
          </a:endParaRPr>
        </a:p>
        <a:p>
          <a:pPr marL="114300" lvl="1" indent="-114300" algn="l" defTabSz="533400">
            <a:lnSpc>
              <a:spcPct val="90000"/>
            </a:lnSpc>
            <a:spcBef>
              <a:spcPct val="0"/>
            </a:spcBef>
            <a:spcAft>
              <a:spcPct val="15000"/>
            </a:spcAft>
            <a:buChar char="••"/>
          </a:pPr>
          <a:endParaRPr lang="es-SV" sz="1200" kern="1200" dirty="0">
            <a:latin typeface="+mn-lt"/>
            <a:cs typeface="Arial" pitchFamily="34" charset="0"/>
          </a:endParaRPr>
        </a:p>
        <a:p>
          <a:pPr marL="114300" lvl="1" indent="-114300" algn="l" defTabSz="533400">
            <a:lnSpc>
              <a:spcPct val="90000"/>
            </a:lnSpc>
            <a:spcBef>
              <a:spcPct val="0"/>
            </a:spcBef>
            <a:spcAft>
              <a:spcPct val="15000"/>
            </a:spcAft>
            <a:buChar char="••"/>
          </a:pPr>
          <a:endParaRPr lang="es-SV" sz="1200" kern="1200" dirty="0">
            <a:latin typeface="+mn-lt"/>
            <a:cs typeface="Arial" pitchFamily="34" charset="0"/>
          </a:endParaRPr>
        </a:p>
        <a:p>
          <a:pPr marL="57150" lvl="1" indent="-57150" algn="l" defTabSz="488950">
            <a:lnSpc>
              <a:spcPct val="90000"/>
            </a:lnSpc>
            <a:spcBef>
              <a:spcPct val="0"/>
            </a:spcBef>
            <a:spcAft>
              <a:spcPct val="15000"/>
            </a:spcAft>
            <a:buChar char="••"/>
          </a:pPr>
          <a:endParaRPr lang="es-SV" sz="1100" kern="1200" dirty="0">
            <a:latin typeface="+mn-lt"/>
            <a:cs typeface="Arial" pitchFamily="34" charset="0"/>
          </a:endParaRPr>
        </a:p>
        <a:p>
          <a:pPr marL="57150" lvl="1" indent="-57150" algn="l" defTabSz="488950">
            <a:lnSpc>
              <a:spcPct val="90000"/>
            </a:lnSpc>
            <a:spcBef>
              <a:spcPct val="0"/>
            </a:spcBef>
            <a:spcAft>
              <a:spcPct val="15000"/>
            </a:spcAft>
            <a:buChar char="••"/>
          </a:pPr>
          <a:endParaRPr lang="es-SV" sz="1100" kern="1200" dirty="0">
            <a:latin typeface="+mn-lt"/>
            <a:cs typeface="Arial" pitchFamily="34" charset="0"/>
          </a:endParaRPr>
        </a:p>
      </dsp:txBody>
      <dsp:txXfrm>
        <a:off x="6231437" y="362423"/>
        <a:ext cx="2409522" cy="2827013"/>
      </dsp:txXfrm>
    </dsp:sp>
    <dsp:sp modelId="{4752E5F3-09ED-4B1E-9491-298C9DD5AB69}">
      <dsp:nvSpPr>
        <dsp:cNvPr id="0" name=""/>
        <dsp:cNvSpPr/>
      </dsp:nvSpPr>
      <dsp:spPr>
        <a:xfrm>
          <a:off x="6876977" y="3498645"/>
          <a:ext cx="1763982" cy="461794"/>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SV" sz="1200" b="1" kern="1200" dirty="0" smtClean="0">
              <a:latin typeface="+mn-lt"/>
              <a:cs typeface="Arial" pitchFamily="34" charset="0"/>
            </a:rPr>
            <a:t>UNIDADES FISCALIZADORAS</a:t>
          </a:r>
          <a:endParaRPr lang="es-SV" sz="1200" b="1" kern="1200" dirty="0">
            <a:latin typeface="+mn-lt"/>
            <a:cs typeface="Arial" pitchFamily="34" charset="0"/>
          </a:endParaRPr>
        </a:p>
      </dsp:txBody>
      <dsp:txXfrm>
        <a:off x="6876977" y="3498645"/>
        <a:ext cx="1763982" cy="46179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0D665D6-4B0E-47AB-8E71-7285282DA3F5}">
      <dsp:nvSpPr>
        <dsp:cNvPr id="0" name=""/>
        <dsp:cNvSpPr/>
      </dsp:nvSpPr>
      <dsp:spPr>
        <a:xfrm>
          <a:off x="2414736" y="2091256"/>
          <a:ext cx="1266527" cy="1266527"/>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t" anchorCtr="0">
          <a:noAutofit/>
        </a:bodyPr>
        <a:lstStyle/>
        <a:p>
          <a:pPr lvl="0" algn="ctr" defTabSz="889000">
            <a:lnSpc>
              <a:spcPct val="90000"/>
            </a:lnSpc>
            <a:spcBef>
              <a:spcPct val="0"/>
            </a:spcBef>
            <a:spcAft>
              <a:spcPct val="35000"/>
            </a:spcAft>
          </a:pPr>
          <a:r>
            <a:rPr lang="es-ES" sz="2000" b="1" kern="1200" dirty="0" smtClean="0"/>
            <a:t> Sistema</a:t>
          </a:r>
          <a:endParaRPr lang="es-ES" sz="2000" b="1" kern="1200" dirty="0"/>
        </a:p>
      </dsp:txBody>
      <dsp:txXfrm>
        <a:off x="2414736" y="2091256"/>
        <a:ext cx="1266527" cy="1266527"/>
      </dsp:txXfrm>
    </dsp:sp>
    <dsp:sp modelId="{91A1E204-1898-44B2-9D5C-20FC3811038A}">
      <dsp:nvSpPr>
        <dsp:cNvPr id="0" name=""/>
        <dsp:cNvSpPr/>
      </dsp:nvSpPr>
      <dsp:spPr>
        <a:xfrm rot="16200000">
          <a:off x="2912784" y="1628476"/>
          <a:ext cx="270431" cy="430619"/>
        </a:xfrm>
        <a:prstGeom prst="rightArrow">
          <a:avLst>
            <a:gd name="adj1" fmla="val 60000"/>
            <a:gd name="adj2" fmla="val 5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a:p>
      </dsp:txBody>
      <dsp:txXfrm rot="16200000">
        <a:off x="2912784" y="1628476"/>
        <a:ext cx="270431" cy="430619"/>
      </dsp:txXfrm>
    </dsp:sp>
    <dsp:sp modelId="{E3E325FF-2572-45A4-A794-2AB9F7266060}">
      <dsp:nvSpPr>
        <dsp:cNvPr id="0" name=""/>
        <dsp:cNvSpPr/>
      </dsp:nvSpPr>
      <dsp:spPr>
        <a:xfrm>
          <a:off x="2261367" y="7744"/>
          <a:ext cx="1573264" cy="1573264"/>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ES" sz="1300" b="1" kern="1200" dirty="0" smtClean="0"/>
            <a:t>Selector</a:t>
          </a:r>
          <a:endParaRPr lang="es-ES" sz="1300" b="1" kern="1200" dirty="0"/>
        </a:p>
      </dsp:txBody>
      <dsp:txXfrm>
        <a:off x="2261367" y="7744"/>
        <a:ext cx="1573264" cy="1573264"/>
      </dsp:txXfrm>
    </dsp:sp>
    <dsp:sp modelId="{26B5A725-B43D-49C4-B1F8-B4973CE7594C}">
      <dsp:nvSpPr>
        <dsp:cNvPr id="0" name=""/>
        <dsp:cNvSpPr/>
      </dsp:nvSpPr>
      <dsp:spPr>
        <a:xfrm rot="1800000">
          <a:off x="3675522" y="2949577"/>
          <a:ext cx="270431" cy="430619"/>
        </a:xfrm>
        <a:prstGeom prst="rightArrow">
          <a:avLst>
            <a:gd name="adj1" fmla="val 60000"/>
            <a:gd name="adj2" fmla="val 50000"/>
          </a:avLst>
        </a:prstGeom>
        <a:solidFill>
          <a:schemeClr val="accent4">
            <a:hueOff val="-2232385"/>
            <a:satOff val="13449"/>
            <a:lumOff val="1078"/>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a:p>
      </dsp:txBody>
      <dsp:txXfrm rot="1800000">
        <a:off x="3675522" y="2949577"/>
        <a:ext cx="270431" cy="430619"/>
      </dsp:txXfrm>
    </dsp:sp>
    <dsp:sp modelId="{F2C5FB5F-F2F6-4DC4-BD46-66DF13798189}">
      <dsp:nvSpPr>
        <dsp:cNvPr id="0" name=""/>
        <dsp:cNvSpPr/>
      </dsp:nvSpPr>
      <dsp:spPr>
        <a:xfrm>
          <a:off x="3932920" y="2902959"/>
          <a:ext cx="1573264" cy="1573264"/>
        </a:xfrm>
        <a:prstGeom prst="ellips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ES" sz="1300" b="1" kern="1200" dirty="0" smtClean="0"/>
            <a:t>Administración</a:t>
          </a:r>
          <a:endParaRPr lang="es-ES" sz="1300" b="1" kern="1200" dirty="0"/>
        </a:p>
      </dsp:txBody>
      <dsp:txXfrm>
        <a:off x="3932920" y="2902959"/>
        <a:ext cx="1573264" cy="1573264"/>
      </dsp:txXfrm>
    </dsp:sp>
    <dsp:sp modelId="{C4DE8F3F-90C9-44CE-835F-B9F7847EF702}">
      <dsp:nvSpPr>
        <dsp:cNvPr id="0" name=""/>
        <dsp:cNvSpPr/>
      </dsp:nvSpPr>
      <dsp:spPr>
        <a:xfrm rot="9000000">
          <a:off x="2150046" y="2949577"/>
          <a:ext cx="270431" cy="430619"/>
        </a:xfrm>
        <a:prstGeom prst="rightArrow">
          <a:avLst>
            <a:gd name="adj1" fmla="val 60000"/>
            <a:gd name="adj2" fmla="val 50000"/>
          </a:avLst>
        </a:prstGeom>
        <a:solidFill>
          <a:schemeClr val="accent4">
            <a:hueOff val="-4464770"/>
            <a:satOff val="26899"/>
            <a:lumOff val="2156"/>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a:p>
      </dsp:txBody>
      <dsp:txXfrm rot="9000000">
        <a:off x="2150046" y="2949577"/>
        <a:ext cx="270431" cy="430619"/>
      </dsp:txXfrm>
    </dsp:sp>
    <dsp:sp modelId="{991BD2A3-6415-4245-ABF4-A01552D603E4}">
      <dsp:nvSpPr>
        <dsp:cNvPr id="0" name=""/>
        <dsp:cNvSpPr/>
      </dsp:nvSpPr>
      <dsp:spPr>
        <a:xfrm>
          <a:off x="589814" y="2902959"/>
          <a:ext cx="1573264" cy="1573264"/>
        </a:xfrm>
        <a:prstGeom prst="ellips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ES" sz="1300" b="1" kern="1200" dirty="0" smtClean="0"/>
            <a:t>Gestión</a:t>
          </a:r>
          <a:endParaRPr lang="es-ES" sz="1300" b="1" kern="1200" dirty="0"/>
        </a:p>
      </dsp:txBody>
      <dsp:txXfrm>
        <a:off x="589814" y="2902959"/>
        <a:ext cx="1573264" cy="157326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937D477-595F-414E-81EA-4FE09D5E9FD6}">
      <dsp:nvSpPr>
        <dsp:cNvPr id="0" name=""/>
        <dsp:cNvSpPr/>
      </dsp:nvSpPr>
      <dsp:spPr>
        <a:xfrm>
          <a:off x="504081" y="0"/>
          <a:ext cx="6436563" cy="3384376"/>
        </a:xfrm>
        <a:prstGeom prst="rightArrow">
          <a:avLst/>
        </a:prstGeom>
        <a:solidFill>
          <a:schemeClr val="accent2">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BD3F7CEB-88A3-4F60-AAAA-382A24107268}">
      <dsp:nvSpPr>
        <dsp:cNvPr id="0" name=""/>
        <dsp:cNvSpPr/>
      </dsp:nvSpPr>
      <dsp:spPr>
        <a:xfrm>
          <a:off x="1010439" y="918451"/>
          <a:ext cx="1476711" cy="135375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SV" sz="1100" b="1" kern="1200" dirty="0" smtClean="0">
              <a:latin typeface="Calibri" panose="020F0502020204030204" pitchFamily="34" charset="0"/>
            </a:rPr>
            <a:t>SECCIÓN DE  PLANES MASIVOS</a:t>
          </a:r>
          <a:endParaRPr lang="es-SV" sz="1100" b="1" kern="1200" dirty="0">
            <a:latin typeface="Calibri" panose="020F0502020204030204" pitchFamily="34" charset="0"/>
          </a:endParaRPr>
        </a:p>
      </dsp:txBody>
      <dsp:txXfrm>
        <a:off x="1010439" y="918451"/>
        <a:ext cx="1476711" cy="1353750"/>
      </dsp:txXfrm>
    </dsp:sp>
    <dsp:sp modelId="{93550629-FB44-4ABD-895D-A75A14468C09}">
      <dsp:nvSpPr>
        <dsp:cNvPr id="0" name=""/>
        <dsp:cNvSpPr/>
      </dsp:nvSpPr>
      <dsp:spPr>
        <a:xfrm>
          <a:off x="3024334" y="936104"/>
          <a:ext cx="1476711" cy="135375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SV" sz="1100" b="1" kern="1200" dirty="0" smtClean="0">
              <a:latin typeface="Calibri" panose="020F0502020204030204" pitchFamily="34" charset="0"/>
            </a:rPr>
            <a:t>SECCIÓN DE GESTIÓN DE CARTERA</a:t>
          </a:r>
          <a:endParaRPr lang="es-SV" sz="1100" b="1" kern="1200" dirty="0">
            <a:latin typeface="Calibri" panose="020F0502020204030204" pitchFamily="34" charset="0"/>
          </a:endParaRPr>
        </a:p>
      </dsp:txBody>
      <dsp:txXfrm>
        <a:off x="3024334" y="936104"/>
        <a:ext cx="1476711" cy="1353750"/>
      </dsp:txXfrm>
    </dsp:sp>
    <dsp:sp modelId="{7AC91B12-BCE4-4DDD-A928-DABB00E6B12A}">
      <dsp:nvSpPr>
        <dsp:cNvPr id="0" name=""/>
        <dsp:cNvSpPr/>
      </dsp:nvSpPr>
      <dsp:spPr>
        <a:xfrm>
          <a:off x="4896538" y="1008110"/>
          <a:ext cx="1476711" cy="1353750"/>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SV" sz="1100" b="1" kern="1200" dirty="0" smtClean="0">
              <a:latin typeface="Calibri" panose="020F0502020204030204" pitchFamily="34" charset="0"/>
            </a:rPr>
            <a:t>SECCIÓN DE OMISOS</a:t>
          </a:r>
          <a:endParaRPr lang="es-SV" sz="1100" b="1" kern="1200" dirty="0">
            <a:latin typeface="Calibri" panose="020F0502020204030204" pitchFamily="34" charset="0"/>
          </a:endParaRPr>
        </a:p>
      </dsp:txBody>
      <dsp:txXfrm>
        <a:off x="4896538" y="1008110"/>
        <a:ext cx="1476711" cy="1353750"/>
      </dsp:txXfrm>
    </dsp:sp>
    <dsp:sp modelId="{73DFEA10-1166-4D70-B9A1-A13BA7947B74}">
      <dsp:nvSpPr>
        <dsp:cNvPr id="0" name=""/>
        <dsp:cNvSpPr/>
      </dsp:nvSpPr>
      <dsp:spPr>
        <a:xfrm>
          <a:off x="571944" y="2638811"/>
          <a:ext cx="1042853" cy="745564"/>
        </a:xfrm>
        <a:prstGeom prst="round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SV" sz="1100" b="1" kern="1200" dirty="0" smtClean="0">
              <a:latin typeface="Calibri" panose="020F0502020204030204" pitchFamily="34" charset="0"/>
            </a:rPr>
            <a:t>PLANES MASIVOS</a:t>
          </a:r>
          <a:endParaRPr lang="es-SV" sz="1100" b="1" kern="1200" dirty="0">
            <a:latin typeface="Calibri" panose="020F0502020204030204" pitchFamily="34" charset="0"/>
          </a:endParaRPr>
        </a:p>
      </dsp:txBody>
      <dsp:txXfrm>
        <a:off x="571944" y="2638811"/>
        <a:ext cx="1042853" cy="745564"/>
      </dsp:txXfrm>
    </dsp:sp>
    <dsp:sp modelId="{249BE929-BC9B-4812-935B-948564A90EE4}">
      <dsp:nvSpPr>
        <dsp:cNvPr id="0" name=""/>
        <dsp:cNvSpPr/>
      </dsp:nvSpPr>
      <dsp:spPr>
        <a:xfrm>
          <a:off x="1668196" y="2660688"/>
          <a:ext cx="1015800" cy="723687"/>
        </a:xfrm>
        <a:prstGeom prst="round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SV" sz="1100" b="1" kern="1200" dirty="0" smtClean="0">
              <a:latin typeface="Calibri" panose="020F0502020204030204" pitchFamily="34" charset="0"/>
            </a:rPr>
            <a:t>ANALISIS DOCUMENTAL</a:t>
          </a:r>
          <a:endParaRPr lang="es-SV" sz="1100" b="1" kern="1200" dirty="0">
            <a:latin typeface="Calibri" panose="020F0502020204030204" pitchFamily="34" charset="0"/>
          </a:endParaRPr>
        </a:p>
      </dsp:txBody>
      <dsp:txXfrm>
        <a:off x="1668196" y="2660688"/>
        <a:ext cx="1015800" cy="723687"/>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8B9CD6-1507-4DA3-9FAC-C97C1228A3A8}">
      <dsp:nvSpPr>
        <dsp:cNvPr id="0" name=""/>
        <dsp:cNvSpPr/>
      </dsp:nvSpPr>
      <dsp:spPr>
        <a:xfrm>
          <a:off x="5046865" y="38328"/>
          <a:ext cx="1280983" cy="12809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_tradnl" sz="1200" b="1" kern="1200" dirty="0" smtClean="0">
              <a:solidFill>
                <a:schemeClr val="accent1">
                  <a:lumMod val="50000"/>
                </a:schemeClr>
              </a:solidFill>
              <a:latin typeface="Verdana" pitchFamily="34" charset="0"/>
            </a:rPr>
            <a:t>PLAN</a:t>
          </a:r>
        </a:p>
        <a:p>
          <a:pPr lvl="0" algn="ctr" defTabSz="533400">
            <a:lnSpc>
              <a:spcPct val="90000"/>
            </a:lnSpc>
            <a:spcBef>
              <a:spcPct val="0"/>
            </a:spcBef>
            <a:spcAft>
              <a:spcPct val="35000"/>
            </a:spcAft>
          </a:pPr>
          <a:r>
            <a:rPr lang="es-ES_tradnl" sz="1200" b="1" kern="1200" dirty="0" smtClean="0">
              <a:solidFill>
                <a:schemeClr val="accent1">
                  <a:lumMod val="50000"/>
                </a:schemeClr>
              </a:solidFill>
              <a:latin typeface="Verdana" pitchFamily="34" charset="0"/>
            </a:rPr>
            <a:t>SEGUIMIENTO DENUNCIAS DE TERCEROS (SDT)</a:t>
          </a:r>
          <a:endParaRPr lang="es-SV" sz="1200" b="1" kern="1200" dirty="0">
            <a:solidFill>
              <a:schemeClr val="accent1">
                <a:lumMod val="50000"/>
              </a:schemeClr>
            </a:solidFill>
            <a:latin typeface="Verdana" pitchFamily="34" charset="0"/>
          </a:endParaRPr>
        </a:p>
      </dsp:txBody>
      <dsp:txXfrm>
        <a:off x="5046865" y="38328"/>
        <a:ext cx="1280983" cy="1280983"/>
      </dsp:txXfrm>
    </dsp:sp>
    <dsp:sp modelId="{98667B78-09A5-42A0-9CFE-DD4FD039FC7E}">
      <dsp:nvSpPr>
        <dsp:cNvPr id="0" name=""/>
        <dsp:cNvSpPr/>
      </dsp:nvSpPr>
      <dsp:spPr>
        <a:xfrm>
          <a:off x="2269483" y="-163298"/>
          <a:ext cx="4808001" cy="4808001"/>
        </a:xfrm>
        <a:prstGeom prst="circularArrow">
          <a:avLst>
            <a:gd name="adj1" fmla="val 5195"/>
            <a:gd name="adj2" fmla="val 335562"/>
            <a:gd name="adj3" fmla="val 21202010"/>
            <a:gd name="adj4" fmla="val 19912149"/>
            <a:gd name="adj5" fmla="val 6061"/>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EE3B04-7BF7-42C8-8625-0C8ACC440B11}">
      <dsp:nvSpPr>
        <dsp:cNvPr id="0" name=""/>
        <dsp:cNvSpPr/>
      </dsp:nvSpPr>
      <dsp:spPr>
        <a:xfrm>
          <a:off x="5818284" y="2286438"/>
          <a:ext cx="1280983" cy="12809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b="1" kern="1200" dirty="0" smtClean="0">
              <a:solidFill>
                <a:schemeClr val="accent1">
                  <a:lumMod val="50000"/>
                </a:schemeClr>
              </a:solidFill>
              <a:latin typeface="Verdana" pitchFamily="34" charset="0"/>
            </a:rPr>
            <a:t>PLAN BLOQUEO DE NIT</a:t>
          </a:r>
          <a:endParaRPr lang="es-SV" sz="1200" b="1" kern="1200" dirty="0"/>
        </a:p>
      </dsp:txBody>
      <dsp:txXfrm>
        <a:off x="5818284" y="2286438"/>
        <a:ext cx="1280983" cy="1280983"/>
      </dsp:txXfrm>
    </dsp:sp>
    <dsp:sp modelId="{856245E6-4A03-4E0D-8475-1039C9386023}">
      <dsp:nvSpPr>
        <dsp:cNvPr id="0" name=""/>
        <dsp:cNvSpPr/>
      </dsp:nvSpPr>
      <dsp:spPr>
        <a:xfrm>
          <a:off x="2535927" y="-415802"/>
          <a:ext cx="4808001" cy="4808001"/>
        </a:xfrm>
        <a:prstGeom prst="circularArrow">
          <a:avLst>
            <a:gd name="adj1" fmla="val 5195"/>
            <a:gd name="adj2" fmla="val 335562"/>
            <a:gd name="adj3" fmla="val 4205098"/>
            <a:gd name="adj4" fmla="val 2926331"/>
            <a:gd name="adj5" fmla="val 6061"/>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A725519-43B3-4C09-9C84-D5847753C562}">
      <dsp:nvSpPr>
        <dsp:cNvPr id="0" name=""/>
        <dsp:cNvSpPr/>
      </dsp:nvSpPr>
      <dsp:spPr>
        <a:xfrm>
          <a:off x="3735263" y="3601430"/>
          <a:ext cx="1558559" cy="12809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_tradnl" sz="1200" b="1" kern="1200" dirty="0" smtClean="0">
              <a:solidFill>
                <a:schemeClr val="accent1">
                  <a:lumMod val="50000"/>
                </a:schemeClr>
              </a:solidFill>
              <a:latin typeface="Verdana" pitchFamily="34" charset="0"/>
            </a:rPr>
            <a:t>PLAN</a:t>
          </a:r>
        </a:p>
        <a:p>
          <a:pPr lvl="0" algn="ctr" defTabSz="533400">
            <a:lnSpc>
              <a:spcPct val="90000"/>
            </a:lnSpc>
            <a:spcBef>
              <a:spcPct val="0"/>
            </a:spcBef>
            <a:spcAft>
              <a:spcPct val="35000"/>
            </a:spcAft>
          </a:pPr>
          <a:r>
            <a:rPr lang="es-ES_tradnl" sz="1200" b="1" kern="1200" dirty="0" smtClean="0">
              <a:solidFill>
                <a:schemeClr val="accent1">
                  <a:lumMod val="50000"/>
                </a:schemeClr>
              </a:solidFill>
              <a:latin typeface="Verdana" pitchFamily="34" charset="0"/>
            </a:rPr>
            <a:t>VERIFICACIÓN DE EMISION Y ENTREGA DE DOCUMENTOS (PUNTO FIJO)(VED)</a:t>
          </a:r>
        </a:p>
      </dsp:txBody>
      <dsp:txXfrm>
        <a:off x="3735263" y="3601430"/>
        <a:ext cx="1558559" cy="1280983"/>
      </dsp:txXfrm>
    </dsp:sp>
    <dsp:sp modelId="{AAED5B52-2ABC-40BC-A8CD-5A4985400352}">
      <dsp:nvSpPr>
        <dsp:cNvPr id="0" name=""/>
        <dsp:cNvSpPr/>
      </dsp:nvSpPr>
      <dsp:spPr>
        <a:xfrm>
          <a:off x="1678414" y="-402911"/>
          <a:ext cx="4808001" cy="4808001"/>
        </a:xfrm>
        <a:prstGeom prst="circularArrow">
          <a:avLst>
            <a:gd name="adj1" fmla="val 5195"/>
            <a:gd name="adj2" fmla="val 335562"/>
            <a:gd name="adj3" fmla="val 7572078"/>
            <a:gd name="adj4" fmla="val 5961898"/>
            <a:gd name="adj5" fmla="val 6061"/>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E1793A-7479-4DD2-AC53-36758ABFE675}">
      <dsp:nvSpPr>
        <dsp:cNvPr id="0" name=""/>
        <dsp:cNvSpPr/>
      </dsp:nvSpPr>
      <dsp:spPr>
        <a:xfrm>
          <a:off x="1541148" y="2536421"/>
          <a:ext cx="1726509" cy="10552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b="1" kern="1200" dirty="0" smtClean="0">
              <a:solidFill>
                <a:schemeClr val="accent1">
                  <a:lumMod val="50000"/>
                </a:schemeClr>
              </a:solidFill>
              <a:latin typeface="Verdana" pitchFamily="34" charset="0"/>
            </a:rPr>
            <a:t>PLAN</a:t>
          </a:r>
        </a:p>
        <a:p>
          <a:pPr lvl="0" algn="ctr" defTabSz="533400">
            <a:lnSpc>
              <a:spcPct val="90000"/>
            </a:lnSpc>
            <a:spcBef>
              <a:spcPct val="0"/>
            </a:spcBef>
            <a:spcAft>
              <a:spcPct val="35000"/>
            </a:spcAft>
          </a:pPr>
          <a:r>
            <a:rPr lang="es-ES" sz="1200" b="1" kern="1200" dirty="0" smtClean="0">
              <a:solidFill>
                <a:schemeClr val="accent1">
                  <a:lumMod val="50000"/>
                </a:schemeClr>
              </a:solidFill>
              <a:latin typeface="Verdana" pitchFamily="34" charset="0"/>
            </a:rPr>
            <a:t>DIFERENCIA RETENCIONES IVA (DRI)</a:t>
          </a:r>
          <a:endParaRPr lang="es-SV" sz="1200" kern="1200" dirty="0">
            <a:solidFill>
              <a:schemeClr val="accent1">
                <a:lumMod val="50000"/>
              </a:schemeClr>
            </a:solidFill>
            <a:latin typeface="Verdana" pitchFamily="34" charset="0"/>
          </a:endParaRPr>
        </a:p>
      </dsp:txBody>
      <dsp:txXfrm>
        <a:off x="1541148" y="2536421"/>
        <a:ext cx="1726509" cy="1055209"/>
      </dsp:txXfrm>
    </dsp:sp>
    <dsp:sp modelId="{F956CC0A-0B25-4B2A-9199-10CA8DE96EAA}">
      <dsp:nvSpPr>
        <dsp:cNvPr id="0" name=""/>
        <dsp:cNvSpPr/>
      </dsp:nvSpPr>
      <dsp:spPr>
        <a:xfrm>
          <a:off x="2220248" y="84300"/>
          <a:ext cx="4808001" cy="4808001"/>
        </a:xfrm>
        <a:prstGeom prst="circularArrow">
          <a:avLst>
            <a:gd name="adj1" fmla="val 5195"/>
            <a:gd name="adj2" fmla="val 335562"/>
            <a:gd name="adj3" fmla="val 12810482"/>
            <a:gd name="adj4" fmla="val 10844717"/>
            <a:gd name="adj5" fmla="val 6061"/>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2736FBE-D8DF-4A12-A9FA-3E73807CCFB5}">
      <dsp:nvSpPr>
        <dsp:cNvPr id="0" name=""/>
        <dsp:cNvSpPr/>
      </dsp:nvSpPr>
      <dsp:spPr>
        <a:xfrm>
          <a:off x="2538918" y="389285"/>
          <a:ext cx="1280983" cy="829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b="1" kern="1200" dirty="0" smtClean="0">
              <a:solidFill>
                <a:schemeClr val="accent1">
                  <a:lumMod val="50000"/>
                </a:schemeClr>
              </a:solidFill>
              <a:latin typeface="Verdana" pitchFamily="34" charset="0"/>
            </a:rPr>
            <a:t>PLAN DIFERENCIA RETENCIONES RENTA (DRE)</a:t>
          </a:r>
        </a:p>
        <a:p>
          <a:pPr lvl="0" algn="ctr" defTabSz="533400">
            <a:lnSpc>
              <a:spcPct val="90000"/>
            </a:lnSpc>
            <a:spcBef>
              <a:spcPct val="0"/>
            </a:spcBef>
            <a:spcAft>
              <a:spcPct val="35000"/>
            </a:spcAft>
          </a:pPr>
          <a:endParaRPr lang="es-SV" sz="1400" kern="1200" dirty="0"/>
        </a:p>
      </dsp:txBody>
      <dsp:txXfrm>
        <a:off x="2538918" y="389285"/>
        <a:ext cx="1280983" cy="829385"/>
      </dsp:txXfrm>
    </dsp:sp>
    <dsp:sp modelId="{CF9E68A9-4607-487D-A20C-31BC933266C3}">
      <dsp:nvSpPr>
        <dsp:cNvPr id="0" name=""/>
        <dsp:cNvSpPr/>
      </dsp:nvSpPr>
      <dsp:spPr>
        <a:xfrm>
          <a:off x="2202831" y="45007"/>
          <a:ext cx="4808001" cy="4808001"/>
        </a:xfrm>
        <a:prstGeom prst="circularArrow">
          <a:avLst>
            <a:gd name="adj1" fmla="val 5195"/>
            <a:gd name="adj2" fmla="val 335562"/>
            <a:gd name="adj3" fmla="val 16578635"/>
            <a:gd name="adj4" fmla="val 14901269"/>
            <a:gd name="adj5" fmla="val 6061"/>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8D53553-C1A4-4DFA-8154-8F785EF20AA4}">
      <dsp:nvSpPr>
        <dsp:cNvPr id="0" name=""/>
        <dsp:cNvSpPr/>
      </dsp:nvSpPr>
      <dsp:spPr>
        <a:xfrm rot="21300000">
          <a:off x="26737" y="1239579"/>
          <a:ext cx="8659492" cy="991642"/>
        </a:xfrm>
        <a:prstGeom prst="mathMinus">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0CF82DD-1C62-4D4E-8813-AAA994FAA672}">
      <dsp:nvSpPr>
        <dsp:cNvPr id="0" name=""/>
        <dsp:cNvSpPr/>
      </dsp:nvSpPr>
      <dsp:spPr>
        <a:xfrm>
          <a:off x="1765552" y="648069"/>
          <a:ext cx="1150268" cy="1063495"/>
        </a:xfrm>
        <a:prstGeom prst="down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E84418-7899-4A0C-9A73-E09F6A135337}">
      <dsp:nvSpPr>
        <dsp:cNvPr id="0" name=""/>
        <dsp:cNvSpPr/>
      </dsp:nvSpPr>
      <dsp:spPr>
        <a:xfrm>
          <a:off x="4176453" y="0"/>
          <a:ext cx="2788149" cy="21472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r>
            <a:rPr lang="es-SV" sz="2000" kern="1200" dirty="0" smtClean="0"/>
            <a:t>Reducir el Incumplimiento Tributario</a:t>
          </a:r>
          <a:endParaRPr lang="es-ES" sz="2000" kern="1200" dirty="0"/>
        </a:p>
      </dsp:txBody>
      <dsp:txXfrm>
        <a:off x="4176453" y="0"/>
        <a:ext cx="2788149" cy="2147278"/>
      </dsp:txXfrm>
    </dsp:sp>
    <dsp:sp modelId="{D7CC4630-DB93-42C6-8D41-885A18C50EB2}">
      <dsp:nvSpPr>
        <dsp:cNvPr id="0" name=""/>
        <dsp:cNvSpPr/>
      </dsp:nvSpPr>
      <dsp:spPr>
        <a:xfrm>
          <a:off x="7020264" y="2520271"/>
          <a:ext cx="1603778" cy="2045027"/>
        </a:xfrm>
        <a:prstGeom prst="up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7388266-8FF6-4B79-9231-ADA27147650C}">
      <dsp:nvSpPr>
        <dsp:cNvPr id="0" name=""/>
        <dsp:cNvSpPr/>
      </dsp:nvSpPr>
      <dsp:spPr>
        <a:xfrm>
          <a:off x="360047" y="2232251"/>
          <a:ext cx="6350708" cy="29841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just" defTabSz="844550">
            <a:lnSpc>
              <a:spcPct val="90000"/>
            </a:lnSpc>
            <a:spcBef>
              <a:spcPct val="0"/>
            </a:spcBef>
            <a:spcAft>
              <a:spcPct val="35000"/>
            </a:spcAft>
          </a:pPr>
          <a:r>
            <a:rPr lang="es-ES_tradnl" sz="1900" kern="1200" dirty="0" smtClean="0"/>
            <a:t>1. </a:t>
          </a:r>
          <a:r>
            <a:rPr lang="es-ES_tradnl" sz="1900" kern="1200" dirty="0" smtClean="0"/>
            <a:t>I</a:t>
          </a:r>
          <a:r>
            <a:rPr lang="es-SV" sz="1900" kern="1200" dirty="0" smtClean="0"/>
            <a:t>ncremento </a:t>
          </a:r>
          <a:r>
            <a:rPr lang="es-SV" sz="1900" kern="1200" dirty="0" smtClean="0"/>
            <a:t>de la recaudación de impuestos y multas.</a:t>
          </a:r>
          <a:endParaRPr lang="es-ES_tradnl" sz="1900" kern="1200" dirty="0" smtClean="0"/>
        </a:p>
        <a:p>
          <a:pPr lvl="0" algn="just" defTabSz="844550">
            <a:lnSpc>
              <a:spcPct val="90000"/>
            </a:lnSpc>
            <a:spcBef>
              <a:spcPct val="0"/>
            </a:spcBef>
            <a:spcAft>
              <a:spcPct val="35000"/>
            </a:spcAft>
          </a:pPr>
          <a:r>
            <a:rPr lang="es-ES_tradnl" sz="1900" kern="1200" dirty="0" smtClean="0"/>
            <a:t>2. Incremento de la cobertura de fiscalizaciones    puntuales dirigidas a contribuyentes que presentan alguna inconsistencias en los valores declarados.</a:t>
          </a:r>
          <a:endParaRPr lang="es-ES" sz="1900" kern="1200" dirty="0" smtClean="0"/>
        </a:p>
        <a:p>
          <a:pPr lvl="0" algn="just" defTabSz="844550">
            <a:lnSpc>
              <a:spcPct val="90000"/>
            </a:lnSpc>
            <a:spcBef>
              <a:spcPct val="0"/>
            </a:spcBef>
            <a:spcAft>
              <a:spcPct val="35000"/>
            </a:spcAft>
          </a:pPr>
          <a:r>
            <a:rPr lang="es-SV" sz="1900" kern="1200" dirty="0" smtClean="0"/>
            <a:t>2. Incremento en el Riesgo hacia los contribuyentes a ser fiscalizados mejorando la cultura tributaria.</a:t>
          </a:r>
        </a:p>
        <a:p>
          <a:pPr lvl="0" algn="just" defTabSz="844550">
            <a:lnSpc>
              <a:spcPct val="90000"/>
            </a:lnSpc>
            <a:spcBef>
              <a:spcPct val="0"/>
            </a:spcBef>
            <a:spcAft>
              <a:spcPct val="35000"/>
            </a:spcAft>
          </a:pPr>
          <a:r>
            <a:rPr lang="es-SV" sz="1900" kern="1200" dirty="0" smtClean="0"/>
            <a:t>3. Incremento del control  hacia los contribuyentes mediante el uso intensivo de la información, tecnología y procedimientos de control sencillos y transparentes. </a:t>
          </a:r>
          <a:endParaRPr lang="es-ES" sz="1900" kern="1200" dirty="0"/>
        </a:p>
      </dsp:txBody>
      <dsp:txXfrm>
        <a:off x="360047" y="2232251"/>
        <a:ext cx="6350708" cy="2984115"/>
      </dsp:txXfrm>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SV"/>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EAE30D-503F-4A31-95D8-6188B41EABAC}" type="datetimeFigureOut">
              <a:rPr lang="es-SV" smtClean="0"/>
              <a:pPr/>
              <a:t>15/08/2013</a:t>
            </a:fld>
            <a:endParaRPr lang="es-SV"/>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SV"/>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SV"/>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9E1CB3E-F7E7-4A8B-8CE9-F3B79D03C53F}" type="slidenum">
              <a:rPr lang="es-SV" smtClean="0"/>
              <a:pPr/>
              <a:t>‹Nº›</a:t>
            </a:fld>
            <a:endParaRPr lang="es-SV"/>
          </a:p>
        </p:txBody>
      </p:sp>
    </p:spTree>
    <p:extLst>
      <p:ext uri="{BB962C8B-B14F-4D97-AF65-F5344CB8AC3E}">
        <p14:creationId xmlns="" xmlns:p14="http://schemas.microsoft.com/office/powerpoint/2010/main" val="1243137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SV" dirty="0"/>
          </a:p>
        </p:txBody>
      </p:sp>
      <p:sp>
        <p:nvSpPr>
          <p:cNvPr id="4" name="3 Marcador de número de diapositiva"/>
          <p:cNvSpPr>
            <a:spLocks noGrp="1"/>
          </p:cNvSpPr>
          <p:nvPr>
            <p:ph type="sldNum" sz="quarter" idx="10"/>
          </p:nvPr>
        </p:nvSpPr>
        <p:spPr/>
        <p:txBody>
          <a:bodyPr/>
          <a:lstStyle/>
          <a:p>
            <a:fld id="{D9E1CB3E-F7E7-4A8B-8CE9-F3B79D03C53F}" type="slidenum">
              <a:rPr lang="es-SV" smtClean="0"/>
              <a:pPr/>
              <a:t>10</a:t>
            </a:fld>
            <a:endParaRPr lang="es-SV"/>
          </a:p>
        </p:txBody>
      </p:sp>
    </p:spTree>
    <p:extLst>
      <p:ext uri="{BB962C8B-B14F-4D97-AF65-F5344CB8AC3E}">
        <p14:creationId xmlns="" xmlns:p14="http://schemas.microsoft.com/office/powerpoint/2010/main" val="18276613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SV"/>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SV"/>
          </a:p>
        </p:txBody>
      </p:sp>
      <p:sp>
        <p:nvSpPr>
          <p:cNvPr id="4" name="3 Marcador de fecha"/>
          <p:cNvSpPr>
            <a:spLocks noGrp="1"/>
          </p:cNvSpPr>
          <p:nvPr>
            <p:ph type="dt" sz="half" idx="10"/>
          </p:nvPr>
        </p:nvSpPr>
        <p:spPr/>
        <p:txBody>
          <a:bodyPr/>
          <a:lstStyle/>
          <a:p>
            <a:fld id="{9D18867A-E1B3-4890-A445-C0907770CF63}" type="datetimeFigureOut">
              <a:rPr lang="es-ES" smtClean="0"/>
              <a:pPr/>
              <a:t>15/08/2013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F9D9E2E-565D-423B-A4BC-45F1DA5BDAA7}" type="slidenum">
              <a:rPr lang="es-ES" smtClean="0"/>
              <a:pPr/>
              <a:t>‹Nº›</a:t>
            </a:fld>
            <a:endParaRPr lang="es-ES"/>
          </a:p>
        </p:txBody>
      </p:sp>
    </p:spTree>
    <p:extLst>
      <p:ext uri="{BB962C8B-B14F-4D97-AF65-F5344CB8AC3E}">
        <p14:creationId xmlns="" xmlns:p14="http://schemas.microsoft.com/office/powerpoint/2010/main" val="36258812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fecha"/>
          <p:cNvSpPr>
            <a:spLocks noGrp="1"/>
          </p:cNvSpPr>
          <p:nvPr>
            <p:ph type="dt" sz="half" idx="10"/>
          </p:nvPr>
        </p:nvSpPr>
        <p:spPr/>
        <p:txBody>
          <a:bodyPr/>
          <a:lstStyle/>
          <a:p>
            <a:fld id="{9D18867A-E1B3-4890-A445-C0907770CF63}" type="datetimeFigureOut">
              <a:rPr lang="es-ES" smtClean="0"/>
              <a:pPr/>
              <a:t>15/08/2013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F9D9E2E-565D-423B-A4BC-45F1DA5BDAA7}" type="slidenum">
              <a:rPr lang="es-ES" smtClean="0"/>
              <a:pPr/>
              <a:t>‹Nº›</a:t>
            </a:fld>
            <a:endParaRPr lang="es-ES"/>
          </a:p>
        </p:txBody>
      </p:sp>
    </p:spTree>
    <p:extLst>
      <p:ext uri="{BB962C8B-B14F-4D97-AF65-F5344CB8AC3E}">
        <p14:creationId xmlns="" xmlns:p14="http://schemas.microsoft.com/office/powerpoint/2010/main" val="38159343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SV"/>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fecha"/>
          <p:cNvSpPr>
            <a:spLocks noGrp="1"/>
          </p:cNvSpPr>
          <p:nvPr>
            <p:ph type="dt" sz="half" idx="10"/>
          </p:nvPr>
        </p:nvSpPr>
        <p:spPr/>
        <p:txBody>
          <a:bodyPr/>
          <a:lstStyle/>
          <a:p>
            <a:fld id="{9D18867A-E1B3-4890-A445-C0907770CF63}" type="datetimeFigureOut">
              <a:rPr lang="es-ES" smtClean="0"/>
              <a:pPr/>
              <a:t>15/08/2013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F9D9E2E-565D-423B-A4BC-45F1DA5BDAA7}" type="slidenum">
              <a:rPr lang="es-ES" smtClean="0"/>
              <a:pPr/>
              <a:t>‹Nº›</a:t>
            </a:fld>
            <a:endParaRPr lang="es-ES"/>
          </a:p>
        </p:txBody>
      </p:sp>
    </p:spTree>
    <p:extLst>
      <p:ext uri="{BB962C8B-B14F-4D97-AF65-F5344CB8AC3E}">
        <p14:creationId xmlns="" xmlns:p14="http://schemas.microsoft.com/office/powerpoint/2010/main" val="1472909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fecha"/>
          <p:cNvSpPr>
            <a:spLocks noGrp="1"/>
          </p:cNvSpPr>
          <p:nvPr>
            <p:ph type="dt" sz="half" idx="10"/>
          </p:nvPr>
        </p:nvSpPr>
        <p:spPr/>
        <p:txBody>
          <a:bodyPr/>
          <a:lstStyle/>
          <a:p>
            <a:fld id="{9D18867A-E1B3-4890-A445-C0907770CF63}" type="datetimeFigureOut">
              <a:rPr lang="es-ES" smtClean="0"/>
              <a:pPr/>
              <a:t>15/08/2013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F9D9E2E-565D-423B-A4BC-45F1DA5BDAA7}" type="slidenum">
              <a:rPr lang="es-ES" smtClean="0"/>
              <a:pPr/>
              <a:t>‹Nº›</a:t>
            </a:fld>
            <a:endParaRPr lang="es-ES"/>
          </a:p>
        </p:txBody>
      </p:sp>
    </p:spTree>
    <p:extLst>
      <p:ext uri="{BB962C8B-B14F-4D97-AF65-F5344CB8AC3E}">
        <p14:creationId xmlns="" xmlns:p14="http://schemas.microsoft.com/office/powerpoint/2010/main" val="2717656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SV"/>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9D18867A-E1B3-4890-A445-C0907770CF63}" type="datetimeFigureOut">
              <a:rPr lang="es-ES" smtClean="0"/>
              <a:pPr/>
              <a:t>15/08/2013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F9D9E2E-565D-423B-A4BC-45F1DA5BDAA7}" type="slidenum">
              <a:rPr lang="es-ES" smtClean="0"/>
              <a:pPr/>
              <a:t>‹Nº›</a:t>
            </a:fld>
            <a:endParaRPr lang="es-ES"/>
          </a:p>
        </p:txBody>
      </p:sp>
    </p:spTree>
    <p:extLst>
      <p:ext uri="{BB962C8B-B14F-4D97-AF65-F5344CB8AC3E}">
        <p14:creationId xmlns="" xmlns:p14="http://schemas.microsoft.com/office/powerpoint/2010/main" val="3183587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5" name="4 Marcador de fecha"/>
          <p:cNvSpPr>
            <a:spLocks noGrp="1"/>
          </p:cNvSpPr>
          <p:nvPr>
            <p:ph type="dt" sz="half" idx="10"/>
          </p:nvPr>
        </p:nvSpPr>
        <p:spPr/>
        <p:txBody>
          <a:bodyPr/>
          <a:lstStyle/>
          <a:p>
            <a:fld id="{9D18867A-E1B3-4890-A445-C0907770CF63}" type="datetimeFigureOut">
              <a:rPr lang="es-ES" smtClean="0"/>
              <a:pPr/>
              <a:t>15/08/2013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F9D9E2E-565D-423B-A4BC-45F1DA5BDAA7}" type="slidenum">
              <a:rPr lang="es-ES" smtClean="0"/>
              <a:pPr/>
              <a:t>‹Nº›</a:t>
            </a:fld>
            <a:endParaRPr lang="es-ES"/>
          </a:p>
        </p:txBody>
      </p:sp>
    </p:spTree>
    <p:extLst>
      <p:ext uri="{BB962C8B-B14F-4D97-AF65-F5344CB8AC3E}">
        <p14:creationId xmlns="" xmlns:p14="http://schemas.microsoft.com/office/powerpoint/2010/main" val="1011635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SV"/>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7" name="6 Marcador de fecha"/>
          <p:cNvSpPr>
            <a:spLocks noGrp="1"/>
          </p:cNvSpPr>
          <p:nvPr>
            <p:ph type="dt" sz="half" idx="10"/>
          </p:nvPr>
        </p:nvSpPr>
        <p:spPr/>
        <p:txBody>
          <a:bodyPr/>
          <a:lstStyle/>
          <a:p>
            <a:fld id="{9D18867A-E1B3-4890-A445-C0907770CF63}" type="datetimeFigureOut">
              <a:rPr lang="es-ES" smtClean="0"/>
              <a:pPr/>
              <a:t>15/08/2013</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7F9D9E2E-565D-423B-A4BC-45F1DA5BDAA7}" type="slidenum">
              <a:rPr lang="es-ES" smtClean="0"/>
              <a:pPr/>
              <a:t>‹Nº›</a:t>
            </a:fld>
            <a:endParaRPr lang="es-ES"/>
          </a:p>
        </p:txBody>
      </p:sp>
    </p:spTree>
    <p:extLst>
      <p:ext uri="{BB962C8B-B14F-4D97-AF65-F5344CB8AC3E}">
        <p14:creationId xmlns="" xmlns:p14="http://schemas.microsoft.com/office/powerpoint/2010/main" val="1229830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2 Marcador de fecha"/>
          <p:cNvSpPr>
            <a:spLocks noGrp="1"/>
          </p:cNvSpPr>
          <p:nvPr>
            <p:ph type="dt" sz="half" idx="10"/>
          </p:nvPr>
        </p:nvSpPr>
        <p:spPr/>
        <p:txBody>
          <a:bodyPr/>
          <a:lstStyle/>
          <a:p>
            <a:fld id="{9D18867A-E1B3-4890-A445-C0907770CF63}" type="datetimeFigureOut">
              <a:rPr lang="es-ES" smtClean="0"/>
              <a:pPr/>
              <a:t>15/08/2013</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7F9D9E2E-565D-423B-A4BC-45F1DA5BDAA7}" type="slidenum">
              <a:rPr lang="es-ES" smtClean="0"/>
              <a:pPr/>
              <a:t>‹Nº›</a:t>
            </a:fld>
            <a:endParaRPr lang="es-ES"/>
          </a:p>
        </p:txBody>
      </p:sp>
    </p:spTree>
    <p:extLst>
      <p:ext uri="{BB962C8B-B14F-4D97-AF65-F5344CB8AC3E}">
        <p14:creationId xmlns="" xmlns:p14="http://schemas.microsoft.com/office/powerpoint/2010/main" val="6586499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D18867A-E1B3-4890-A445-C0907770CF63}" type="datetimeFigureOut">
              <a:rPr lang="es-ES" smtClean="0"/>
              <a:pPr/>
              <a:t>15/08/2013</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7F9D9E2E-565D-423B-A4BC-45F1DA5BDAA7}" type="slidenum">
              <a:rPr lang="es-ES" smtClean="0"/>
              <a:pPr/>
              <a:t>‹Nº›</a:t>
            </a:fld>
            <a:endParaRPr lang="es-ES"/>
          </a:p>
        </p:txBody>
      </p:sp>
    </p:spTree>
    <p:extLst>
      <p:ext uri="{BB962C8B-B14F-4D97-AF65-F5344CB8AC3E}">
        <p14:creationId xmlns="" xmlns:p14="http://schemas.microsoft.com/office/powerpoint/2010/main" val="83203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SV"/>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D18867A-E1B3-4890-A445-C0907770CF63}" type="datetimeFigureOut">
              <a:rPr lang="es-ES" smtClean="0"/>
              <a:pPr/>
              <a:t>15/08/2013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F9D9E2E-565D-423B-A4BC-45F1DA5BDAA7}" type="slidenum">
              <a:rPr lang="es-ES" smtClean="0"/>
              <a:pPr/>
              <a:t>‹Nº›</a:t>
            </a:fld>
            <a:endParaRPr lang="es-ES"/>
          </a:p>
        </p:txBody>
      </p:sp>
    </p:spTree>
    <p:extLst>
      <p:ext uri="{BB962C8B-B14F-4D97-AF65-F5344CB8AC3E}">
        <p14:creationId xmlns="" xmlns:p14="http://schemas.microsoft.com/office/powerpoint/2010/main" val="2813908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SV"/>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SV"/>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D18867A-E1B3-4890-A445-C0907770CF63}" type="datetimeFigureOut">
              <a:rPr lang="es-ES" smtClean="0"/>
              <a:pPr/>
              <a:t>15/08/2013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F9D9E2E-565D-423B-A4BC-45F1DA5BDAA7}" type="slidenum">
              <a:rPr lang="es-ES" smtClean="0"/>
              <a:pPr/>
              <a:t>‹Nº›</a:t>
            </a:fld>
            <a:endParaRPr lang="es-ES"/>
          </a:p>
        </p:txBody>
      </p:sp>
    </p:spTree>
    <p:extLst>
      <p:ext uri="{BB962C8B-B14F-4D97-AF65-F5344CB8AC3E}">
        <p14:creationId xmlns="" xmlns:p14="http://schemas.microsoft.com/office/powerpoint/2010/main" val="3391665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SV"/>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18867A-E1B3-4890-A445-C0907770CF63}" type="datetimeFigureOut">
              <a:rPr lang="es-ES" smtClean="0"/>
              <a:pPr/>
              <a:t>15/08/2013</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9D9E2E-565D-423B-A4BC-45F1DA5BDAA7}" type="slidenum">
              <a:rPr lang="es-ES" smtClean="0"/>
              <a:pPr/>
              <a:t>‹Nº›</a:t>
            </a:fld>
            <a:endParaRPr lang="es-ES"/>
          </a:p>
        </p:txBody>
      </p:sp>
    </p:spTree>
    <p:extLst>
      <p:ext uri="{BB962C8B-B14F-4D97-AF65-F5344CB8AC3E}">
        <p14:creationId xmlns="" xmlns:p14="http://schemas.microsoft.com/office/powerpoint/2010/main" val="3567600599"/>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2.jpeg"/><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jpeg"/><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eg"/><Relationship Id="rId7" Type="http://schemas.openxmlformats.org/officeDocument/2006/relationships/diagramColors" Target="../diagrams/colors1.xml"/><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2.jpeg"/><Relationship Id="rId1" Type="http://schemas.openxmlformats.org/officeDocument/2006/relationships/slideLayout" Target="../slideLayouts/slideLayout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2.xml"/><Relationship Id="rId1" Type="http://schemas.openxmlformats.org/officeDocument/2006/relationships/slideLayout" Target="../slideLayouts/slideLayout1.xml"/><Relationship Id="rId4" Type="http://schemas.openxmlformats.org/officeDocument/2006/relationships/slide" Target="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AutoShape 6" descr="data:image/jpeg;base64,/9j/4AAQSkZJRgABAQAAAQABAAD/2wCEAAkGBxQTEhQUExQVFRUVFBQUFRQYGBcYFxgUFRQXFxUXFBQYHCggGBolHBQUITEhJSkrLi4uFx8zODMsNygtLiwBCgoKDg0OGhAQGy8kHCQsLCwsLCwsLCwsLCwsLCwsLCwsLCwsLCwsLCwsLCwsLCwsLCwsLCwsLCwsLCwsLCwsLP/AABEIALgBEQMBIgACEQEDEQH/xAAbAAABBQEBAAAAAAAAAAAAAAACAAEDBAUGB//EAE0QAAEDAQQFCQMIBwUHBQAAAAEAAhEDBBIhMQVBUWGREyIyUnGBobHRBpLBFSNCU2Ki4fAUM0NygrLSFiSTwvE0VGNzg+LjByVFw9P/xAAaAQADAQEBAQAAAAAAAAAAAAAAAQIDBAUG/8QALhEAAgIBAwMDAgYCAwAAAAAAAAECEQMSIVEEEzFBYaFS8AUUIiNxkTJCYrHR/9oADAMBAAIRAxEAPwDpG1ndZ3E7U/LO6zuJUVEyASIJE8ccOKkhfRJLg8dthcq7rO4lLlndZ3EoYTwjSuAtj8q7rO4lPyzus7iUMJ4RpXAWwuVd1ncSlyrus7iUICeEaVwFsLlXdZ3Epcq7rO4lNCUI0rgLY/Ku6zuJT8q7rO4lNCUI0rgLYqdV0dJ2zM6sCi5V3WdxKjAxPcfzwKOEqXAWC2q6+ec7ot1na6fIKTlXdZ3EqNoxPcPCfijhCiuAtkJquLnc52oZnZ/5ArHKu6zuJVVgkne4+F0f/WVZhJRQ7C5V3WPEp+Vd1ncShhKE9K4C2Fyrus7iU/Ku6zuJQwnhFILY/Ku6x4lPyruseJQwnhKkKx+Ud1jxKflXdY8ShhOAikFsflHdY8Sn5R3WPEpoQnYM/JKkO2Oazsg47zJw/H89ptedp4lC1sIkqQWwuUd1jxKXKO2niU0J4SpBY4qO2niUXKO2niUEJ4SpBbC5Q7TxKSaEkUgszGt1bMO7UnhExsJ4W6EDCeEUJQgQMJAIwEoQAMJQihPCABhKERQh41GezHySsY8JQmvbj4DzTOcRndHaZ8MPNFgORiO8fH4IoUDnGMSdvNbhhjnjs2oLbQLmOAD5jU6D/DmAe5S5DonpjF373k1o8wUZXK+xLjdfRfPKUnEPY8A3TeMEOgGDB4FdRyUdX3f+5TCeqNjnHS6IKDxOYzc7P7Tj5PVjlW9ZvEKKyMMDEYNbq3AHX9lTwdo4H1VJ7CY3KN2jiEuUG1FcO0+HolcPWP3fRFiGvjfwd6J+UG/3XeifkztPh6JxT3lKwBv7jwKe9uPh6p+SG/3neqfkhv8Aed6osBrx6p+76pwT1T4eqcUhsTGmDgAN5gYfilYAlzsgO0zl4Zp5I1N73fgjbQaPojgEYYNg4JDIeV/c9/8ABOH/AGmefxCnCcBAFe8esPdJ8invHb9xysQlCVgQSdrvd9QlB2v+56KxCUJDIIP2/uJKxCSAM+EoUFKo4tbeu3oF4NBkGMRElSNx6x4N8MFrGVqyWqJIQcoNoS5L7I7zJ8vijDTt4D1lOwBv7ie6POEpOwd59AUXJ7zxjyhLkhsHDHiiwI732h3CT5nySj9498eisQlCAIBT+y3tzPl8UV07eAHxlSGBmmvjt7AT5JADyQ3nvPlknbTAyACeTs4wE8HcOJ9EWAoTUxq7uCc0z1j4ekoHsAkkSAL2OOQxz3AJNgcNXpVaduNShdc8ta4sJjlL9MvdSkmATceQcACAuosunKFZh5J4c64Tdghw5s4hVrNRa3SDhAkUKYB7JBjub4LTp2CnS5RzGhpq1GvfvMiTGrWe0k61z4003XizfI40r4JqTs8Dnhhq1KS9uPh6oqQwCOFujAjDj1T931SvHYfD1UqUIAjBOzxSx2DifRSJwEARidg4n+lR2irdEmAMtZMqeq8NBLiGgZk4DiVzWmdNse1zWAm6ZvHATuGZEdixy5o41bZrixSyOkjddW5t680Ngc6Dr1DHNWRRcNnD8Vwte0ktBccg2JyGwAL1agwFokDWvMyfiUk1SO+HQxabkzCuHb4J7h2nw9FqVqTb7BkCHT3QjNhG3bmFUfxNesfkmX4fxL+0ZAYesfu+ifk954qRowHYD4J4XowmpxUl6nDODjJxfoR8n28T6pCkN/E+qlAShUSR8iNgS5FvVHAKWE8JWMi5JuwcAkpYTosKMy4RkZGwzPves9qYOBicDqBwPcfQor41ujcRd8HI+SBG0a8cO8ZLSyASCOzf6puVb+cfJOLOB0cO6R448CEV4jMd4x8M/NOwGncfAeZSx3cZ8ITtg9E5avUakWIzHDHwzRYAXDt4D1lLk9snvPlkpQnhFgRNpgZADuRQjhKEWAMJIoVDTNtNJrS2JcYk6sNSic1CLkyoxcnSLsKK1N5p3833sPMhHoXStnbZi60PaXBzsM3xhENbjHgsnTftDTN1tCmRLhznnq87Bo/d2riX4hjbppnU+in6NFdw/wDchvot8q3oty06u3/K5chTruqWprnHH5ndgKsR4lem1LI1xZhmMfunX2Fc7/EFCTWnZ7m/5Jyine/gxmthZFp03de9lzFrom9nzQZiN54Lr6mjW6ivJfbK01qNsqtpMvyRJuudEMbHR7Srn1yyJLHsyYdHobc90dE/Tz9TWDifiqjdPVS5zbwGIiGjKMc1x5tdudkyP4WjX9pIUbS66L118k1OcBInDo7tiwlky7XP5NoY8e9R+DqLVparLfnHZxgYzEalDb7U8sdLnGRrJPguaGj6zZ5SpevNLBznOhx14jyVuwaKNEVHFwcXMAyjojbrWUm3dys1iltSLz7eyLznNECYkYAYSRmsuppaXhrBIq43jMhoMHD4qxS0fTcwgsAvzecAA4iZ6WeoJuVpUZpjmyGsY0Sdoz7TrWexpvuVKGjKrjytR/RlzRmYGIGxoyXvNjPMb3+ZXg40tUeQxjMBDXHFxgYEzk0YFe66OdNNnYs8+q43wPHVOuQbQfnKf8f+VWwclWtPSp9pHiPRWfVYryW/CMZowHYE8J2DAcEUL6Lpn+zH+DxeoX7sv5BhKEUJ4W1mIEJwEUJ4RYAQnRJIsCkAhfRacwD2gFTQktLIIRRHZ2EjySFGMieJPnKlTwgCA0NZJMZSG4bwQAfFDyLtTxGwtJ8bwKswnupDKt1+sA9kg8ZSvu2DvJHjdhWo3ppG2fzuQBg6atj2uZdddBD5h2BgsAxiJxPFZFo0u6COVzGqpj3CVe9s7IKtxpvCWuMjA4PpEYuXJHQrW43nkt5wvXMwZ6sryeol+5K390engitEdvuzZtWlubd5XEgD9ZzpjZOcqEaSbVJAeH3cwHXi2ZiRqyPArLraNpgl8i908xmccoGsq9RqAjA6hIAHiuZv3Oiv+yC12wMEEGaj7gjaWjNVHWqo8AkOpj6JgB2UGJmTB2BWLXaGtBDplzixvaWjYs5ulHVZNKmA5mWsukgEYRECTnqRD+Al/P3RbsDBTtDfnJE03l7nOEc6SHNLQSZB7fFeyWK3seW89nQbEHAyMIx13l4lYnVeXpNqkNealKMW4Mc/Igb2yBvO1e36Ns55Nt6o95gC+boLroAJN1oGJBwyWPU1qLxXoLxqbx+e9eR+2ulWUbbWkF16CIj6NNpMyvSdI6Zp0X06d69UqPY0MEYBzovOwwHn4rzr2wNMW6ual3C4QS0OgcmydRjUs8P+e5U/8Wc5W9qWgGKZMTm8DIgbDtS+VHHntZ0i5sST0TEyArY0rQbMOG+GH0UTtJsD73OIcbggCZEZycl2OtqiYxvfcr/p1Z451MtFwuGBHPBwGIVqwvrEO5VpAuYTd6WvISoa2lWvGDTgC/EDIas0Vh0oK15twNhl6ZnXGUYJNPfYE1tuM2xucx0VKkuvANvANE4amyhsuiGDB0uNIS0zAkkumBsKEPrBry1lMtaHFvSL3OAMC7EZ71VbYa1W6XkNLTecDhInmi63DIa1G9eS/V/fqanynSYwMBkkQWt1E5ycp2617JofGjTP2W+QXjFk0RTgvIvEy7E4A7gB5r172fxs9Lmt6DNf2W7ljlr9NFwunZdtczT/AH48/RWIPiqdsb+rwH6weTtytXdw/Pcs/Up+EZwBx/ecODinulM1mLuaOm/zRXPs+S97pX+zE8jqV+7IV0pXSnufZ8vVOGDq+Xqt7MaBupw0p7g6vl6pXfs/y+qLChoST3fs+XqkiwoqADZ4FEOw+Hqov0kHK+7saiFScmP75HxV2Z0HB2Dj+CGftD896XO+rA3kj4JXn7WDvOCLHQ8b3cI+CVzce8/ioy8zHKAHYG+vYeCdzdr3fcaErCiQUtwHj6J7h2/nvlVn3B0n+9VPkEM0YnmHfdLvvFFhRzft3ZW1bjL8c15nPJ9M5SNi4kaEptN7lZLSHQANRnUSur9uXU6txlOpBDXYtbMQ9mENx1Fcc3RzxB5So4NIMFhaCASSOc8Z9i83K3rlv90ejiX6I7fdlj5LYPnb1SZv9A3ZJJ6Ub9q0aNVjQC1gF4DEXGz24ydfFYh0a4OFScjeAJaNZMTeJ17Fbo1GtB5tnYTEw+8T2i6Np1rFxb9za6T/AJLFrrtIxa0m9zJxhxbhAAz5pWfaNLvk8nEMiBdGOJbzYcQcSeCG1APHTpNuuvNAE4gYZmDmfFBy7aYF15dGd1oZM4YXcNfmmsT9IsTyL1Za0a+tUqsL2ua+Wljg26Ykj6XNjnOOOGBXoemfaepSaKVFzHua0NNS4SBAAF2XmXeA3ryyz2hzqh1SCBIa4zBzMY5wrLK1MAc45dRvf9FTk6eU348ew45YxW7Og0XWqOtNEkguNamS4gySXjE4yVY9stHmrbaweZIDMgQDNNmq/u2rmbNbWsqMdeqQ17XG7AMBwJjLFD7S6RForuqMdUunriXdBrccd21EOkyqaaXwEuox6as0hoim3NrTOcuc34lQm4H4spXcSJeSLxjWW57lzwaM5jspj4OUjKmABaSA68IMc7gVu+myPz9/Jks8Dfq2qldhgp7YaW5DPYpqGkab5awY3ScA0CMtZ2lc3Qa5pltN3RLcbxwOeQU9ie+kZbRIlpbMVDgTPZmlLppbjWdUjVo6SY0EEPlt5xhhuwBe6WWW9VHaYc7nUmTeN04FxgHMQN6EWqsWwKcgzMtdrzTNtNZuVMNwiLsDyULpmuP7KedXsOLJVqON5zhTB5t4PiBsaB5r2f2bt9P9GpS4DmU88PoN1leNMtVcDAAd7Z8lfs3tLb2tDGVXNa2AALuAAgY3dyWTpZSrdbffBUc6V7Pc9gtukaMN+dp9MHpt2HerjbdTOVRh7HtPxXjVTT9ueMbW7b0mtx7lE/StudgbVUd/1vxULof+S+f/AAH1O3+L+D2OliXRjznZY6ypbp2Lwuto+pUxe6+c5JDvMoqei35B7huE+q9DCo44KOo48uqc3Kj3EiM1G60MGb2jtcPVeKHQROJe73T53k40KNbnHu9ZWmuPJnolweyP0nRGdakO2owfFRO05ZRnaaA/6tP1XkY0Qza/g3+lMdF0xmanAf0I1w5DtyPWv7RWP/erP/i0/VOvJfk+l/xPdH9CSO5D3H25m5U/9QqxiKdMXsG4nEgkESQNiC1e2dra5zTScC0wQ0EgHWJukHFcqwxVaC6m26WVpIugkOwLC4G6SC3cboOIXUvpCLwqP50G4foYRDScS2ANa58XUSb3RUsMaKz/AGrtzsqQ9wg8bwUFp01b3iDeaNzrvd0oV3kxrJ7yfVJtJoyb4fEroeRv0J7aOeFG0a7v8Ra/iCTOas0GWpplpaDGqnTwG6WYZ6luCdQA/OweqMN3qNaXhIrTfqZA/TT+2c3scWfyAKvU0VXeQXVbxGtznuI7Dj5roAwI4T7rF24mC7QlV3SrnZjedhulyTfZka6h7mx8St8JJd2XI9C4MMezVPW93h6Ix7O0tZee8ei2Uijuy5HojwZTdAUftcfRENB0eqfed6rRSS7kuQ0R4MltgpstFANbAPKA4k/RjX2q03RdH6tvn5p6v+0Wf94jiWq0FmpPU9y3FaUQDR9Ifs2e6PRG2ysGTG+6FKkqtioEUwNQ4Jn1QPHwz80ZUb6QOaltjSQhWG0cRu9QkKoiUhRbsCaqzDAJXIdIZtcHXl36p1IHWwAxicJkZDCc+9QPZU1AAa9vdtTOpVNUDgfgp1MelElW2wQACcjltEx2jWiFpBB5pwE5a9gUNGz1ZF5wj/Td28UTLM+9Jdhjh25cEKTCkNyhIBuDpYiMh2InvGqnOIzAGGtHSoOAILp390evgo3WFx+me5G4bBNstInGmCMPot24nETs4lANH0vqWfRxus/iwjtjuUlnsZaemSJkjUcIVyE0mxMyhYCCYYwDVEtPbze9WG6PaQL0zrh74/mV0hC54GZHFUoiciqNHNGRcP4nfEoxZYye7iPiFIbSwZvb7w9VGbfS+sZ7zfVVp9hagv0f7T+I9ElH8o0vrWe8PVMjS+A1I5my6KL7O+qRIPNdLcAJF0B0/NazJwOW5bVgtLSGgYAgxztbbrcBJznvgqjo3S1Wm8VqThe6N0nmlgzDhOWXwUtWpUrurO5tPC+5uLQBIdeE6rtTEAjpSFxRlLWdEoRo2QITh248FzJs5LroqPzxMm61pvBoknPmO8FI7QxieUnDZn3yu5OD/wBjm/VwdJf3FMaw1xxHquTOjoMT5BG3Rw38R6IvH9XwFT4+TqP0lvWb7zfVM63M69P32rmho4b+I9EY0e37XH8EXi5f9BWTj5OgOkqf1lP30B0pS+sZxJ+CxBo5v+pPwRDRzdg+96o1Yvf+g0z9jXOmKX1g91x+CA6bpdf7jlm/J7eqPH1Vux6OpluLBMlClj9w0z9if5eo7Xe6ULvaCl9vgPVENHUuo3gnFgp/Vs90Krx8MVT9iCjpJtW0We6HCKzAZj6Tm5QTsT1/aBjXOF1+DiPo6jG1FyDW17NdaB8+yYAH0m7FdtdnaHv5rem7UNpWacNb22LalpW5ln2lZ1HcQgPtKNVP73/atMUxsHBOAtNWP6fkjTLky/7RnVS+8f6U3y9U1Uf5j8FrJka4fT8hplyZXy1W1UfB6Y6VtOqkPdf6rWSR3I/SGh8mT8oWo/sx7p+JTfpdrP0QO5vxK10kdxfSg0PlmRy1sO7/AA00Wvrfyei2Ekd32QaPdmOaNqP7T70eQTfodpOdU++/0Wykjuvhf0HbRi/JtbXV+89L5HqHOr/MfitqEkd6QduJh/IG14938UQ9nx1/u/itpJHenyHajwZA0E3rO8EQ0EzrP4j0WrCUJd6fIduPBl/IdPa/iPRJakJJd2fIduPBwdmDheiRdBJznEsAwwib4I7Fu2cuuObBN1gLpMF1JtKnTc0iBfOLMNUTjKr1qruVJZFIsIFS7AdBaLsuc6bt0O1xj2FaFnphopuqEPdy7zdnIuBDWgjo3iXQMsV518nRZLY2PY9hBIwe5xEtN8xIwPRI161fu4GBGBTMZGHOMHMiM8YAzwBAxUkYHsXRCqtCaM+oznZbPJEKY2KV7ceCJg3qgIwxEGb1EHu5YsnC5IEDOc/NVOUqAxzqkgzj0dxgDAEETngqUbJs0rnYlye5VLPfuuc4k83ATME5AECTqPerdkbzGkzJE4oaoEwXM3FT2Ic3vKF/eprJ0e8pIoOE0I4TQnYqKjx8/Zt1UH7zVf0h+tqf8x/85VGt+us5GPzrfFzVp6XbFer/AMyp/MSpX+Q/9SklCq2m1Fr2i6YnOO3WD4QrmeMKFl/XpaIAShHCULW0FAQnRQlCYUDCSKEoQACSOE0IAGEoRQlCABhJGGykWawQRE4Qdcat6lySdNhQEJJ4TwqAFOAnhOAgKBupIoSQB51Yar2vDrzwC6HFskuAAkTPO5pjPC8ui0Xo17C2rSfcOIhwvDEOa8OGAOBB3FXbfo3lCwzFybrRgJeWh5MZy1rR/CFdsVJzKbacgtbg3DGJJ4y48Auf1NaCstnDGhomAABJmAOiOwCB2AKxGB7EmhSEYKhUUSMeCMN3JBokqQ4A5+fgmBVtVAyHNHObkNvbxPHcow9jpdzmG5DsJwJgHt/MKdrqmGcfuGfNM68c9cZs34ZnUce5WiWQ1G3rtNoIZDXEnWCJHbiOIGpXw0alADUyEgRlcG/LHsR0y/CZzx5o7NuG3uQwQ7xvUtkHN7yme3sRWVwAMxn6KUUGc41kTHZE+YShDaSOa7DB4E9vNMe8nFZvWHEatuxClvQ2q8lnRTor0t1Sn24vHorvtYyLXXOHT/yg+qyrLXa2oHSDFRrjEZNLfQ8U3tTaeVqPqBzQTcdBMYBjZGGucd6mTl6EvwZFqsbWG+IjXLiYnXB379ZVqhaQWTOqBhDcM9mEnXjAWTWDqjGlxBMtjEYY44TiB3KWx2UtZLnEAm9hIJwGWGOMzu7Fw58blV+SPJcs1pcXG9kB1YxxnCJ2HFXWVNpkyQe7XCxjbedDiyWxBvTlERhhN7XkAU77WS5uWBInAgxnjOydaalkjLYPU2w2UNRwETry+A7VHZ7SBN97ZyEmMs8CTB3Sq+karHNkPBIjC+BgIwGerb4ZrsjLI4XQ7XqXWmU8KrZbTTa0C+wbgWjLbGB7VL+nUvrGcQtYKbW6EmiWEoUPyhS+sbxCXyhS+sbxV6ZcBceSaEoVf5SpfWNTfKdLrhGiXAao8kek7TdaREYSHHATvIx393aqOhtJTN52JMAYYkYhjBOZvd2U5QtO16VSmQHy7CM9R1TgszRoYx1R95xAHfjmDmDJIG7DaVy5sTu63Gmmda0ggEZHEdie6q9m0gxwBxEzE7MZMiZxEKOppWk0kFxkYdF3otcUnNUt2vINpeS5CQCo/LVHrH3Sm+WqO13Arbtz4J1x5NCEyz/l2jtdwST7c+A1x5OVFc9Y8Ud9208Srh9nrWP2WX/EpfB/570Vn9mba4G5ZqjodDroDodda4CQccHNOG1arLG96MnjlRTFU7TxKtaOqHlWYnpDWid7O20Z2S0f4T/gEdj0XaW1G3qFZkGZdTqAYb7qtzhT3RChK0dC3M/nUpgexVOQqyTdz/f/AKE8PGoDvd/SvPO4ugoKrJjLAhVb7trfeP8ASlyjtrPeP9KAL0bkxG5ZdttT2sJDmAywdKc3tacC3YVV5Z8SaoP8QGqdTEAbFV0CSIC53SYmrzYkBvGcEVBhuM57cWtkyJHRkv5u/fmsy2CHw+6cASQ3ES3dHVGpVjm4ytEzipRplw1uYbxBAMnviDtOPmdym5MuAbiRNy8REa2mcZxvZZ+WHVt8zkCdUDK6d+GBcMitGnUeGzUcAJAHRIAmSTe1AtOGBCzlJ3aI0cmroy7ediS66QSQIjm4BwJn/VUNKtHKEjGcd/5yVWwWoiqAHB2DmkxgMyA2DrupaUrEON5zYOIgG91QInAGSVvhyaZWKcdUaGFU4gEQOkPAR3kcNylpUyciJGInDoxPaYWdom/ziC1sENvOMEEk5DbhP4wpqNuIJxBx7RM6oPlGaItSUtK+SHGmtxywgg792ajc0uxJy2CMhLhugzjuUT6sk4znt2du1GKt2McbpBz+kNxzhyrJBN3Q4NpGtXDnNxxxwcc8ujejMbPyKj2EZ9qYWoswNRrrt3m86IJElsHYZwxEb0rW263OTgXSTheaCBnr2kZjMqsGbTUCMmK7YMp4VM1jt8Ts7U/LHb4n1XZ3DHQWiEoVQ1Tt8Tt7VcpNdcc4c6Gy4Q43cYkmcMwZEjKVMsyj5GsTYJCSp06xMyde/YN6IVd/n6prImroHjZahE0uZDmxvvAEa4lpGuSP4iqfKb/PZ2oHVHGADnE4n1WHU/qh4LxKn5L9hcec524DAwYBAEgfkwrFvaJBEy4AunadniqbK7mgNMAGdx50DMHceKK12mWUzIw5obJkNmBAnEc1xneFx9Pqhlv0ZpkWpCUpoOgGJB2dsLObbCCQCIIGcnWdp3BWaOkQMMSJgCcfeK7MvVOPhGawWrsl5F2zxHqkrUt6w9z8E6y/Pv6Q7Puel2d9LAvdaHYYy+Ac89evb8Vq2HT9OmSKVJxBMuJecw0NnXqa0dgCSS8NznFWmeuoR4LLPbJhddFKYzdfEDt5sq0PafC9cqAbmkjiWpklEupyIrtxGqe2DGjoOzjM/wBKj/txTkC67Hf54JJK49RNqweKJK72xYI5pMmMCe85ZKQe1tPWDxJ/ypJLOXWZFwNYYszPaD2jFWiWMABLqTg4kkC5VY8y2B1Tr4LmLTpG2uECpRiCMJYcrsjGRgMpzSSUvrMjQPBHwZdahbboaypTa1sXG34AAMgBuPCVTtFjtxgcuy8cWuFZrHADNrQHYtxHZKSScOqyEvBFeCC26ItTiX16jHXRMmq3Ey0knHMloWTzw4YBxnVVEuxB6TRuGZOaSS3xZpSTbM54YohcxzTgwMEyRyoqY3XY3gIxvHf5nStum7Q+oOSptY0MuBkhwgPc/Bxyww4pklt3XpI0IpaMp1aTuXNFr+dhfu3RnliN3ALSfpqs7Kz2eAc7rJgAQJz2479uKSSlZpNNjeNWXrZTtFSi9rKFnLSIvNa0OxaGgg3M8j3FVqVptAZc5KheaABNFrjF0NBvcm6cgZOJKZJTDNKV2E8SRHaNCWlzR8zD74vXKUC457XZcmMQcc8hsW3RsNVrSBZwQb5F6k15F4zALmEmJMA7UkllLPMO0n6jcnUE/wB0YZkD+708JEZcnIVl5cf/AI+njeH6huvWTyWqI3+aSS/Mz5F2lyV7VSqno2Cm3Mf7PTd0jM/qtX5hZ3yXam1HPFnm9MM5IcmC4QZbcgiRIBwxCSSf5mY1hXJEzRdouuBsdKHvLj8yCQcgGuawlgwGAjLeo3aIrksDbJda1zHXbkkloxl5oyASZIM7DOp0k/zUweJcmw81WxGjaZiP2LNQIx/u+/fl3qL58ggaOp9EARRptMhsGHGlgd/xxSSWkepmw7XuRaM0VaG0jTdY2Pm6S54begOktDjSLhMDIxxIVyz2arTpNabIx5aQJNIOwvF2F+iSJOZnekkjuyb8k6PcoWuy2lzrzbI1sloMUGxzS8yByQGPKunbhsEUamgbU6pefSeTenBgbOF04BmZbGMD4pJKXml4BY/c3f0u2f7mP8Cl/wDkkkkjWw7Xuf/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032" name="AutoShape 8" descr="data:image/jpeg;base64,/9j/4AAQSkZJRgABAQAAAQABAAD/2wCEAAkGBxQTEhQUExQVFRUVFBQUFRQYGBcYFxgUFRQXFxUXFBQYHCggGBolHBQUITEhJSkrLi4uFx8zODMsNygtLiwBCgoKDg0OGhAQGy8kHCQsLCwsLCwsLCwsLCwsLCwsLCwsLCwsLCwsLCwsLCwsLCwsLCwsLCwsLCwsLCwsLCwsLP/AABEIALgBEQMBIgACEQEDEQH/xAAbAAABBQEBAAAAAAAAAAAAAAACAAEDBAUGB//EAE0QAAEDAQQFCQMIBwUHBQAAAAEAAhEDBBIhMQVBUWGREyIyUnGBobHRBpLBFSNCU2Ki4fAUM0NygrLSFiSTwvE0VGNzg+LjByVFw9P/xAAaAQADAQEBAQAAAAAAAAAAAAAAAQIDBAUG/8QALhEAAgIBAwMDAgYCAwAAAAAAAAECEQMSIVEEEzFBYaFS8AUUIiNxkTJCYrHR/9oADAMBAAIRAxEAPwDpG1ndZ3E7U/LO6zuJUVEyASIJE8ccOKkhfRJLg8dthcq7rO4lLlndZ3EoYTwjSuAtj8q7rO4lPyzus7iUMJ4RpXAWwuVd1ncSlyrus7iUICeEaVwFsLlXdZ3Epcq7rO4lNCUI0rgLY/Ku6zuJT8q7rO4lNCUI0rgLYqdV0dJ2zM6sCi5V3WdxKjAxPcfzwKOEqXAWC2q6+ec7ot1na6fIKTlXdZ3EqNoxPcPCfijhCiuAtkJquLnc52oZnZ/5ArHKu6zuJVVgkne4+F0f/WVZhJRQ7C5V3WPEp+Vd1ncShhKE9K4C2Fyrus7iU/Ku6zuJQwnhFILY/Ku6x4lPyruseJQwnhKkKx+Ud1jxKflXdY8ShhOAikFsflHdY8Sn5R3WPEpoQnYM/JKkO2Oazsg47zJw/H89ptedp4lC1sIkqQWwuUd1jxKXKO2niU0J4SpBY4qO2niUXKO2niUEJ4SpBbC5Q7TxKSaEkUgszGt1bMO7UnhExsJ4W6EDCeEUJQgQMJAIwEoQAMJQihPCABhKERQh41GezHySsY8JQmvbj4DzTOcRndHaZ8MPNFgORiO8fH4IoUDnGMSdvNbhhjnjs2oLbQLmOAD5jU6D/DmAe5S5DonpjF373k1o8wUZXK+xLjdfRfPKUnEPY8A3TeMEOgGDB4FdRyUdX3f+5TCeqNjnHS6IKDxOYzc7P7Tj5PVjlW9ZvEKKyMMDEYNbq3AHX9lTwdo4H1VJ7CY3KN2jiEuUG1FcO0+HolcPWP3fRFiGvjfwd6J+UG/3XeifkztPh6JxT3lKwBv7jwKe9uPh6p+SG/3neqfkhv8Aed6osBrx6p+76pwT1T4eqcUhsTGmDgAN5gYfilYAlzsgO0zl4Zp5I1N73fgjbQaPojgEYYNg4JDIeV/c9/8ABOH/AGmefxCnCcBAFe8esPdJ8invHb9xysQlCVgQSdrvd9QlB2v+56KxCUJDIIP2/uJKxCSAM+EoUFKo4tbeu3oF4NBkGMRElSNx6x4N8MFrGVqyWqJIQcoNoS5L7I7zJ8vijDTt4D1lOwBv7ie6POEpOwd59AUXJ7zxjyhLkhsHDHiiwI732h3CT5nySj9498eisQlCAIBT+y3tzPl8UV07eAHxlSGBmmvjt7AT5JADyQ3nvPlknbTAyACeTs4wE8HcOJ9EWAoTUxq7uCc0z1j4ekoHsAkkSAL2OOQxz3AJNgcNXpVaduNShdc8ta4sJjlL9MvdSkmATceQcACAuosunKFZh5J4c64Tdghw5s4hVrNRa3SDhAkUKYB7JBjub4LTp2CnS5RzGhpq1GvfvMiTGrWe0k61z4003XizfI40r4JqTs8Dnhhq1KS9uPh6oqQwCOFujAjDj1T931SvHYfD1UqUIAjBOzxSx2DifRSJwEARidg4n+lR2irdEmAMtZMqeq8NBLiGgZk4DiVzWmdNse1zWAm6ZvHATuGZEdixy5o41bZrixSyOkjddW5t680Ngc6Dr1DHNWRRcNnD8Vwte0ktBccg2JyGwAL1agwFokDWvMyfiUk1SO+HQxabkzCuHb4J7h2nw9FqVqTb7BkCHT3QjNhG3bmFUfxNesfkmX4fxL+0ZAYesfu+ifk954qRowHYD4J4XowmpxUl6nDODjJxfoR8n28T6pCkN/E+qlAShUSR8iNgS5FvVHAKWE8JWMi5JuwcAkpYTosKMy4RkZGwzPves9qYOBicDqBwPcfQor41ujcRd8HI+SBG0a8cO8ZLSyASCOzf6puVb+cfJOLOB0cO6R448CEV4jMd4x8M/NOwGncfAeZSx3cZ8ITtg9E5avUakWIzHDHwzRYAXDt4D1lLk9snvPlkpQnhFgRNpgZADuRQjhKEWAMJIoVDTNtNJrS2JcYk6sNSic1CLkyoxcnSLsKK1N5p3833sPMhHoXStnbZi60PaXBzsM3xhENbjHgsnTftDTN1tCmRLhznnq87Bo/d2riX4hjbppnU+in6NFdw/wDchvot8q3oty06u3/K5chTruqWprnHH5ndgKsR4lem1LI1xZhmMfunX2Fc7/EFCTWnZ7m/5Jyine/gxmthZFp03de9lzFrom9nzQZiN54Lr6mjW6ivJfbK01qNsqtpMvyRJuudEMbHR7Srn1yyJLHsyYdHobc90dE/Tz9TWDifiqjdPVS5zbwGIiGjKMc1x5tdudkyP4WjX9pIUbS66L118k1OcBInDo7tiwlky7XP5NoY8e9R+DqLVparLfnHZxgYzEalDb7U8sdLnGRrJPguaGj6zZ5SpevNLBznOhx14jyVuwaKNEVHFwcXMAyjojbrWUm3dys1iltSLz7eyLznNECYkYAYSRmsuppaXhrBIq43jMhoMHD4qxS0fTcwgsAvzecAA4iZ6WeoJuVpUZpjmyGsY0Sdoz7TrWexpvuVKGjKrjytR/RlzRmYGIGxoyXvNjPMb3+ZXg40tUeQxjMBDXHFxgYEzk0YFe66OdNNnYs8+q43wPHVOuQbQfnKf8f+VWwclWtPSp9pHiPRWfVYryW/CMZowHYE8J2DAcEUL6Lpn+zH+DxeoX7sv5BhKEUJ4W1mIEJwEUJ4RYAQnRJIsCkAhfRacwD2gFTQktLIIRRHZ2EjySFGMieJPnKlTwgCA0NZJMZSG4bwQAfFDyLtTxGwtJ8bwKswnupDKt1+sA9kg8ZSvu2DvJHjdhWo3ppG2fzuQBg6atj2uZdddBD5h2BgsAxiJxPFZFo0u6COVzGqpj3CVe9s7IKtxpvCWuMjA4PpEYuXJHQrW43nkt5wvXMwZ6sryeol+5K390engitEdvuzZtWlubd5XEgD9ZzpjZOcqEaSbVJAeH3cwHXi2ZiRqyPArLraNpgl8i908xmccoGsq9RqAjA6hIAHiuZv3Oiv+yC12wMEEGaj7gjaWjNVHWqo8AkOpj6JgB2UGJmTB2BWLXaGtBDplzixvaWjYs5ulHVZNKmA5mWsukgEYRECTnqRD+Al/P3RbsDBTtDfnJE03l7nOEc6SHNLQSZB7fFeyWK3seW89nQbEHAyMIx13l4lYnVeXpNqkNealKMW4Mc/Igb2yBvO1e36Ns55Nt6o95gC+boLroAJN1oGJBwyWPU1qLxXoLxqbx+e9eR+2ulWUbbWkF16CIj6NNpMyvSdI6Zp0X06d69UqPY0MEYBzovOwwHn4rzr2wNMW6ual3C4QS0OgcmydRjUs8P+e5U/8Wc5W9qWgGKZMTm8DIgbDtS+VHHntZ0i5sST0TEyArY0rQbMOG+GH0UTtJsD73OIcbggCZEZycl2OtqiYxvfcr/p1Z451MtFwuGBHPBwGIVqwvrEO5VpAuYTd6WvISoa2lWvGDTgC/EDIas0Vh0oK15twNhl6ZnXGUYJNPfYE1tuM2xucx0VKkuvANvANE4amyhsuiGDB0uNIS0zAkkumBsKEPrBry1lMtaHFvSL3OAMC7EZ71VbYa1W6XkNLTecDhInmi63DIa1G9eS/V/fqanynSYwMBkkQWt1E5ycp2617JofGjTP2W+QXjFk0RTgvIvEy7E4A7gB5r172fxs9Lmt6DNf2W7ljlr9NFwunZdtczT/AH48/RWIPiqdsb+rwH6weTtytXdw/Pcs/Up+EZwBx/ecODinulM1mLuaOm/zRXPs+S97pX+zE8jqV+7IV0pXSnufZ8vVOGDq+Xqt7MaBupw0p7g6vl6pXfs/y+qLChoST3fs+XqkiwoqADZ4FEOw+Hqov0kHK+7saiFScmP75HxV2Z0HB2Dj+CGftD896XO+rA3kj4JXn7WDvOCLHQ8b3cI+CVzce8/ioy8zHKAHYG+vYeCdzdr3fcaErCiQUtwHj6J7h2/nvlVn3B0n+9VPkEM0YnmHfdLvvFFhRzft3ZW1bjL8c15nPJ9M5SNi4kaEptN7lZLSHQANRnUSur9uXU6txlOpBDXYtbMQ9mENx1Fcc3RzxB5So4NIMFhaCASSOc8Z9i83K3rlv90ejiX6I7fdlj5LYPnb1SZv9A3ZJJ6Ub9q0aNVjQC1gF4DEXGz24ydfFYh0a4OFScjeAJaNZMTeJ17Fbo1GtB5tnYTEw+8T2i6Np1rFxb9za6T/AJLFrrtIxa0m9zJxhxbhAAz5pWfaNLvk8nEMiBdGOJbzYcQcSeCG1APHTpNuuvNAE4gYZmDmfFBy7aYF15dGd1oZM4YXcNfmmsT9IsTyL1Za0a+tUqsL2ua+Wljg26Ykj6XNjnOOOGBXoemfaepSaKVFzHua0NNS4SBAAF2XmXeA3ryyz2hzqh1SCBIa4zBzMY5wrLK1MAc45dRvf9FTk6eU348ew45YxW7Og0XWqOtNEkguNamS4gySXjE4yVY9stHmrbaweZIDMgQDNNmq/u2rmbNbWsqMdeqQ17XG7AMBwJjLFD7S6RForuqMdUunriXdBrccd21EOkyqaaXwEuox6as0hoim3NrTOcuc34lQm4H4spXcSJeSLxjWW57lzwaM5jspj4OUjKmABaSA68IMc7gVu+myPz9/Jks8Dfq2qldhgp7YaW5DPYpqGkab5awY3ScA0CMtZ2lc3Qa5pltN3RLcbxwOeQU9ie+kZbRIlpbMVDgTPZmlLppbjWdUjVo6SY0EEPlt5xhhuwBe6WWW9VHaYc7nUmTeN04FxgHMQN6EWqsWwKcgzMtdrzTNtNZuVMNwiLsDyULpmuP7KedXsOLJVqON5zhTB5t4PiBsaB5r2f2bt9P9GpS4DmU88PoN1leNMtVcDAAd7Z8lfs3tLb2tDGVXNa2AALuAAgY3dyWTpZSrdbffBUc6V7Pc9gtukaMN+dp9MHpt2HerjbdTOVRh7HtPxXjVTT9ueMbW7b0mtx7lE/StudgbVUd/1vxULof+S+f/AAH1O3+L+D2OliXRjznZY6ypbp2Lwuto+pUxe6+c5JDvMoqei35B7huE+q9DCo44KOo48uqc3Kj3EiM1G60MGb2jtcPVeKHQROJe73T53k40KNbnHu9ZWmuPJnolweyP0nRGdakO2owfFRO05ZRnaaA/6tP1XkY0Qza/g3+lMdF0xmanAf0I1w5DtyPWv7RWP/erP/i0/VOvJfk+l/xPdH9CSO5D3H25m5U/9QqxiKdMXsG4nEgkESQNiC1e2dra5zTScC0wQ0EgHWJukHFcqwxVaC6m26WVpIugkOwLC4G6SC3cboOIXUvpCLwqP50G4foYRDScS2ANa58XUSb3RUsMaKz/AGrtzsqQ9wg8bwUFp01b3iDeaNzrvd0oV3kxrJ7yfVJtJoyb4fEroeRv0J7aOeFG0a7v8Ra/iCTOas0GWpplpaDGqnTwG6WYZ6luCdQA/OweqMN3qNaXhIrTfqZA/TT+2c3scWfyAKvU0VXeQXVbxGtznuI7Dj5roAwI4T7rF24mC7QlV3SrnZjedhulyTfZka6h7mx8St8JJd2XI9C4MMezVPW93h6Ix7O0tZee8ei2Uijuy5HojwZTdAUftcfRENB0eqfed6rRSS7kuQ0R4MltgpstFANbAPKA4k/RjX2q03RdH6tvn5p6v+0Wf94jiWq0FmpPU9y3FaUQDR9Ifs2e6PRG2ysGTG+6FKkqtioEUwNQ4Jn1QPHwz80ZUb6QOaltjSQhWG0cRu9QkKoiUhRbsCaqzDAJXIdIZtcHXl36p1IHWwAxicJkZDCc+9QPZU1AAa9vdtTOpVNUDgfgp1MelElW2wQACcjltEx2jWiFpBB5pwE5a9gUNGz1ZF5wj/Td28UTLM+9Jdhjh25cEKTCkNyhIBuDpYiMh2InvGqnOIzAGGtHSoOAILp390evgo3WFx+me5G4bBNstInGmCMPot24nETs4lANH0vqWfRxus/iwjtjuUlnsZaemSJkjUcIVyE0mxMyhYCCYYwDVEtPbze9WG6PaQL0zrh74/mV0hC54GZHFUoiciqNHNGRcP4nfEoxZYye7iPiFIbSwZvb7w9VGbfS+sZ7zfVVp9hagv0f7T+I9ElH8o0vrWe8PVMjS+A1I5my6KL7O+qRIPNdLcAJF0B0/NazJwOW5bVgtLSGgYAgxztbbrcBJznvgqjo3S1Wm8VqThe6N0nmlgzDhOWXwUtWpUrurO5tPC+5uLQBIdeE6rtTEAjpSFxRlLWdEoRo2QITh248FzJs5LroqPzxMm61pvBoknPmO8FI7QxieUnDZn3yu5OD/wBjm/VwdJf3FMaw1xxHquTOjoMT5BG3Rw38R6IvH9XwFT4+TqP0lvWb7zfVM63M69P32rmho4b+I9EY0e37XH8EXi5f9BWTj5OgOkqf1lP30B0pS+sZxJ+CxBo5v+pPwRDRzdg+96o1Yvf+g0z9jXOmKX1g91x+CA6bpdf7jlm/J7eqPH1Vux6OpluLBMlClj9w0z9if5eo7Xe6ULvaCl9vgPVENHUuo3gnFgp/Vs90Krx8MVT9iCjpJtW0We6HCKzAZj6Tm5QTsT1/aBjXOF1+DiPo6jG1FyDW17NdaB8+yYAH0m7FdtdnaHv5rem7UNpWacNb22LalpW5ln2lZ1HcQgPtKNVP73/atMUxsHBOAtNWP6fkjTLky/7RnVS+8f6U3y9U1Uf5j8FrJka4fT8hplyZXy1W1UfB6Y6VtOqkPdf6rWSR3I/SGh8mT8oWo/sx7p+JTfpdrP0QO5vxK10kdxfSg0PlmRy1sO7/AA00Wvrfyei2Ekd32QaPdmOaNqP7T70eQTfodpOdU++/0Wykjuvhf0HbRi/JtbXV+89L5HqHOr/MfitqEkd6QduJh/IG14938UQ9nx1/u/itpJHenyHajwZA0E3rO8EQ0EzrP4j0WrCUJd6fIduPBl/IdPa/iPRJakJJd2fIduPBwdmDheiRdBJznEsAwwib4I7Fu2cuuObBN1gLpMF1JtKnTc0iBfOLMNUTjKr1qruVJZFIsIFS7AdBaLsuc6bt0O1xj2FaFnphopuqEPdy7zdnIuBDWgjo3iXQMsV518nRZLY2PY9hBIwe5xEtN8xIwPRI161fu4GBGBTMZGHOMHMiM8YAzwBAxUkYHsXRCqtCaM+oznZbPJEKY2KV7ceCJg3qgIwxEGb1EHu5YsnC5IEDOc/NVOUqAxzqkgzj0dxgDAEETngqUbJs0rnYlye5VLPfuuc4k83ATME5AECTqPerdkbzGkzJE4oaoEwXM3FT2Ic3vKF/eprJ0e8pIoOE0I4TQnYqKjx8/Zt1UH7zVf0h+tqf8x/85VGt+us5GPzrfFzVp6XbFer/AMyp/MSpX+Q/9SklCq2m1Fr2i6YnOO3WD4QrmeMKFl/XpaIAShHCULW0FAQnRQlCYUDCSKEoQACSOE0IAGEoRQlCABhJGGykWawQRE4Qdcat6lySdNhQEJJ4TwqAFOAnhOAgKBupIoSQB51Yar2vDrzwC6HFskuAAkTPO5pjPC8ui0Xo17C2rSfcOIhwvDEOa8OGAOBB3FXbfo3lCwzFybrRgJeWh5MZy1rR/CFdsVJzKbacgtbg3DGJJ4y48Auf1NaCstnDGhomAABJmAOiOwCB2AKxGB7EmhSEYKhUUSMeCMN3JBokqQ4A5+fgmBVtVAyHNHObkNvbxPHcow9jpdzmG5DsJwJgHt/MKdrqmGcfuGfNM68c9cZs34ZnUce5WiWQ1G3rtNoIZDXEnWCJHbiOIGpXw0alADUyEgRlcG/LHsR0y/CZzx5o7NuG3uQwQ7xvUtkHN7yme3sRWVwAMxn6KUUGc41kTHZE+YShDaSOa7DB4E9vNMe8nFZvWHEatuxClvQ2q8lnRTor0t1Sn24vHorvtYyLXXOHT/yg+qyrLXa2oHSDFRrjEZNLfQ8U3tTaeVqPqBzQTcdBMYBjZGGucd6mTl6EvwZFqsbWG+IjXLiYnXB379ZVqhaQWTOqBhDcM9mEnXjAWTWDqjGlxBMtjEYY44TiB3KWx2UtZLnEAm9hIJwGWGOMzu7Fw58blV+SPJcs1pcXG9kB1YxxnCJ2HFXWVNpkyQe7XCxjbedDiyWxBvTlERhhN7XkAU77WS5uWBInAgxnjOydaalkjLYPU2w2UNRwETry+A7VHZ7SBN97ZyEmMs8CTB3Sq+karHNkPBIjC+BgIwGerb4ZrsjLI4XQ7XqXWmU8KrZbTTa0C+wbgWjLbGB7VL+nUvrGcQtYKbW6EmiWEoUPyhS+sbxCXyhS+sbxV6ZcBceSaEoVf5SpfWNTfKdLrhGiXAao8kek7TdaREYSHHATvIx393aqOhtJTN52JMAYYkYhjBOZvd2U5QtO16VSmQHy7CM9R1TgszRoYx1R95xAHfjmDmDJIG7DaVy5sTu63Gmmda0ggEZHEdie6q9m0gxwBxEzE7MZMiZxEKOppWk0kFxkYdF3otcUnNUt2vINpeS5CQCo/LVHrH3Sm+WqO13Arbtz4J1x5NCEyz/l2jtdwST7c+A1x5OVFc9Y8Ud9208Srh9nrWP2WX/EpfB/570Vn9mba4G5ZqjodDroDodda4CQccHNOG1arLG96MnjlRTFU7TxKtaOqHlWYnpDWid7O20Z2S0f4T/gEdj0XaW1G3qFZkGZdTqAYb7qtzhT3RChK0dC3M/nUpgexVOQqyTdz/f/AKE8PGoDvd/SvPO4ugoKrJjLAhVb7trfeP8ASlyjtrPeP9KAL0bkxG5ZdttT2sJDmAywdKc3tacC3YVV5Z8SaoP8QGqdTEAbFV0CSIC53SYmrzYkBvGcEVBhuM57cWtkyJHRkv5u/fmsy2CHw+6cASQ3ES3dHVGpVjm4ytEzipRplw1uYbxBAMnviDtOPmdym5MuAbiRNy8REa2mcZxvZZ+WHVt8zkCdUDK6d+GBcMitGnUeGzUcAJAHRIAmSTe1AtOGBCzlJ3aI0cmroy7ediS66QSQIjm4BwJn/VUNKtHKEjGcd/5yVWwWoiqAHB2DmkxgMyA2DrupaUrEON5zYOIgG91QInAGSVvhyaZWKcdUaGFU4gEQOkPAR3kcNylpUyciJGInDoxPaYWdom/ziC1sENvOMEEk5DbhP4wpqNuIJxBx7RM6oPlGaItSUtK+SHGmtxywgg792ajc0uxJy2CMhLhugzjuUT6sk4znt2du1GKt2McbpBz+kNxzhyrJBN3Q4NpGtXDnNxxxwcc8ujejMbPyKj2EZ9qYWoswNRrrt3m86IJElsHYZwxEb0rW263OTgXSTheaCBnr2kZjMqsGbTUCMmK7YMp4VM1jt8Ts7U/LHb4n1XZ3DHQWiEoVQ1Tt8Tt7VcpNdcc4c6Gy4Q43cYkmcMwZEjKVMsyj5GsTYJCSp06xMyde/YN6IVd/n6prImroHjZahE0uZDmxvvAEa4lpGuSP4iqfKb/PZ2oHVHGADnE4n1WHU/qh4LxKn5L9hcec524DAwYBAEgfkwrFvaJBEy4AunadniqbK7mgNMAGdx50DMHceKK12mWUzIw5obJkNmBAnEc1xneFx9Pqhlv0ZpkWpCUpoOgGJB2dsLObbCCQCIIGcnWdp3BWaOkQMMSJgCcfeK7MvVOPhGawWrsl5F2zxHqkrUt6w9z8E6y/Pv6Q7Puel2d9LAvdaHYYy+Ac89evb8Vq2HT9OmSKVJxBMuJecw0NnXqa0dgCSS8NznFWmeuoR4LLPbJhddFKYzdfEDt5sq0PafC9cqAbmkjiWpklEupyIrtxGqe2DGjoOzjM/wBKj/txTkC67Hf54JJK49RNqweKJK72xYI5pMmMCe85ZKQe1tPWDxJ/ypJLOXWZFwNYYszPaD2jFWiWMABLqTg4kkC5VY8y2B1Tr4LmLTpG2uECpRiCMJYcrsjGRgMpzSSUvrMjQPBHwZdahbboaypTa1sXG34AAMgBuPCVTtFjtxgcuy8cWuFZrHADNrQHYtxHZKSScOqyEvBFeCC26ItTiX16jHXRMmq3Ey0knHMloWTzw4YBxnVVEuxB6TRuGZOaSS3xZpSTbM54YohcxzTgwMEyRyoqY3XY3gIxvHf5nStum7Q+oOSptY0MuBkhwgPc/Bxyww4pklt3XpI0IpaMp1aTuXNFr+dhfu3RnliN3ALSfpqs7Kz2eAc7rJgAQJz2479uKSSlZpNNjeNWXrZTtFSi9rKFnLSIvNa0OxaGgg3M8j3FVqVptAZc5KheaABNFrjF0NBvcm6cgZOJKZJTDNKV2E8SRHaNCWlzR8zD74vXKUC457XZcmMQcc8hsW3RsNVrSBZwQb5F6k15F4zALmEmJMA7UkllLPMO0n6jcnUE/wB0YZkD+708JEZcnIVl5cf/AI+njeH6huvWTyWqI3+aSS/Mz5F2lyV7VSqno2Cm3Mf7PTd0jM/qtX5hZ3yXam1HPFnm9MM5IcmC4QZbcgiRIBwxCSSf5mY1hXJEzRdouuBsdKHvLj8yCQcgGuawlgwGAjLeo3aIrksDbJda1zHXbkkloxl5oyASZIM7DOp0k/zUweJcmw81WxGjaZiP2LNQIx/u+/fl3qL58ggaOp9EARRptMhsGHGlgd/xxSSWkepmw7XuRaM0VaG0jTdY2Pm6S54begOktDjSLhMDIxxIVyz2arTpNabIx5aQJNIOwvF2F+iSJOZnekkjuyb8k6PcoWuy2lzrzbI1sloMUGxzS8yByQGPKunbhsEUamgbU6pefSeTenBgbOF04BmZbGMD4pJKXml4BY/c3f0u2f7mP8Cl/wDkkkkjWw7Xuf/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036" name="AutoShape 12" descr="data:image/jpeg;base64,/9j/4AAQSkZJRgABAQAAAQABAAD/2wCEAAkGBhISEBUUEhQWFRUUGBgYGBcXGBgYGBUYGBgYFxgVGBkYGygfFxojHBQVHy8gJCcpLCwsFR4xNTAqNSYrLCkBCQoKDgwOGg8PGikfHBwpKSkpKSkpKSkpKSksKSksKSkpKSkpKSksKSkpKSwpKSwsKSwpLCwsKSwsLCksKSwpLP/AABEIALsA+QMBIgACEQEDEQH/xAAcAAACAwEBAQEAAAAAAAAAAAAEBQADBgIBBwj/xABDEAABAwIEAwUFBQYEBQUAAAABAAIRAyEEBRIxQVFhBhMiMnGBkaGx0RQjUnLBFTNC4fDxBxaSslNigpPSQ2OiwuL/xAAZAQADAQEBAAAAAAAAAAAAAAAAAQIDBAX/xAAkEQACAgICAQUBAQEAAAAAAAAAAQIREiEDMUETIjJRYaFxBP/aAAwDAQACEQMRAD8A+4qLkFdIAiiiiAIooogCKKKIAiiiiAIooogCKKKIAiiiiAIooogCKKKIAiiiiAIovNSmpAHqi8lSUAeqLyVJQB6opKkoAiiiiAKwu5Qbaqta8qBl8qSqO9K971UIuUVYqL01EWBYFFV3q6FRFgdqLzUomBJUlRRAEXqi8QBJUleFy9lAHq8lRRAHq8XoXiAIvVFEAeFq5NMLtRAFJpFed2VevEAUkOUDSrl5KAOGsKsXJeoHoA6JXmteypKAPluH7XYpu7g78zR8wmmF7du/9SmCObbH3GywBzExxPrdWNx5WlIxtn0ql24ok3bUA9AfkUfh+0+HdAFQAngQR818rp4yeSsGKPT6+kpYRKyZ9fo4+m7yvafRwKvFRfHWYkmIuiqWb1W3a54jk4/JTgPL8PrGte618zZ2kxIP7wz1I+UIuh2vxPNp43A4eiWLHZ9CD16Kiw9Lt6R5mA84JHwgoil2/p/xU3D0IPzhKmGSNj3q6FVZqn2zw53Lh6t+iIZ2nwx/9Vvtkfolsdoe94vdaSO7S4cCe9b77+5cf5rw0T3g9CDPuhGwtD7UprCzL+1tM/u4PVxj4bqM7THiG+8j9U6YskabWF6KgWUqdoHO8rgPSCV1R7QVBuQ71/knixZmq1KByzh7Qu4NAHWSjcPnbHbnSev1RTKyQ3lSUKMR1XQrqchl3eCY4xK6lKcVnFKkS57gDYc3EXtG8JViO3dMeSm53qdP1Ka2JtI1akrEHt6+bUmx+Y/Rd/5+50R/r/8AyqpiyRtJXkrIUe3LSfFTMTwI24b7qw9uaYAljr3sQYvA3hFMMkakvXBqLNP7cUQLNeTysI+KIodrcM7dxZ+YH5iUUwyQ971ea0JSxtN4Ba8HVtff2G6sv1SCz8+U8Xbe/wCito41ttTSZ5GPmhauKgloHhkX4eirrY+CCAOkTb06osmg+rjAD4Gkeq6pVA6STEcOP9kuo5uTYwZMzx96IrZi4wGgW6XNuiHKgGDazQd7TETf4hWV69NrvA49ZgXSlkgy75QPauqmZgS0OBBtZLIEhsMQYdDdRBtMbDc9VxRrumXgjV5YOkT6G6tyLDiqzU4usYs4jmEaMroE+OZk7uOwPtWfrJdmy4pPZZRyskB0mf65rn9l1ZMRYFxJIGwkplR0tGloMDb+iumVSQ8FrhqDmgzvqET0Wfru/wANfRVCGpj3NPAxubQpVzh5EWjoIKOGStm5Mni42UfkDOBftAm/u6Lb1ImD42U1Dp0xqJLGuMDaRcfIrmnWBsbHmdud7LrDYC7mhzhbfY77el1dTyiZaXEgQRIHIi3EJetEr0mctxzRNxxO23wUpY8wTaBtO/8Adens6P8AiOtyAQVeoaVUAuDpBHiEAbXkJrlixS42tl78Tfkei7a7k4C0mSgcZi4glxc47xYRtJQvfAiQ6RHGBfiOq0TMmqHrMeRA7x0dDELsZuWizzx4gn5LNjGhpjeOa8qZhPAD2WQOvw0bc/qE/vIj0+aIxHa+s0ae+J9N/wDVwWVw2KaHAOsDub2HOOKcP7PNd4tRuJ3jh6KZTUewjDK6Oqma8SZJuTxv/ZeU8zBMIXG5axhZqqQHFrGyJJJuBYDqrKmT9xVpguDg8E8haBz6oXIhvja7CftgEz7V0caNxt1hKe0FekymdBlx5GRBkRtv7UNhMW3uiHm8CIA5K1IlxNAcW07rwYoT9VnMLjIMEwjnYxogTc+qqyUho7EBdF6SVMSeB/n71zSzUDcyeieQh53sR/Yrr7a78T/efqs6c5OraxVn7Y/qUswpmdoOaX7ls87j+t0yp4HuxDiSHcgD+qn7CippYZ0kxqIEidneyParMTl1Vpa1wEkGAL7XMXWK7OhJLsofhyPINQi2tokdbLz9lvaJ1tBLZAkg/KNpC4e8taCRaYtMT6zf0V9WgKgY6W2ABBIBEOPP1QwdEbgqrngOBaDO1wLWtPU3XbOz0k/eBtry1x+SrxVRveQI0kQT8vRe/Y2tsXTqiOJA6jgpT2KkFYHJ8Q6nFOqaRY5wPmGrxWNvQpnTbUZJqvkRa8xAAeduJulmHwNd7AcPVFMiZuYcTcXg9fejW0a0ltV0tIgRvMQ/3lcvKzt40OmYrvILQHtFwQd+StFZwmKW5nzE/wBeiHyrD92CxpJDQACd4HNMAVntjdCfE0S90FrRHDT/ADXH2N1vDF/4QWz/AKSmLT96fRFByanJ+ROMV4A8NVghsOE2B3+ZTB1LS515tT+LiP1QWIqgPY51g25PQXPyVD+0VKo/7oOdrexgJGm7DqJveOCVtrY6+hnjqmkHSfb6lVNwrXNBJJPqpmZ8JnmPmElzzPalDuxTaDLJuCbg22KcbcqRLpR2NMNh2umSbGB6XUOHa2oANjvx96z+Iz6vTazQ0HWwOd4SYcTt0Uw+c4lzKjy3xt0hg0HiRNovxWlTq7/pOrao01bK6L51U2md/CLj2JfjMqpg6WsAkbR1tabpPTzfHn+B3/a6noi8qxGIe49/qZAbpMaCJmYi/JVKMoq2xRab6DRklA70qo6hpgfFWYttQA6KsQIDXUomBtJMD1SWu/MxUf3dd+nUdP3g8s2sdl0zMM3JDe8feb+D5rW4Mz9yDqmXPxLaLy9sNqCoAAQTpJEFF5thW1HN7yoGwCAAQJDiSfEboGtk+Kf5qsWBu8nbzWG03Q2Z5JTNXfQAZAAmZaATz3lYuSTLUbRXiezjXNM12xNrNtaALOueqoblTNAh4ni0ugjh+Ej4q39iU3AUg92+onTymFw/sXTJjvXTv5AtI8i8v+EOF+ACvgdOwBHV7T8jK9+2UxALNt7m1uAJsiqnY6nTBd3psOLReLxulAqNLNwHLVcifRhOGLDLGOR2i0qqpScZAEFu8mELQxLhAJgSmn2yjEQ6/Xn6hVnQq+xU4wpIROLw7JBY61pJMwZVUn8TfcE8kFDnD5k+IkF3B0af/hYn3r3EYauXfe6xIEEN8PoQzcrPuzN9Mtcw+Ug9RxBg8FMRnVSodTnOm9gbRM2HALPL6NbQ1rO7oGAQPyx7RIslH2szM/JW0ianhsTve/zCtqZNDbOk8AB5ieHEoWwbsDcXG4gD4+5e0rm+9ufxhBuruBO2956FN8BiS1uoVe6BI1aZ1HkIBuEkiUMsHl+IcwGjU7sguJm0zESAD1RXd17ioQfD4SI80Q87fiQODoYmtT1Ua2hzXOmZ8UxE77X96O+/bPekEBvhIi7gPHsBbVzXJydHbxjbJKb2tioZeAA4zMm/Himc7Jdk2K7xusiNQmL2ueB2TEDZQuhyBmGKp9PoigbIWn+9Pp9EUiI34BcXTD3tbtqBE+oI/VVYbI6VAw2XaHU3AncFx8RsI2C7xtbQ4OFy1rjfoCUrwWLr4hzHv8pqQ/T4W6YhvU3lNDQ7zV1j+YfMLmrmVOm0d49rTAMExbbb1XuaG3/UPmEtzfs23Elr3PLYYGwAOeqZKI1lsiV46CMLnFFgh9QAkahvccDtsuBntAuNQPlrIaSAbGTba6HodnKdUNc5zvC0MEQAQOO269odnKLS6l4i1xDjJvInYgdE/ZiHuyf+BVTtVhwAdTvFtDSqf2qys5xZPhABkRcn1RH+WcPpALSQNvEf64oavgadIuFNumdM3J581XIoYuiePK9l1Ooq8VmPcu1wSGjyyLzYXO268pOUZiWNraqnlDeU3JgW43KwXZoj3McyxIcA1jBcBxEu0sdfcxebbJFn1WqXtb3pY4TJk3jSNPh9SnOYZtDy0U3TUIHisRpEzpvcyAs7n+IqurtDTBdq1Da8W328q6IfIia9oVltJ7wWtqS+PNqJ4njE/wATfiiW5dXeC0VYe1xk6nCRwG39SgspFaPuzLwfF4rRBFj6xtyRlCliiPC7xAnWZAvNhsm9PX2Slo8xmCq0w5zqhc00321E3je4WSFODMiOW5WpzJtdrKneukaDpuDebzACx9ZhG4Vwe2Y8i0gv7b1XL8bAF0CSP6K5LuC1wMQs4wn+6n2n+pQZeprTxQgh2KgQLfP29EVQxI0GWiXcYuR+nsS3UBveEZhqziIaRbg6D80aRolfQVSwzqnQDfYNHqfqm+FwtNgltRmogy4kWBsQ1s2tNze6I7P4ZtVlSm9o1eZrQ5wa4hsCb845rvG5CWhhLdBIMtbLrg8SSU+zTrQkq5ZQDjL5ni0AhWtwLNBuQ06R5QSTuLAotuUguAuJIF/cutFRge4EiiBZoi+w9QZCZMnid0MnqhmnDVywsc7VIc0GQ2BtcdeqJ1Vm/vYLQ2xEXcG+P4oegyviW6qNXunMJ3BbNmwDb9OKvLa48NaCA03EXdp8f6cFxcv1+nVxbHmXYsVJey7XAEGIseh9EcH7ILLaLWS1lmgeG82334o4FZob7BWO+9Pp9EWHoVn70+n0RUpIH4KTBqsBEjjPELzGZkzvdDDqc5zQNO0sEkE8NwqMfSLzpb5nNcBwuQRvwVGWZAKOnUdTqbxBFgNYk+u26aKDs1/+w+aR9o8yxTHaKDXEd2DIZqEkmRMcgnWZn/chMy7Q0aA01HOmAYAJ3kDbrKcPl1ZEviJ8Y7GkgUNYbobMQPFfVv7LKUMJjXU3Bxd3peDdwBFO9pHVFVO11HD+BzXudDT4QI8W256KlvbFug1xTJBdoDSQDMEySJWlyxWiaWT2CDsxjnDxVYtxqu/DHDrdGYLLX0GPa9wcXOBkEm17X9CqD2/e4EtotEc3E8ByA5q7CZo+vTL3tDTriBOwFjc+qOZyx2LjSvQbRKtwtFr6xD/KACZMeUhwv6hUUVZhsAKtUgmA0scbTOkzp9tlzx7NfDO8ZmlIPIB1l7g4aRbwBuq/K3BZrN8bUOIhjR4g4kRJ3PHktPjDRZUJfpDxUJAjxaI8QHTb2hZLNsxivpbS1WnqLm1gujj3LomfxDcvr1msBpN1EnxWB0i1tx19yKoYjFloNMCTJfZtnbxc9ULgsdUotGilq1TMA+GDYGPar6Ga12gd3S1agHE6XGCZkWPRPyRemVZrWrd3V7+wDRps0bm58PsWWLibcTstHm+Y1TRe6qwMILA0aSJvOxN1mTiLXHm3dxmdwecWhVBdmfJ4BXtIMcl4QTxUqAzPNciy6jBosAFl5B6e5VhWSkIYHIqpjYGI3TLDZdWbG3CdvotY7s1U/E3n5V6OztabVBH5Wn2hKmbJxRnjVe2p4IYSBIEFEYHNC5xa+qHEQL/oisR2Ee9+o1IPQQqaX+HRDp7xFCysvdiSyHQLEG/Qys1isU+ajmgy4Axyg39FqX9iObyfel+adlm0KTnue6BAm25IAEIWgdSWyrJ8PVrsBo1XU3McSdzqHhsY4eoR1ZlaS2oQWwYIjzaTr/RAZflW7aNV7dDp16dIkgAtMOMxA96Ne2sDpqEEaTDhF3aTPwjdc3Nezo4aVJfQ3ybAd03u51aBExHHkmUJbkwqBsVTNQC5533kATaEyBXOXIGZ+9Pp9EWDZCNP3p9PoitSSBguKxgpO7x2zGlxje10vweZ1MTVpvDSKTnu1AGRZoDATzIlMa2GbUeGOEtcCD6FdPrU6dUUqYAJeNLQIaA1gkHh/EmuiiZmdvzfVB5l2eo1nd5UaXO0geYgWuLBF5lw/N9Up7SZfXqfunFoBaT49IgTNhunDvsh9IMo5Fh6gD6lNriYEu5N23PBc06eGpucD3TaYNgdOnVAJieKTY7slVxFTvO8a1pDYB1E2EG211bhuyLTT7h1QwxxdqA31ACIJ6q6VR2J3bpDd3aHB09qlMflb/4hBVswZWGumZaXRJBFwL2K9o9hcONzUd6kDf0AVVbBsojRTENDjuSdwJMlHLilocLvZbRV2DovfVIYSG6hrIMHRBtO9zCoolWYOs8VNLBGtxDnROgBszykmBdZR7K8M9fgaTHB5tD3tgyRp8R24+qyePzJja5GkzA8UkWIEDdP34MaxVe4kEObfhBJBnmSfgsti60VSWgk2BjjYLfiSvZHJ8R1Qz/uWeQEvv5iALkcZROCz5+j7ulqAuTJFydgNNx1WNeSTFxxHTe3808y7PalAiQXNiNIIj2dforcNmKm+gnPMwNSkXOaWHW0AEGTDZ2I6/BIaFDW0zbr/L9Uxz7MjWpNfo06nnwm/lETslTapBAF9UeEb9ArjpaDl8HdfDNZFuIH9dVRjsLBkT16JvSySrUbeGCf4iAfdv8ABEuyBxeAS3TsXCZ9xN1qr8mJlaVKTAPM+6660HkfcVsmZOyn5Wh5HGoD8A2IHrK97k/8JnvP0VhQyzfP61Kk5wrQ6Dp8LDcdNKzY7ZZhLZrjxAm1NsgAHfw9Frsv7M4nEUzY0mEAA1Yl0eU6NAcB6kICp/hhigZNRlTq0kGOIAO25UK49luhDU7W4/RP2kEyLBrRAPHy9F1Q7VY0VQx9cu1wBEQ0ki9hvvZG43so6nAfTLY/i3E+swrsmxmGw1TVUZrePJpIdp6kD+L12TysftS2bHA4N4Yw1H1C4gzLrTbkPWySdpsWH/cMIlsPqP3FMC4i/m4q/FduGvY4NpPY6LF0GJgTbikGEzdtIH7tzyTLnWcXHrefghGeSY4yrBMAa+nUPd6IDYtczqM31WXubizT+b/ad0od26psMOplvQtI/VcP7XU67mtAMz1iCCDf+anli8TXj1JD/JsU6o3U5ukkXbyIJHH0TKUBl2LbV8bPK4COHQ/JHSuA6JdlDP3p9PoiEM0/en0+iISQ2B45zwfuxL9J0jmeCryvJ+50moZqMfvNhrbqO+5t80RWxTaTw95hrGkkoPBYx+IqsrAaaWt/hmb6QGyOJhpTj0UGZiLt/N+hSPPu1ho1jRFPVZviLo83QDgnePddv5v0Krx+PosBDnMa4jaRqNrdeSI0m7Il0hFjM9xjKhp0KOprYGrQ50yJN5jclQftCpSbollYud3nlbAiG7+xOf29SpjS4uLhuANp6oT/ADE1je8DSRULoBIG1r+5aq6VIltW9gDezWPf+8rx/wBbj/thWDBmjTaxztRDnS695vxVv+aK757ukPc53ygKipXe5rTUEOOouERBnlwRy3STDjafQZQdsph8eWuLGiXPkiTAAbEkxfiq8M6y8ZjmsDrS86iBx0giZPASViuy/sAfRc5xdUfLS0uaBs0i5JHCT8lnHVy6oDEQmFfH6rucNMeACORBn2n4JTiMWNUjmTcc+C6eOLMuRosFKNJJkut8ldhzB534WI6hCtxI0wd5v7QPcr6WYtY4kgkfFU4syobUMTSqmardQuQC6OkkhN6D2gRSApj/AJQAT/1C/wAUlyKpTe97qlmaQTPCSeW2yZDsrQqHVRruaf8AleHfzHvRFtaNpYs7dljDwE9LH9CSuH4J7fK97ehM/NdOyHFsZFOqKjw6ZeIGmPLeboZtfG0zFTDOj8TCdPuuFa5GS4RCG1q7eLXeoj5Lz9qVvwt97voq6ufsZp70FhcJGpu14vCs/wAxYf8AEz3P/wDFV6n4L0/00VL/ABGc21Sm135SR80ywn+ImGd5tTI6SPgsFXyyTf5I/s52Wp13ltSqWRs0C7ucE2HuKZFB2bZnh8Q897Lm6oaWVXNDhePA6yFZhMJ5WVtB/DUbHtlu/uW5wnZjC026W0mmdy4Bzj6lySZ12GoPOtlMSP4ZIa8fhPL1VqnpmMkqMtj61Ck6KlVh28niseMcFYMrdZze7LD5agEh3v2PMKrH9n6bgGFgZUubT4IMgbbfRG4GvoHhgk/vKZs2oRu9n4X/AAWr4kuiI01o5b2epvdqqjWfQD2W9qYU8upMENY0TyA+aup1GubqYZbMdWni1w4FclyTVlJtdneX0w0kAACNh6o5BYI+I+iMXkyVNnoLpA7f3p9PoiQhm/vT6fREqUOQPVwratQMeJa4QRzHL4LypimNrtosEeIkQBDQ1jRHvJVeNL5+7nXpIbG8m039VxluW9zAfeoHkF3E6hJA9pHuQii7Hm7fUpdmfZmm+o6s5ztRgwCIloAHCeHNH5gfEz1KS5t9tNZ2k6aIIvLRLbE2F+YvyVR7e6IfgbUskoO8b2yXXMkx7pgLmg+hSkO0NbJ0zHO+md0qrdmqlVznGtDHGQ25twEEwFMNkNNzGte50UpaIMarkyYHyV6pWyfukNMR2qw7f4ifRp/WEmxuNFTS9uzgSB6uRj8pwdMEljbcXmf9xSLE5kwu8PlExG282TaT6CLrsLw2atD9JkdeC6rd3oLniSQRzJG8R7Fnq9Zgkkm5sePr6K6tmIFMaZL3NAPIAE/P9E/Tpk56aYHiaIb5rQbDnfdBkNI3JM+5MGZZXrAuawkc9vmjcF2TdvVOkRJHH+Vl0x0YN5PRndUkos0nkWEcFqqGIwtIFtNrfDYmxJO253SnMsV49TQNIv7THx6KtjotyHQ3X3xgOAF5vc8r8UxPZKhWOqjWIPQh8e2xHvVOXN1NOoECbEi23Aqt/ZunWqF1OqWP6dPQgrNrd2aLaoZfs3G0aLW0aut7XnUSfM2Jjxz7kM/tZjaB++w2po/iALfiJarXUsdSpUxRf3hZqD5h2u9o1326qsds69F2nEYcnhqbqbMxsCCDvzUrzooY4vP8IHNZiKfnaH3aHAA3id0J9qyj/wBr/RU+iIx2Y4JzyyuBrAElzeBuPEEH9jyr8TP+4pS/GDGwcDtBHssledM8haSwseHBw3lspoKhB4egQmOh4t7QtzI0OSdu2d2RiDD2jzwYeOccCqcb/ifhGSGio89Gx81iajdJvccil2KdoMhlzYOiQ2eIkboTtlqGTHmd/wCJIrGGUA3/AJy7xRxFrQvA/wC1Ma5rtLGNvqMuJ9OGwhAZW3C97pcTUcdnvs0nkBK0FZoBECD0HDqvR4OJyVnF/wBE1CWKQFVr1sMe8EOsNcXDwSPOBxgG+903w+NZWpGpSMgCXN/iZb4t6oXEV2hh2HCD1+YWcDxSqB1CpDiY0i8zwEfLZVycNK0Rx8mWmjdZc8SY2R5j1WcwmbimNVYaS7gCDF+XKUfSz+g6PHvO45Lwpwlk9HqpqkMO6EzxVkoSlmdJwBbUYZ6gfNXtqg7EH0KypodlFbHU6VVrnuDRHEpN+2w7GNc9wDRr8pkbQDtvEcEP20DomfAGi0bknbosrVxXjlpLSNoNxy24rSELRE50bvHZg3Uwi9z7dlRjc0ruJa2iQDbU5wEjiQ0eIpNlWZuLILnTEE/xes7oPNMrqNLXsc9xJjclwMbzKcYRv3BKTrRo8szpjn92+qGu4AgtB6ajufcmOP7Oax4HuHMAlv8Af4rLUaFZ9FzcRoAjzuEvFxYQL+3mrW4x9NjWUatV0QdzAPKNw3otko+EQ2/ILmfZwUyddQ6oJAIEmNpcSl+HwtQ+FgLyfw3j6BaDGZO6u8VHjSGgDTxPGfiqm4l+HcWsPhHA7fyVRTZlIFZ2Rqvg1C1vSZI9gT3L8joURtqcOLhPuAsFKOfMeIeCw8xce9Filq8QII5j9SLJtNaBFr6vKI4Hce4XCrOHLt9utx7DYhDPxzW7eI9I+aFrZrUdYWng3c+1PEdorx/ZqmSNNQtJMlu8+l7e2V3VwVPDUiW0y94/FuZ4j+Spo5fWLtUlo9b+9GuaRe7rz4pgfT3FULs4w2KdUaCGkA8H8Pr7l5Vy9hMuF+bZEf6VTXz4U3AVWFs8Rpc0+50j3BHZbmFCs2acmPwh4+dkh7RRQpObOhzvTWD8HhGfan7GHdI+dyEW+hNzYHhN/afovRRAsBHsCWKGpMU4nKqNUTVpjVF3NJk+0IH/ACrhfw1fef8AxWhZSDydOknncf3Xn2Cryb8VNDtg7azOYkbgTZcOJGzR9R0lCMNm+nz3RDh+o+SYFOIwrXCYh3KLEfVLMdlRc3TeN45JoXkUXGbjZRzyWSd0Dszbsh0u8TSf06iF5mWIrQA1ztuHGOZT7MKY0TF+fsKxeKxb58xWnHOS6ZnOn2U1HuMhxM23lM8lxTabtrnjyHTlxSqmJInmnOHYJA4Jym0y4xTVjkYem+oHOLiOLQT7InYIPPdesk0+7a4nSILQQOUxO9z1Wz7HUWsw7y0QZ33PlHNd9oKxhhsd92tPLgQpYKLPnbpGnjA/Uq91csGxDnfAc1sstyqjVYDUpsJ5hob/ALYQ+dZBQbJDDP5nnlzchoVmRGLfbVLh+EmfQIjFZG9lPvzTNMcjuZO+k3ATvs9hWClXeGjWxrNLuLZ1THLZMMVRD8EwOuC525N/EbypYm7MNgsSfK0GTxF1rMBVqkFjWQXR4jaAN+vEJlgMBTY12lgEcvQIx4h0jkf0WTSZUZMUnIgQDUcTzGw4/wAkZhcCwAhjZ42HJEYFgfOq/qrifuweTSfaminvsAxFJxaZIAmOnthIMfhYBPLktC+oe9cOBDT7YF0pzO+v1PylMhiah4hZFYLDkkgfPf2cVVhmxbqfmUTgWifVwH+4rVy0QMqGVi2q/RMKGHYNgPVB4eqdUTZV57inU6UsMHmEuylG2kHY3MqVFs1HAdNyfQcEsxGIxFZpNBoYItcF55WmGj4pE8Sxk31wXTu6Y3O6squ0EBnhHT0QW6gXYPJKZM1zrcDMHnbf8XtWkpV2tbAAAHLYAdFnKbiR7/mrqhsBwO6bJu+x4ceDp0TJP8TbAcTZE0vFv7h4fgd0FllIARyTWk0GxCRJGkutAMeyF79lPM+8/VX1RAEKQmkB/9k="/>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8" name="Picture 4" descr="http://circuitsurfersdotcom.files.wordpress.com/2012/07/san-salvadore-2.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2780928"/>
            <a:ext cx="9144000" cy="37444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10 Rectángulo"/>
          <p:cNvSpPr/>
          <p:nvPr/>
        </p:nvSpPr>
        <p:spPr>
          <a:xfrm>
            <a:off x="179512" y="1268760"/>
            <a:ext cx="8676456" cy="1569660"/>
          </a:xfrm>
          <a:prstGeom prst="rect">
            <a:avLst/>
          </a:prstGeom>
        </p:spPr>
        <p:txBody>
          <a:bodyPr wrap="square">
            <a:spAutoFit/>
          </a:bodyPr>
          <a:lstStyle/>
          <a:p>
            <a:pPr algn="ctr">
              <a:defRPr/>
            </a:pPr>
            <a:r>
              <a:rPr lang="es-ES" sz="3200" b="1" dirty="0" smtClean="0">
                <a:latin typeface="Cambria" pitchFamily="18" charset="0"/>
              </a:rPr>
              <a:t>INTERCAMBIO SUR-SUR SOBRE CONTROL MASIVO</a:t>
            </a:r>
            <a:endParaRPr lang="es-ES" sz="3200" b="1" dirty="0" smtClean="0"/>
          </a:p>
          <a:p>
            <a:pPr fontAlgn="auto">
              <a:spcBef>
                <a:spcPts val="0"/>
              </a:spcBef>
              <a:spcAft>
                <a:spcPts val="0"/>
              </a:spcAft>
              <a:defRPr/>
            </a:pPr>
            <a:endParaRPr lang="es-ES" sz="3200" dirty="0">
              <a:latin typeface="+mn-lt"/>
            </a:endParaRPr>
          </a:p>
        </p:txBody>
      </p:sp>
      <p:sp>
        <p:nvSpPr>
          <p:cNvPr id="19" name="18 Rectángulo"/>
          <p:cNvSpPr/>
          <p:nvPr/>
        </p:nvSpPr>
        <p:spPr>
          <a:xfrm>
            <a:off x="0" y="6553200"/>
            <a:ext cx="9144000" cy="3317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8" name="17 Rectángulo"/>
          <p:cNvSpPr/>
          <p:nvPr/>
        </p:nvSpPr>
        <p:spPr>
          <a:xfrm>
            <a:off x="0" y="6538118"/>
            <a:ext cx="9144000" cy="369332"/>
          </a:xfrm>
          <a:prstGeom prst="rect">
            <a:avLst/>
          </a:prstGeom>
        </p:spPr>
        <p:txBody>
          <a:bodyPr wrap="square">
            <a:spAutoFit/>
          </a:bodyPr>
          <a:lstStyle/>
          <a:p>
            <a:pPr>
              <a:defRPr/>
            </a:pPr>
            <a:r>
              <a:rPr lang="es-ES" b="1" dirty="0" smtClean="0">
                <a:solidFill>
                  <a:schemeClr val="bg1">
                    <a:lumMod val="65000"/>
                  </a:schemeClr>
                </a:solidFill>
              </a:rPr>
              <a:t>Dirección General de Impuestos Internos     País Participante: El  SALVADOR	      Agosto 2013</a:t>
            </a:r>
            <a:endParaRPr lang="es-ES" dirty="0">
              <a:solidFill>
                <a:schemeClr val="bg1"/>
              </a:solidFill>
              <a:latin typeface="+mn-lt"/>
            </a:endParaRPr>
          </a:p>
        </p:txBody>
      </p:sp>
      <p:cxnSp>
        <p:nvCxnSpPr>
          <p:cNvPr id="20" name="19 Conector recto"/>
          <p:cNvCxnSpPr/>
          <p:nvPr/>
        </p:nvCxnSpPr>
        <p:spPr>
          <a:xfrm>
            <a:off x="7380312" y="6597352"/>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21" name="Imagen 1" descr="13245"/>
          <p:cNvPicPr>
            <a:picLocks noChangeAspect="1" noChangeArrowheads="1"/>
          </p:cNvPicPr>
          <p:nvPr/>
        </p:nvPicPr>
        <p:blipFill>
          <a:blip r:embed="rId3" cstate="print"/>
          <a:srcRect/>
          <a:stretch>
            <a:fillRect/>
          </a:stretch>
        </p:blipFill>
        <p:spPr bwMode="auto">
          <a:xfrm>
            <a:off x="0" y="-27384"/>
            <a:ext cx="9144000" cy="648072"/>
          </a:xfrm>
          <a:prstGeom prst="rect">
            <a:avLst/>
          </a:prstGeom>
          <a:noFill/>
          <a:ln w="9525">
            <a:noFill/>
            <a:miter lim="800000"/>
            <a:headEnd/>
            <a:tailEnd/>
          </a:ln>
        </p:spPr>
      </p:pic>
      <p:cxnSp>
        <p:nvCxnSpPr>
          <p:cNvPr id="12" name="11 Conector recto"/>
          <p:cNvCxnSpPr/>
          <p:nvPr/>
        </p:nvCxnSpPr>
        <p:spPr>
          <a:xfrm>
            <a:off x="4067944" y="6556366"/>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420888"/>
            <a:ext cx="8229600" cy="1059039"/>
          </a:xfrm>
        </p:spPr>
        <p:txBody>
          <a:bodyPr>
            <a:normAutofit/>
          </a:bodyPr>
          <a:lstStyle/>
          <a:p>
            <a:pPr algn="ctr"/>
            <a:r>
              <a:rPr lang="es-SV" sz="3600" b="1" dirty="0" smtClean="0">
                <a:latin typeface="Calibri" panose="020F0502020204030204" pitchFamily="34" charset="0"/>
              </a:rPr>
              <a:t>ACUERDO DE CREACIÓN</a:t>
            </a:r>
            <a:endParaRPr lang="es-SV" sz="3600" b="1" dirty="0">
              <a:latin typeface="Calibri" panose="020F0502020204030204" pitchFamily="34" charset="0"/>
            </a:endParaRPr>
          </a:p>
        </p:txBody>
      </p:sp>
      <p:sp>
        <p:nvSpPr>
          <p:cNvPr id="3" name="2 Marcador de contenido"/>
          <p:cNvSpPr>
            <a:spLocks noGrp="1"/>
          </p:cNvSpPr>
          <p:nvPr>
            <p:ph idx="1"/>
          </p:nvPr>
        </p:nvSpPr>
        <p:spPr>
          <a:xfrm>
            <a:off x="467544" y="3573016"/>
            <a:ext cx="8229600" cy="4525963"/>
          </a:xfrm>
        </p:spPr>
        <p:txBody>
          <a:bodyPr>
            <a:normAutofit/>
          </a:bodyPr>
          <a:lstStyle/>
          <a:p>
            <a:pPr marL="0" indent="0" algn="just">
              <a:buNone/>
            </a:pPr>
            <a:r>
              <a:rPr lang="es-SV" sz="2800" dirty="0" smtClean="0">
                <a:latin typeface="Calibri" panose="020F0502020204030204" pitchFamily="34" charset="0"/>
              </a:rPr>
              <a:t>La División de Gestión de Cartera, junto con sus Unidades Organizativas fue creada legalmente el día 25 de noviembre de 2009, mediante Acuerdo emitido por la Dirección General de Impuestos Internos con Número CUATRO/DOS MIL NUEVE.</a:t>
            </a:r>
            <a:endParaRPr lang="es-SV" sz="2800" dirty="0">
              <a:latin typeface="Calibri" panose="020F0502020204030204" pitchFamily="34" charset="0"/>
            </a:endParaRPr>
          </a:p>
        </p:txBody>
      </p:sp>
      <p:sp>
        <p:nvSpPr>
          <p:cNvPr id="4" name="3 Marcador de número de diapositiva"/>
          <p:cNvSpPr>
            <a:spLocks noGrp="1"/>
          </p:cNvSpPr>
          <p:nvPr>
            <p:ph type="sldNum" sz="quarter" idx="12"/>
          </p:nvPr>
        </p:nvSpPr>
        <p:spPr/>
        <p:txBody>
          <a:bodyPr/>
          <a:lstStyle/>
          <a:p>
            <a:pPr>
              <a:defRPr/>
            </a:pPr>
            <a:fld id="{4BC44848-F78B-4761-BE7E-4DB39E211D0B}" type="slidenum">
              <a:rPr lang="es-ES" smtClean="0"/>
              <a:pPr>
                <a:defRPr/>
              </a:pPr>
              <a:t>10</a:t>
            </a:fld>
            <a:endParaRPr lang="es-ES" dirty="0"/>
          </a:p>
        </p:txBody>
      </p:sp>
      <p:sp>
        <p:nvSpPr>
          <p:cNvPr id="5" name="4 Rectángulo"/>
          <p:cNvSpPr/>
          <p:nvPr/>
        </p:nvSpPr>
        <p:spPr>
          <a:xfrm>
            <a:off x="0" y="6538118"/>
            <a:ext cx="9144000" cy="369332"/>
          </a:xfrm>
          <a:prstGeom prst="rect">
            <a:avLst/>
          </a:prstGeom>
          <a:solidFill>
            <a:schemeClr val="tx1"/>
          </a:solidFill>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pic>
        <p:nvPicPr>
          <p:cNvPr id="6" name="Imagen 1" descr="13245"/>
          <p:cNvPicPr>
            <a:picLocks noChangeAspect="1" noChangeArrowheads="1"/>
          </p:cNvPicPr>
          <p:nvPr/>
        </p:nvPicPr>
        <p:blipFill>
          <a:blip r:embed="rId3" cstate="print"/>
          <a:srcRect/>
          <a:stretch>
            <a:fillRect/>
          </a:stretch>
        </p:blipFill>
        <p:spPr bwMode="auto">
          <a:xfrm>
            <a:off x="0" y="-49450"/>
            <a:ext cx="9144000" cy="504056"/>
          </a:xfrm>
          <a:prstGeom prst="rect">
            <a:avLst/>
          </a:prstGeom>
          <a:noFill/>
          <a:ln w="9525">
            <a:noFill/>
            <a:miter lim="800000"/>
            <a:headEnd/>
            <a:tailEnd/>
          </a:ln>
        </p:spPr>
      </p:pic>
      <p:sp>
        <p:nvSpPr>
          <p:cNvPr id="7" name="1 Título"/>
          <p:cNvSpPr txBox="1">
            <a:spLocks/>
          </p:cNvSpPr>
          <p:nvPr/>
        </p:nvSpPr>
        <p:spPr>
          <a:xfrm>
            <a:off x="323528" y="980728"/>
            <a:ext cx="8229600" cy="864096"/>
          </a:xfrm>
          <a:prstGeom prst="rect">
            <a:avLst/>
          </a:prstGeom>
          <a:solidFill>
            <a:srgbClr val="74BFDA"/>
          </a:solidFill>
          <a:scene3d>
            <a:camera prst="orthographicFront"/>
            <a:lightRig rig="flat" dir="t"/>
          </a:scene3d>
        </p:spPr>
        <p:style>
          <a:lnRef idx="0">
            <a:schemeClr val="accent3"/>
          </a:lnRef>
          <a:fillRef idx="3">
            <a:schemeClr val="accent3"/>
          </a:fillRef>
          <a:effectRef idx="3">
            <a:schemeClr val="accent3"/>
          </a:effectRef>
          <a:fontRef idx="minor">
            <a:schemeClr val="lt1"/>
          </a:fontRef>
        </p:style>
        <p:txBody>
          <a:bodyPr/>
          <a:lstStyle/>
          <a:p>
            <a:pPr marR="0" lvl="0" indent="0" algn="ctr" fontAlgn="auto">
              <a:lnSpc>
                <a:spcPct val="100000"/>
              </a:lnSpc>
              <a:spcBef>
                <a:spcPct val="0"/>
              </a:spcBef>
              <a:spcAft>
                <a:spcPts val="0"/>
              </a:spcAft>
              <a:buClrTx/>
              <a:buSzTx/>
              <a:buFontTx/>
              <a:buNone/>
              <a:tabLst/>
              <a:defRPr/>
            </a:pPr>
            <a:r>
              <a:rPr lang="es-SV" sz="2800" b="1" dirty="0" smtClean="0">
                <a:solidFill>
                  <a:schemeClr val="lt1"/>
                </a:solidFill>
              </a:rPr>
              <a:t>GENERALIDADES DE LA DIVISIÓN GESTIÓN DE CARTERA </a:t>
            </a:r>
            <a:endParaRPr lang="es-SV" sz="2800" b="1" dirty="0">
              <a:solidFill>
                <a:schemeClr val="lt1"/>
              </a:solidFill>
            </a:endParaRPr>
          </a:p>
        </p:txBody>
      </p:sp>
    </p:spTree>
    <p:extLst>
      <p:ext uri="{BB962C8B-B14F-4D97-AF65-F5344CB8AC3E}">
        <p14:creationId xmlns="" xmlns:p14="http://schemas.microsoft.com/office/powerpoint/2010/main" val="182606804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Marcador de número de diapositiva"/>
          <p:cNvSpPr>
            <a:spLocks noGrp="1"/>
          </p:cNvSpPr>
          <p:nvPr>
            <p:ph type="sldNum" sz="quarter" idx="12"/>
          </p:nvPr>
        </p:nvSpPr>
        <p:spPr bwMode="auto">
          <a:ln>
            <a:miter lim="800000"/>
            <a:headEnd/>
            <a:tailEnd/>
          </a:ln>
        </p:spPr>
        <p:txBody>
          <a:bodyPr wrap="square" numCol="1" compatLnSpc="1">
            <a:prstTxWarp prst="textNoShape">
              <a:avLst/>
            </a:prstTxWarp>
          </a:bodyPr>
          <a:lstStyle/>
          <a:p>
            <a:pPr>
              <a:defRPr/>
            </a:pPr>
            <a:fld id="{0B1593E2-AD78-44F4-A3A8-607AF758341B}" type="slidenum">
              <a:rPr lang="es-ES"/>
              <a:pPr>
                <a:defRPr/>
              </a:pPr>
              <a:t>11</a:t>
            </a:fld>
            <a:endParaRPr lang="es-ES" dirty="0"/>
          </a:p>
        </p:txBody>
      </p:sp>
      <p:sp>
        <p:nvSpPr>
          <p:cNvPr id="7" name="6 CuadroTexto"/>
          <p:cNvSpPr txBox="1"/>
          <p:nvPr/>
        </p:nvSpPr>
        <p:spPr>
          <a:xfrm>
            <a:off x="899592" y="2204864"/>
            <a:ext cx="7240587" cy="523220"/>
          </a:xfrm>
          <a:prstGeom prst="rect">
            <a:avLst/>
          </a:prstGeom>
          <a:solidFill>
            <a:srgbClr val="74BFDA"/>
          </a:solidFill>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es-ES"/>
            </a:defPPr>
            <a:lvl1pPr algn="ctr">
              <a:defRPr sz="2800" b="1">
                <a:ln w="18415" cmpd="sng">
                  <a:solidFill>
                    <a:srgbClr val="FFFFFF"/>
                  </a:solidFill>
                  <a:prstDash val="solid"/>
                </a:ln>
                <a:solidFill>
                  <a:srgbClr val="FFFFFF"/>
                </a:solidFill>
                <a:effectLst>
                  <a:outerShdw blurRad="63500" dir="3600000" algn="tl" rotWithShape="0">
                    <a:srgbClr val="000000">
                      <a:alpha val="70000"/>
                    </a:srgbClr>
                  </a:outerShdw>
                </a:effectLst>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s-SV" dirty="0" smtClean="0"/>
              <a:t>DIVISIÓN </a:t>
            </a:r>
            <a:r>
              <a:rPr lang="es-SV" dirty="0"/>
              <a:t>DE GESTION DE CARTERA</a:t>
            </a:r>
          </a:p>
        </p:txBody>
      </p:sp>
      <p:graphicFrame>
        <p:nvGraphicFramePr>
          <p:cNvPr id="9" name="8 Diagrama"/>
          <p:cNvGraphicFramePr/>
          <p:nvPr>
            <p:extLst>
              <p:ext uri="{D42A27DB-BD31-4B8C-83A1-F6EECF244321}">
                <p14:modId xmlns="" xmlns:p14="http://schemas.microsoft.com/office/powerpoint/2010/main" val="2503884805"/>
              </p:ext>
            </p:extLst>
          </p:nvPr>
        </p:nvGraphicFramePr>
        <p:xfrm>
          <a:off x="539552" y="2636912"/>
          <a:ext cx="7572428" cy="33843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0" name="9 Grupo"/>
          <p:cNvGrpSpPr/>
          <p:nvPr/>
        </p:nvGrpSpPr>
        <p:grpSpPr>
          <a:xfrm>
            <a:off x="0" y="-27384"/>
            <a:ext cx="9144000" cy="6934834"/>
            <a:chOff x="0" y="-27384"/>
            <a:chExt cx="9144000" cy="6934834"/>
          </a:xfrm>
        </p:grpSpPr>
        <p:pic>
          <p:nvPicPr>
            <p:cNvPr id="11" name="Imagen 1" descr="13245"/>
            <p:cNvPicPr>
              <a:picLocks noChangeAspect="1" noChangeArrowheads="1"/>
            </p:cNvPicPr>
            <p:nvPr/>
          </p:nvPicPr>
          <p:blipFill>
            <a:blip r:embed="rId7" cstate="print"/>
            <a:srcRect/>
            <a:stretch>
              <a:fillRect/>
            </a:stretch>
          </p:blipFill>
          <p:spPr bwMode="auto">
            <a:xfrm>
              <a:off x="0" y="-27384"/>
              <a:ext cx="9144000" cy="504056"/>
            </a:xfrm>
            <a:prstGeom prst="rect">
              <a:avLst/>
            </a:prstGeom>
            <a:noFill/>
            <a:ln w="9525">
              <a:noFill/>
              <a:miter lim="800000"/>
              <a:headEnd/>
              <a:tailEnd/>
            </a:ln>
          </p:spPr>
        </p:pic>
        <p:sp>
          <p:nvSpPr>
            <p:cNvPr id="14" name="13 Rectángulo"/>
            <p:cNvSpPr/>
            <p:nvPr/>
          </p:nvSpPr>
          <p:spPr>
            <a:xfrm>
              <a:off x="0" y="6538118"/>
              <a:ext cx="9144000" cy="369332"/>
            </a:xfrm>
            <a:prstGeom prst="rect">
              <a:avLst/>
            </a:prstGeom>
            <a:solidFill>
              <a:schemeClr val="tx1"/>
            </a:solidFill>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15" name="14 Conector recto"/>
            <p:cNvCxnSpPr/>
            <p:nvPr/>
          </p:nvCxnSpPr>
          <p:spPr>
            <a:xfrm>
              <a:off x="7164288" y="6552728"/>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19 Grupo"/>
          <p:cNvGrpSpPr/>
          <p:nvPr/>
        </p:nvGrpSpPr>
        <p:grpSpPr>
          <a:xfrm>
            <a:off x="1547664" y="3212976"/>
            <a:ext cx="4877120" cy="2139665"/>
            <a:chOff x="1547664" y="3212976"/>
            <a:chExt cx="4877120" cy="2139665"/>
          </a:xfrm>
        </p:grpSpPr>
        <p:sp>
          <p:nvSpPr>
            <p:cNvPr id="8" name="7 Flecha derecha"/>
            <p:cNvSpPr/>
            <p:nvPr/>
          </p:nvSpPr>
          <p:spPr>
            <a:xfrm rot="5400000">
              <a:off x="4040231" y="3240689"/>
              <a:ext cx="555489" cy="500063"/>
            </a:xfrm>
            <a:prstGeom prst="rightArrow">
              <a:avLst>
                <a:gd name="adj1" fmla="val 50000"/>
                <a:gd name="adj2" fmla="val 53586"/>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s-SV" dirty="0"/>
            </a:p>
          </p:txBody>
        </p:sp>
        <p:sp>
          <p:nvSpPr>
            <p:cNvPr id="12" name="11 Flecha derecha"/>
            <p:cNvSpPr/>
            <p:nvPr/>
          </p:nvSpPr>
          <p:spPr>
            <a:xfrm rot="5400000">
              <a:off x="1843987" y="3276693"/>
              <a:ext cx="555489" cy="428055"/>
            </a:xfrm>
            <a:prstGeom prst="rightArrow">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s-SV" dirty="0"/>
            </a:p>
          </p:txBody>
        </p:sp>
        <p:sp>
          <p:nvSpPr>
            <p:cNvPr id="13" name="12 Flecha abajo"/>
            <p:cNvSpPr/>
            <p:nvPr/>
          </p:nvSpPr>
          <p:spPr>
            <a:xfrm>
              <a:off x="5940152" y="3212976"/>
              <a:ext cx="484632" cy="555489"/>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SV" dirty="0">
                <a:solidFill>
                  <a:schemeClr val="accent6">
                    <a:lumMod val="75000"/>
                  </a:schemeClr>
                </a:solidFill>
              </a:endParaRPr>
            </a:p>
          </p:txBody>
        </p:sp>
        <p:sp>
          <p:nvSpPr>
            <p:cNvPr id="16" name="15 Flecha abajo"/>
            <p:cNvSpPr/>
            <p:nvPr/>
          </p:nvSpPr>
          <p:spPr>
            <a:xfrm>
              <a:off x="1547664" y="4869160"/>
              <a:ext cx="360040" cy="411473"/>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SV" dirty="0">
                <a:solidFill>
                  <a:schemeClr val="accent6">
                    <a:lumMod val="75000"/>
                  </a:schemeClr>
                </a:solidFill>
              </a:endParaRPr>
            </a:p>
          </p:txBody>
        </p:sp>
        <p:sp>
          <p:nvSpPr>
            <p:cNvPr id="17" name="16 Flecha abajo"/>
            <p:cNvSpPr/>
            <p:nvPr/>
          </p:nvSpPr>
          <p:spPr>
            <a:xfrm>
              <a:off x="2555776" y="4941168"/>
              <a:ext cx="360040" cy="411473"/>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SV" dirty="0">
                <a:solidFill>
                  <a:schemeClr val="accent6">
                    <a:lumMod val="75000"/>
                  </a:schemeClr>
                </a:solidFill>
              </a:endParaRPr>
            </a:p>
          </p:txBody>
        </p:sp>
      </p:grpSp>
      <p:sp>
        <p:nvSpPr>
          <p:cNvPr id="18" name="17 CuadroTexto"/>
          <p:cNvSpPr txBox="1"/>
          <p:nvPr/>
        </p:nvSpPr>
        <p:spPr>
          <a:xfrm>
            <a:off x="755576" y="1556792"/>
            <a:ext cx="7488832" cy="523220"/>
          </a:xfrm>
          <a:prstGeom prst="rect">
            <a:avLst/>
          </a:prstGeom>
          <a:solidFill>
            <a:srgbClr val="74BFDA"/>
          </a:solidFill>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es-ES"/>
            </a:defPPr>
            <a:lvl1pPr algn="ctr">
              <a:defRPr sz="2800" b="1">
                <a:ln w="18415" cmpd="sng">
                  <a:solidFill>
                    <a:srgbClr val="FFFFFF"/>
                  </a:solidFill>
                  <a:prstDash val="solid"/>
                </a:ln>
                <a:solidFill>
                  <a:srgbClr val="FFFFFF"/>
                </a:solidFill>
                <a:effectLst>
                  <a:outerShdw blurRad="63500" dir="3600000" algn="tl" rotWithShape="0">
                    <a:srgbClr val="000000">
                      <a:alpha val="70000"/>
                    </a:srgbClr>
                  </a:outerShdw>
                </a:effectLst>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s-ES" dirty="0" smtClean="0"/>
              <a:t>Dirección General de Impuestos Internos</a:t>
            </a:r>
            <a:endParaRPr lang="es-SV" dirty="0"/>
          </a:p>
        </p:txBody>
      </p:sp>
      <p:sp>
        <p:nvSpPr>
          <p:cNvPr id="19" name="18 CuadroTexto"/>
          <p:cNvSpPr txBox="1"/>
          <p:nvPr/>
        </p:nvSpPr>
        <p:spPr>
          <a:xfrm>
            <a:off x="467544" y="908720"/>
            <a:ext cx="8136904" cy="461665"/>
          </a:xfrm>
          <a:prstGeom prst="rect">
            <a:avLst/>
          </a:prstGeom>
          <a:noFill/>
        </p:spPr>
        <p:txBody>
          <a:bodyPr wrap="square" rtlCol="0">
            <a:spAutoFit/>
          </a:bodyPr>
          <a:lstStyle/>
          <a:p>
            <a:pPr algn="ctr"/>
            <a:r>
              <a:rPr lang="es-ES" sz="2400" b="1" dirty="0" smtClean="0"/>
              <a:t>ESTRUCTURA ORGANIZATIVA</a:t>
            </a:r>
            <a:endParaRPr lang="es-ES" sz="2400" b="1" dirty="0"/>
          </a:p>
        </p:txBody>
      </p:sp>
    </p:spTree>
    <p:extLst>
      <p:ext uri="{BB962C8B-B14F-4D97-AF65-F5344CB8AC3E}">
        <p14:creationId xmlns="" xmlns:p14="http://schemas.microsoft.com/office/powerpoint/2010/main" val="239945491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395536" y="1124744"/>
            <a:ext cx="8229600" cy="997318"/>
          </a:xfrm>
        </p:spPr>
        <p:txBody>
          <a:bodyPr/>
          <a:lstStyle/>
          <a:p>
            <a:pPr algn="ctr"/>
            <a:r>
              <a:rPr lang="es-SV" b="1" dirty="0" smtClean="0">
                <a:latin typeface="Calibri" panose="020F0502020204030204" pitchFamily="34" charset="0"/>
              </a:rPr>
              <a:t>CONTROL MASIVO</a:t>
            </a:r>
            <a:endParaRPr lang="es-SV" b="1" dirty="0">
              <a:latin typeface="Calibri" panose="020F0502020204030204" pitchFamily="34" charset="0"/>
            </a:endParaRPr>
          </a:p>
        </p:txBody>
      </p:sp>
      <p:sp>
        <p:nvSpPr>
          <p:cNvPr id="4" name="3 Marcador de contenido"/>
          <p:cNvSpPr>
            <a:spLocks noGrp="1"/>
          </p:cNvSpPr>
          <p:nvPr>
            <p:ph idx="1"/>
          </p:nvPr>
        </p:nvSpPr>
        <p:spPr>
          <a:xfrm>
            <a:off x="457200" y="2636912"/>
            <a:ext cx="8229600" cy="3157811"/>
          </a:xfrm>
        </p:spPr>
        <p:txBody>
          <a:bodyPr>
            <a:normAutofit/>
          </a:bodyPr>
          <a:lstStyle/>
          <a:p>
            <a:pPr marL="0" lvl="0" indent="0" algn="just">
              <a:buNone/>
            </a:pPr>
            <a:r>
              <a:rPr lang="es-ES" sz="2800" dirty="0">
                <a:latin typeface="Calibri" panose="020F0502020204030204" pitchFamily="34" charset="0"/>
              </a:rPr>
              <a:t>Es un proceso </a:t>
            </a:r>
            <a:r>
              <a:rPr lang="es-ES" sz="2800" dirty="0" smtClean="0">
                <a:latin typeface="Calibri" panose="020F0502020204030204" pitchFamily="34" charset="0"/>
              </a:rPr>
              <a:t>d</a:t>
            </a:r>
            <a:r>
              <a:rPr lang="es-SV" sz="2800" dirty="0" smtClean="0">
                <a:latin typeface="Calibri" panose="020F0502020204030204" pitchFamily="34" charset="0"/>
              </a:rPr>
              <a:t>e </a:t>
            </a:r>
            <a:r>
              <a:rPr lang="es-SV" sz="2800" dirty="0">
                <a:latin typeface="Calibri" panose="020F0502020204030204" pitchFamily="34" charset="0"/>
              </a:rPr>
              <a:t>amplia cobertura dirigido a contribuyentes que presenten algún tipo de inconsistencia almacenada en las bases de datos de la Administración </a:t>
            </a:r>
            <a:r>
              <a:rPr lang="es-SV" sz="2800" dirty="0" smtClean="0">
                <a:latin typeface="Calibri" panose="020F0502020204030204" pitchFamily="34" charset="0"/>
              </a:rPr>
              <a:t>Tributaria, con </a:t>
            </a:r>
            <a:r>
              <a:rPr lang="es-SV" sz="2800" dirty="0">
                <a:latin typeface="Calibri" panose="020F0502020204030204" pitchFamily="34" charset="0"/>
              </a:rPr>
              <a:t>el  fin de exhortarles a la modificación voluntaria y </a:t>
            </a:r>
            <a:r>
              <a:rPr lang="es-SV" sz="2800" dirty="0" smtClean="0">
                <a:latin typeface="Calibri" panose="020F0502020204030204" pitchFamily="34" charset="0"/>
              </a:rPr>
              <a:t>al cumplimiento </a:t>
            </a:r>
            <a:r>
              <a:rPr lang="es-SV" sz="2800" dirty="0">
                <a:latin typeface="Calibri" panose="020F0502020204030204" pitchFamily="34" charset="0"/>
              </a:rPr>
              <a:t>de las </a:t>
            </a:r>
            <a:r>
              <a:rPr lang="es-SV" sz="2800" dirty="0" smtClean="0">
                <a:latin typeface="Calibri" panose="020F0502020204030204" pitchFamily="34" charset="0"/>
              </a:rPr>
              <a:t>leyes tributarias, así como el</a:t>
            </a:r>
            <a:r>
              <a:rPr lang="es-ES" sz="2800" dirty="0" smtClean="0">
                <a:latin typeface="Calibri" panose="020F0502020204030204" pitchFamily="34" charset="0"/>
              </a:rPr>
              <a:t> </a:t>
            </a:r>
            <a:r>
              <a:rPr lang="es-ES" sz="2800" dirty="0">
                <a:latin typeface="Calibri" panose="020F0502020204030204" pitchFamily="34" charset="0"/>
              </a:rPr>
              <a:t>incremento de su aporte en el pago de los </a:t>
            </a:r>
            <a:r>
              <a:rPr lang="es-ES" sz="2800" dirty="0" smtClean="0">
                <a:latin typeface="Calibri" panose="020F0502020204030204" pitchFamily="34" charset="0"/>
              </a:rPr>
              <a:t>impuestos.</a:t>
            </a:r>
            <a:endParaRPr lang="es-SV" sz="2800" dirty="0">
              <a:latin typeface="Calibri" panose="020F0502020204030204" pitchFamily="34" charset="0"/>
            </a:endParaRPr>
          </a:p>
        </p:txBody>
      </p:sp>
      <p:sp>
        <p:nvSpPr>
          <p:cNvPr id="2" name="1 Marcador de número de diapositiva"/>
          <p:cNvSpPr>
            <a:spLocks noGrp="1"/>
          </p:cNvSpPr>
          <p:nvPr>
            <p:ph type="sldNum" sz="quarter" idx="12"/>
          </p:nvPr>
        </p:nvSpPr>
        <p:spPr/>
        <p:txBody>
          <a:bodyPr/>
          <a:lstStyle/>
          <a:p>
            <a:pPr>
              <a:defRPr/>
            </a:pPr>
            <a:fld id="{9E1943DA-C3A7-4C2E-9702-96FBCE86AF49}" type="slidenum">
              <a:rPr lang="es-ES" smtClean="0"/>
              <a:pPr>
                <a:defRPr/>
              </a:pPr>
              <a:t>12</a:t>
            </a:fld>
            <a:endParaRPr lang="es-ES" dirty="0"/>
          </a:p>
        </p:txBody>
      </p:sp>
      <p:grpSp>
        <p:nvGrpSpPr>
          <p:cNvPr id="5" name="4 Grupo"/>
          <p:cNvGrpSpPr/>
          <p:nvPr/>
        </p:nvGrpSpPr>
        <p:grpSpPr>
          <a:xfrm>
            <a:off x="0" y="-27384"/>
            <a:ext cx="9144000" cy="6934834"/>
            <a:chOff x="0" y="-27384"/>
            <a:chExt cx="9144000" cy="6934834"/>
          </a:xfrm>
        </p:grpSpPr>
        <p:pic>
          <p:nvPicPr>
            <p:cNvPr id="6" name="Imagen 1" descr="13245"/>
            <p:cNvPicPr>
              <a:picLocks noChangeAspect="1" noChangeArrowheads="1"/>
            </p:cNvPicPr>
            <p:nvPr/>
          </p:nvPicPr>
          <p:blipFill>
            <a:blip r:embed="rId2" cstate="print"/>
            <a:srcRect/>
            <a:stretch>
              <a:fillRect/>
            </a:stretch>
          </p:blipFill>
          <p:spPr bwMode="auto">
            <a:xfrm>
              <a:off x="0" y="-27384"/>
              <a:ext cx="9144000" cy="504056"/>
            </a:xfrm>
            <a:prstGeom prst="rect">
              <a:avLst/>
            </a:prstGeom>
            <a:noFill/>
            <a:ln w="9525">
              <a:noFill/>
              <a:miter lim="800000"/>
              <a:headEnd/>
              <a:tailEnd/>
            </a:ln>
          </p:spPr>
        </p:pic>
        <p:sp>
          <p:nvSpPr>
            <p:cNvPr id="7" name="6 Rectángulo"/>
            <p:cNvSpPr/>
            <p:nvPr/>
          </p:nvSpPr>
          <p:spPr>
            <a:xfrm>
              <a:off x="0" y="6538118"/>
              <a:ext cx="9144000" cy="369332"/>
            </a:xfrm>
            <a:prstGeom prst="rect">
              <a:avLst/>
            </a:prstGeom>
            <a:solidFill>
              <a:schemeClr val="tx1"/>
            </a:solidFill>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8" name="7 Conector recto"/>
            <p:cNvCxnSpPr/>
            <p:nvPr/>
          </p:nvCxnSpPr>
          <p:spPr>
            <a:xfrm>
              <a:off x="7164288" y="6552728"/>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64968731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395288" y="703490"/>
            <a:ext cx="8291512" cy="1552809"/>
          </a:xfrm>
        </p:spPr>
        <p:txBody>
          <a:bodyPr>
            <a:normAutofit fontScale="90000"/>
          </a:bodyPr>
          <a:lstStyle/>
          <a:p>
            <a:pPr algn="ctr" eaLnBrk="1" hangingPunct="1"/>
            <a:r>
              <a:rPr lang="es-SV" sz="5400" b="1" dirty="0" smtClean="0">
                <a:latin typeface="Calibri" panose="020F0502020204030204" pitchFamily="34" charset="0"/>
              </a:rPr>
              <a:t>SECCIÓN DE PLANES MASIVOS</a:t>
            </a:r>
          </a:p>
        </p:txBody>
      </p:sp>
      <p:sp>
        <p:nvSpPr>
          <p:cNvPr id="3" name="2 Marcador de contenido"/>
          <p:cNvSpPr>
            <a:spLocks noGrp="1"/>
          </p:cNvSpPr>
          <p:nvPr>
            <p:ph idx="1"/>
          </p:nvPr>
        </p:nvSpPr>
        <p:spPr>
          <a:xfrm>
            <a:off x="462756" y="2420888"/>
            <a:ext cx="8218487" cy="3697975"/>
          </a:xfrm>
        </p:spPr>
        <p:txBody>
          <a:bodyPr>
            <a:noAutofit/>
          </a:bodyPr>
          <a:lstStyle/>
          <a:p>
            <a:pPr eaLnBrk="1" fontAlgn="auto" hangingPunct="1">
              <a:spcAft>
                <a:spcPts val="0"/>
              </a:spcAft>
              <a:buClr>
                <a:schemeClr val="accent1"/>
              </a:buClr>
              <a:buFont typeface="Wingdings" panose="05000000000000000000" pitchFamily="2" charset="2"/>
              <a:buChar char="Ø"/>
              <a:defRPr/>
            </a:pPr>
            <a:r>
              <a:rPr lang="es-SV" dirty="0" smtClean="0">
                <a:latin typeface="Calibri" panose="020F0502020204030204" pitchFamily="34" charset="0"/>
              </a:rPr>
              <a:t>Objetivo general</a:t>
            </a:r>
          </a:p>
          <a:p>
            <a:pPr eaLnBrk="1" fontAlgn="auto" hangingPunct="1">
              <a:spcAft>
                <a:spcPts val="0"/>
              </a:spcAft>
              <a:buClr>
                <a:schemeClr val="accent1"/>
              </a:buClr>
              <a:buFont typeface="Wingdings" panose="05000000000000000000" pitchFamily="2" charset="2"/>
              <a:buChar char="Ø"/>
              <a:defRPr/>
            </a:pPr>
            <a:r>
              <a:rPr lang="es-SV" dirty="0" smtClean="0">
                <a:latin typeface="Calibri" panose="020F0502020204030204" pitchFamily="34" charset="0"/>
              </a:rPr>
              <a:t>Objetivos específicos</a:t>
            </a:r>
          </a:p>
          <a:p>
            <a:pPr eaLnBrk="1" fontAlgn="auto" hangingPunct="1">
              <a:spcAft>
                <a:spcPts val="0"/>
              </a:spcAft>
              <a:buClr>
                <a:schemeClr val="accent1"/>
              </a:buClr>
              <a:buFont typeface="Wingdings" panose="05000000000000000000" pitchFamily="2" charset="2"/>
              <a:buChar char="Ø"/>
              <a:defRPr/>
            </a:pPr>
            <a:r>
              <a:rPr lang="es-SV" dirty="0" smtClean="0">
                <a:latin typeface="Calibri" panose="020F0502020204030204" pitchFamily="34" charset="0"/>
              </a:rPr>
              <a:t>Diferentes planes a ejecutar</a:t>
            </a:r>
          </a:p>
          <a:p>
            <a:pPr eaLnBrk="1" fontAlgn="auto" hangingPunct="1">
              <a:spcAft>
                <a:spcPts val="0"/>
              </a:spcAft>
              <a:buClr>
                <a:schemeClr val="accent1"/>
              </a:buClr>
              <a:buFont typeface="Wingdings" panose="05000000000000000000" pitchFamily="2" charset="2"/>
              <a:buChar char="Ø"/>
              <a:defRPr/>
            </a:pPr>
            <a:r>
              <a:rPr lang="es-SV" dirty="0" smtClean="0">
                <a:latin typeface="Calibri" panose="020F0502020204030204" pitchFamily="34" charset="0"/>
              </a:rPr>
              <a:t>Procedimientos realizados en cada plan</a:t>
            </a:r>
            <a:endParaRPr lang="es-SV" dirty="0">
              <a:latin typeface="Calibri" panose="020F0502020204030204" pitchFamily="34" charset="0"/>
            </a:endParaRPr>
          </a:p>
        </p:txBody>
      </p:sp>
      <p:sp>
        <p:nvSpPr>
          <p:cNvPr id="4" name="3 Marcador de número de diapositiva"/>
          <p:cNvSpPr>
            <a:spLocks noGrp="1"/>
          </p:cNvSpPr>
          <p:nvPr>
            <p:ph type="sldNum" sz="quarter" idx="12"/>
          </p:nvPr>
        </p:nvSpPr>
        <p:spPr/>
        <p:txBody>
          <a:bodyPr/>
          <a:lstStyle/>
          <a:p>
            <a:pPr>
              <a:defRPr/>
            </a:pPr>
            <a:fld id="{2A5D685B-FE29-4FE5-BB5C-032F22E9BB5A}" type="slidenum">
              <a:rPr lang="es-ES"/>
              <a:pPr>
                <a:defRPr/>
              </a:pPr>
              <a:t>13</a:t>
            </a:fld>
            <a:endParaRPr lang="es-ES" dirty="0"/>
          </a:p>
        </p:txBody>
      </p:sp>
      <p:grpSp>
        <p:nvGrpSpPr>
          <p:cNvPr id="5" name="4 Grupo"/>
          <p:cNvGrpSpPr/>
          <p:nvPr/>
        </p:nvGrpSpPr>
        <p:grpSpPr>
          <a:xfrm>
            <a:off x="0" y="-27384"/>
            <a:ext cx="9144000" cy="6934834"/>
            <a:chOff x="0" y="-27384"/>
            <a:chExt cx="9144000" cy="6934834"/>
          </a:xfrm>
        </p:grpSpPr>
        <p:pic>
          <p:nvPicPr>
            <p:cNvPr id="6" name="Imagen 1" descr="13245"/>
            <p:cNvPicPr>
              <a:picLocks noChangeAspect="1" noChangeArrowheads="1"/>
            </p:cNvPicPr>
            <p:nvPr/>
          </p:nvPicPr>
          <p:blipFill>
            <a:blip r:embed="rId2" cstate="print"/>
            <a:srcRect/>
            <a:stretch>
              <a:fillRect/>
            </a:stretch>
          </p:blipFill>
          <p:spPr bwMode="auto">
            <a:xfrm>
              <a:off x="0" y="-27384"/>
              <a:ext cx="9144000" cy="504056"/>
            </a:xfrm>
            <a:prstGeom prst="rect">
              <a:avLst/>
            </a:prstGeom>
            <a:noFill/>
            <a:ln w="9525">
              <a:noFill/>
              <a:miter lim="800000"/>
              <a:headEnd/>
              <a:tailEnd/>
            </a:ln>
          </p:spPr>
        </p:pic>
        <p:sp>
          <p:nvSpPr>
            <p:cNvPr id="7" name="6 Rectángulo"/>
            <p:cNvSpPr/>
            <p:nvPr/>
          </p:nvSpPr>
          <p:spPr>
            <a:xfrm>
              <a:off x="0" y="6538118"/>
              <a:ext cx="9144000" cy="369332"/>
            </a:xfrm>
            <a:prstGeom prst="rect">
              <a:avLst/>
            </a:prstGeom>
            <a:solidFill>
              <a:schemeClr val="tx1"/>
            </a:solidFill>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8" name="7 Conector recto"/>
            <p:cNvCxnSpPr/>
            <p:nvPr/>
          </p:nvCxnSpPr>
          <p:spPr>
            <a:xfrm>
              <a:off x="7164288" y="6552728"/>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84461855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a:xfrm>
            <a:off x="457200" y="1133872"/>
            <a:ext cx="8229600" cy="1143000"/>
          </a:xfrm>
        </p:spPr>
        <p:txBody>
          <a:bodyPr/>
          <a:lstStyle/>
          <a:p>
            <a:pPr algn="ctr" eaLnBrk="1" hangingPunct="1"/>
            <a:r>
              <a:rPr lang="es-SV" sz="5400" b="1" dirty="0" smtClean="0">
                <a:latin typeface="Calibri" panose="020F0502020204030204" pitchFamily="34" charset="0"/>
              </a:rPr>
              <a:t>OBJETIVO GENERAL</a:t>
            </a:r>
          </a:p>
        </p:txBody>
      </p:sp>
      <p:sp>
        <p:nvSpPr>
          <p:cNvPr id="8195" name="2 Marcador de contenido"/>
          <p:cNvSpPr>
            <a:spLocks noGrp="1"/>
          </p:cNvSpPr>
          <p:nvPr>
            <p:ph idx="1"/>
          </p:nvPr>
        </p:nvSpPr>
        <p:spPr>
          <a:xfrm>
            <a:off x="539552" y="2441463"/>
            <a:ext cx="8147248" cy="3394662"/>
          </a:xfrm>
        </p:spPr>
        <p:txBody>
          <a:bodyPr>
            <a:normAutofit/>
          </a:bodyPr>
          <a:lstStyle/>
          <a:p>
            <a:pPr marL="0" indent="0" algn="just" eaLnBrk="1" hangingPunct="1">
              <a:buNone/>
            </a:pPr>
            <a:r>
              <a:rPr lang="es-SV" dirty="0" smtClean="0">
                <a:latin typeface="Calibri" panose="020F0502020204030204" pitchFamily="34" charset="0"/>
              </a:rPr>
              <a:t>Inducir o persuadir al  contribuyente a cumplir con las obligaciones  tributarias, por medio de los diferentes planes programados.</a:t>
            </a:r>
          </a:p>
        </p:txBody>
      </p:sp>
      <p:sp>
        <p:nvSpPr>
          <p:cNvPr id="4" name="3 Marcador de número de diapositiva"/>
          <p:cNvSpPr>
            <a:spLocks noGrp="1"/>
          </p:cNvSpPr>
          <p:nvPr>
            <p:ph type="sldNum" sz="quarter" idx="12"/>
          </p:nvPr>
        </p:nvSpPr>
        <p:spPr/>
        <p:txBody>
          <a:bodyPr/>
          <a:lstStyle/>
          <a:p>
            <a:pPr>
              <a:defRPr/>
            </a:pPr>
            <a:fld id="{DED6C0B7-2B7E-4FDD-8AB2-0C0AEF16093A}" type="slidenum">
              <a:rPr lang="es-ES"/>
              <a:pPr>
                <a:defRPr/>
              </a:pPr>
              <a:t>14</a:t>
            </a:fld>
            <a:endParaRPr lang="es-ES" dirty="0"/>
          </a:p>
        </p:txBody>
      </p:sp>
      <p:grpSp>
        <p:nvGrpSpPr>
          <p:cNvPr id="5" name="4 Grupo"/>
          <p:cNvGrpSpPr/>
          <p:nvPr/>
        </p:nvGrpSpPr>
        <p:grpSpPr>
          <a:xfrm>
            <a:off x="0" y="-27384"/>
            <a:ext cx="9144000" cy="6934834"/>
            <a:chOff x="0" y="-27384"/>
            <a:chExt cx="9144000" cy="6934834"/>
          </a:xfrm>
        </p:grpSpPr>
        <p:pic>
          <p:nvPicPr>
            <p:cNvPr id="6" name="Imagen 1" descr="13245"/>
            <p:cNvPicPr>
              <a:picLocks noChangeAspect="1" noChangeArrowheads="1"/>
            </p:cNvPicPr>
            <p:nvPr/>
          </p:nvPicPr>
          <p:blipFill>
            <a:blip r:embed="rId2" cstate="print"/>
            <a:srcRect/>
            <a:stretch>
              <a:fillRect/>
            </a:stretch>
          </p:blipFill>
          <p:spPr bwMode="auto">
            <a:xfrm>
              <a:off x="0" y="-27384"/>
              <a:ext cx="9144000" cy="504056"/>
            </a:xfrm>
            <a:prstGeom prst="rect">
              <a:avLst/>
            </a:prstGeom>
            <a:noFill/>
            <a:ln w="9525">
              <a:noFill/>
              <a:miter lim="800000"/>
              <a:headEnd/>
              <a:tailEnd/>
            </a:ln>
          </p:spPr>
        </p:pic>
        <p:sp>
          <p:nvSpPr>
            <p:cNvPr id="7" name="6 Rectángulo"/>
            <p:cNvSpPr/>
            <p:nvPr/>
          </p:nvSpPr>
          <p:spPr>
            <a:xfrm>
              <a:off x="0" y="6538118"/>
              <a:ext cx="9144000" cy="369332"/>
            </a:xfrm>
            <a:prstGeom prst="rect">
              <a:avLst/>
            </a:prstGeom>
            <a:solidFill>
              <a:schemeClr val="tx1"/>
            </a:solidFill>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8" name="7 Conector recto"/>
            <p:cNvCxnSpPr/>
            <p:nvPr/>
          </p:nvCxnSpPr>
          <p:spPr>
            <a:xfrm>
              <a:off x="7164288" y="6552728"/>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392855188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826932"/>
            <a:ext cx="8229600" cy="873876"/>
          </a:xfrm>
        </p:spPr>
        <p:txBody>
          <a:bodyPr/>
          <a:lstStyle/>
          <a:p>
            <a:pPr algn="ctr"/>
            <a:r>
              <a:rPr lang="es-SV" b="1" dirty="0" smtClean="0">
                <a:latin typeface="Calibri" panose="020F0502020204030204" pitchFamily="34" charset="0"/>
              </a:rPr>
              <a:t>OBJETIVOS ESPECIFICOS</a:t>
            </a:r>
            <a:endParaRPr lang="es-SV" b="1" dirty="0">
              <a:latin typeface="Calibri" panose="020F0502020204030204" pitchFamily="34" charset="0"/>
            </a:endParaRPr>
          </a:p>
        </p:txBody>
      </p:sp>
      <p:sp>
        <p:nvSpPr>
          <p:cNvPr id="3" name="2 Marcador de contenido"/>
          <p:cNvSpPr>
            <a:spLocks noGrp="1"/>
          </p:cNvSpPr>
          <p:nvPr>
            <p:ph idx="1"/>
          </p:nvPr>
        </p:nvSpPr>
        <p:spPr>
          <a:xfrm>
            <a:off x="457200" y="2276872"/>
            <a:ext cx="8229600" cy="4320480"/>
          </a:xfrm>
        </p:spPr>
        <p:txBody>
          <a:bodyPr>
            <a:normAutofit/>
          </a:bodyPr>
          <a:lstStyle/>
          <a:p>
            <a:pPr algn="just">
              <a:buClr>
                <a:schemeClr val="tx2"/>
              </a:buClr>
              <a:buFont typeface="Wingdings" panose="05000000000000000000" pitchFamily="2" charset="2"/>
              <a:buChar char="Ø"/>
            </a:pPr>
            <a:r>
              <a:rPr lang="es-SV" sz="2400" dirty="0" smtClean="0">
                <a:latin typeface="Calibri" panose="020F0502020204030204" pitchFamily="34" charset="0"/>
              </a:rPr>
              <a:t>Coordinar  y ejecutar </a:t>
            </a:r>
            <a:r>
              <a:rPr lang="es-SV" sz="2400" dirty="0">
                <a:latin typeface="Calibri" panose="020F0502020204030204" pitchFamily="34" charset="0"/>
              </a:rPr>
              <a:t>los diferentes planes de gestión, programados por la Unidad de Selección de </a:t>
            </a:r>
            <a:r>
              <a:rPr lang="es-SV" sz="2400" dirty="0" smtClean="0">
                <a:latin typeface="Calibri" panose="020F0502020204030204" pitchFamily="34" charset="0"/>
              </a:rPr>
              <a:t>Casos.</a:t>
            </a:r>
            <a:r>
              <a:rPr lang="es-SV" sz="2400" dirty="0">
                <a:latin typeface="Calibri" panose="020F0502020204030204" pitchFamily="34" charset="0"/>
              </a:rPr>
              <a:t> </a:t>
            </a:r>
          </a:p>
          <a:p>
            <a:pPr algn="just">
              <a:buClr>
                <a:schemeClr val="tx2"/>
              </a:buClr>
              <a:buFont typeface="Wingdings" panose="05000000000000000000" pitchFamily="2" charset="2"/>
              <a:buChar char="Ø"/>
            </a:pPr>
            <a:r>
              <a:rPr lang="es-SV" sz="2400" dirty="0" smtClean="0">
                <a:latin typeface="Calibri" panose="020F0502020204030204" pitchFamily="34" charset="0"/>
              </a:rPr>
              <a:t>Gestionar </a:t>
            </a:r>
            <a:r>
              <a:rPr lang="es-SV" sz="2400" dirty="0">
                <a:latin typeface="Calibri" panose="020F0502020204030204" pitchFamily="34" charset="0"/>
              </a:rPr>
              <a:t>a los contribuyentes, que presentan omisiones e inconsistencias en las obligaciones sustantivas y formales, </a:t>
            </a:r>
            <a:r>
              <a:rPr lang="es-SV" sz="2400" dirty="0" smtClean="0">
                <a:latin typeface="Calibri" panose="020F0502020204030204" pitchFamily="34" charset="0"/>
              </a:rPr>
              <a:t>a </a:t>
            </a:r>
            <a:r>
              <a:rPr lang="es-SV" sz="2400" dirty="0">
                <a:latin typeface="Calibri" panose="020F0502020204030204" pitchFamily="34" charset="0"/>
              </a:rPr>
              <a:t>fin de controlar el cumplimiento en pago de impuestos y presentación de declaraciones de los contribuyentes gestionados</a:t>
            </a:r>
            <a:r>
              <a:rPr lang="es-SV" sz="2400" dirty="0" smtClean="0">
                <a:latin typeface="Calibri" panose="020F0502020204030204" pitchFamily="34" charset="0"/>
              </a:rPr>
              <a:t>.</a:t>
            </a:r>
          </a:p>
          <a:p>
            <a:pPr algn="just">
              <a:buClr>
                <a:schemeClr val="tx2"/>
              </a:buClr>
              <a:buFont typeface="Wingdings" panose="05000000000000000000" pitchFamily="2" charset="2"/>
              <a:buChar char="Ø"/>
            </a:pPr>
            <a:r>
              <a:rPr lang="es-SV" sz="2400" dirty="0" smtClean="0">
                <a:latin typeface="Calibri" panose="020F0502020204030204" pitchFamily="34" charset="0"/>
              </a:rPr>
              <a:t>Realizar </a:t>
            </a:r>
            <a:r>
              <a:rPr lang="es-SV" sz="2400" dirty="0">
                <a:latin typeface="Calibri" panose="020F0502020204030204" pitchFamily="34" charset="0"/>
              </a:rPr>
              <a:t>Control Directo de Operaciones </a:t>
            </a:r>
            <a:r>
              <a:rPr lang="es-SV" sz="2400" dirty="0" smtClean="0">
                <a:latin typeface="Calibri" panose="020F0502020204030204" pitchFamily="34" charset="0"/>
              </a:rPr>
              <a:t>mediante planes de punto fijo a </a:t>
            </a:r>
            <a:r>
              <a:rPr lang="es-SV" sz="2400" dirty="0">
                <a:latin typeface="Calibri" panose="020F0502020204030204" pitchFamily="34" charset="0"/>
              </a:rPr>
              <a:t>contribuyentes previamente seleccionados por la unidad correspondiente</a:t>
            </a:r>
            <a:r>
              <a:rPr lang="es-SV" sz="2400" dirty="0" smtClean="0">
                <a:latin typeface="Calibri" panose="020F0502020204030204" pitchFamily="34" charset="0"/>
              </a:rPr>
              <a:t>.</a:t>
            </a:r>
            <a:endParaRPr lang="es-SV" sz="2400" dirty="0">
              <a:latin typeface="Calibri" panose="020F0502020204030204" pitchFamily="34" charset="0"/>
            </a:endParaRPr>
          </a:p>
          <a:p>
            <a:endParaRPr lang="es-SV" dirty="0"/>
          </a:p>
        </p:txBody>
      </p:sp>
      <p:sp>
        <p:nvSpPr>
          <p:cNvPr id="4" name="3 Marcador de número de diapositiva"/>
          <p:cNvSpPr>
            <a:spLocks noGrp="1"/>
          </p:cNvSpPr>
          <p:nvPr>
            <p:ph type="sldNum" sz="quarter" idx="12"/>
          </p:nvPr>
        </p:nvSpPr>
        <p:spPr/>
        <p:txBody>
          <a:bodyPr/>
          <a:lstStyle/>
          <a:p>
            <a:pPr>
              <a:defRPr/>
            </a:pPr>
            <a:fld id="{4BC44848-F78B-4761-BE7E-4DB39E211D0B}" type="slidenum">
              <a:rPr lang="es-ES" smtClean="0"/>
              <a:pPr>
                <a:defRPr/>
              </a:pPr>
              <a:t>15</a:t>
            </a:fld>
            <a:endParaRPr lang="es-ES" dirty="0"/>
          </a:p>
        </p:txBody>
      </p:sp>
      <p:grpSp>
        <p:nvGrpSpPr>
          <p:cNvPr id="5" name="4 Grupo"/>
          <p:cNvGrpSpPr/>
          <p:nvPr/>
        </p:nvGrpSpPr>
        <p:grpSpPr>
          <a:xfrm>
            <a:off x="0" y="-27384"/>
            <a:ext cx="9144000" cy="6934834"/>
            <a:chOff x="0" y="-27384"/>
            <a:chExt cx="9144000" cy="6934834"/>
          </a:xfrm>
        </p:grpSpPr>
        <p:pic>
          <p:nvPicPr>
            <p:cNvPr id="6" name="Imagen 1" descr="13245"/>
            <p:cNvPicPr>
              <a:picLocks noChangeAspect="1" noChangeArrowheads="1"/>
            </p:cNvPicPr>
            <p:nvPr/>
          </p:nvPicPr>
          <p:blipFill>
            <a:blip r:embed="rId2" cstate="print"/>
            <a:srcRect/>
            <a:stretch>
              <a:fillRect/>
            </a:stretch>
          </p:blipFill>
          <p:spPr bwMode="auto">
            <a:xfrm>
              <a:off x="0" y="-27384"/>
              <a:ext cx="9144000" cy="504056"/>
            </a:xfrm>
            <a:prstGeom prst="rect">
              <a:avLst/>
            </a:prstGeom>
            <a:noFill/>
            <a:ln w="9525">
              <a:noFill/>
              <a:miter lim="800000"/>
              <a:headEnd/>
              <a:tailEnd/>
            </a:ln>
          </p:spPr>
        </p:pic>
        <p:sp>
          <p:nvSpPr>
            <p:cNvPr id="7" name="6 Rectángulo"/>
            <p:cNvSpPr/>
            <p:nvPr/>
          </p:nvSpPr>
          <p:spPr>
            <a:xfrm>
              <a:off x="0" y="6538118"/>
              <a:ext cx="9144000" cy="369332"/>
            </a:xfrm>
            <a:prstGeom prst="rect">
              <a:avLst/>
            </a:prstGeom>
            <a:solidFill>
              <a:schemeClr val="tx1"/>
            </a:solidFill>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8" name="7 Conector recto"/>
            <p:cNvCxnSpPr/>
            <p:nvPr/>
          </p:nvCxnSpPr>
          <p:spPr>
            <a:xfrm>
              <a:off x="7164288" y="6552728"/>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45949271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836712"/>
            <a:ext cx="8229600" cy="1110981"/>
          </a:xfrm>
        </p:spPr>
        <p:txBody>
          <a:bodyPr>
            <a:normAutofit fontScale="90000"/>
          </a:bodyPr>
          <a:lstStyle/>
          <a:p>
            <a:pPr algn="ctr"/>
            <a:r>
              <a:rPr lang="es-SV" b="1" dirty="0" smtClean="0">
                <a:latin typeface="Calibri" panose="020F0502020204030204" pitchFamily="34" charset="0"/>
              </a:rPr>
              <a:t>SISTEMA DE GESTIÓN DE LA CALIDAD</a:t>
            </a:r>
            <a:endParaRPr lang="es-SV" b="1" dirty="0">
              <a:latin typeface="Calibri" panose="020F0502020204030204" pitchFamily="34" charset="0"/>
            </a:endParaRPr>
          </a:p>
        </p:txBody>
      </p:sp>
      <p:sp>
        <p:nvSpPr>
          <p:cNvPr id="3" name="2 Marcador de contenido"/>
          <p:cNvSpPr>
            <a:spLocks noGrp="1"/>
          </p:cNvSpPr>
          <p:nvPr>
            <p:ph idx="1"/>
          </p:nvPr>
        </p:nvSpPr>
        <p:spPr>
          <a:xfrm>
            <a:off x="457200" y="2132856"/>
            <a:ext cx="8229600" cy="3438280"/>
          </a:xfrm>
        </p:spPr>
        <p:txBody>
          <a:bodyPr>
            <a:noAutofit/>
          </a:bodyPr>
          <a:lstStyle/>
          <a:p>
            <a:pPr algn="just">
              <a:buClr>
                <a:schemeClr val="tx2"/>
              </a:buClr>
              <a:buFont typeface="Wingdings" panose="05000000000000000000" pitchFamily="2" charset="2"/>
              <a:buChar char="Ø"/>
            </a:pPr>
            <a:r>
              <a:rPr lang="es-SV" sz="2400" dirty="0" smtClean="0">
                <a:latin typeface="Calibri" panose="020F0502020204030204" pitchFamily="34" charset="0"/>
              </a:rPr>
              <a:t>La Sección de Planes Masivos contribuye y desarrolla sus planes mediante el </a:t>
            </a:r>
            <a:r>
              <a:rPr lang="es-SV" sz="2400" dirty="0">
                <a:latin typeface="Calibri" panose="020F0502020204030204" pitchFamily="34" charset="0"/>
              </a:rPr>
              <a:t>cumplimiento </a:t>
            </a:r>
            <a:r>
              <a:rPr lang="es-SV" sz="2400" dirty="0" smtClean="0">
                <a:latin typeface="Calibri" panose="020F0502020204030204" pitchFamily="34" charset="0"/>
              </a:rPr>
              <a:t>estandarizado </a:t>
            </a:r>
            <a:r>
              <a:rPr lang="es-SV" sz="2400" dirty="0">
                <a:latin typeface="Calibri" panose="020F0502020204030204" pitchFamily="34" charset="0"/>
              </a:rPr>
              <a:t>del Sistema de Gestión de la Calidad y el proceso de mejora continua, adoptadas por la </a:t>
            </a:r>
            <a:r>
              <a:rPr lang="es-SV" sz="2400" dirty="0" smtClean="0">
                <a:latin typeface="Calibri" panose="020F0502020204030204" pitchFamily="34" charset="0"/>
              </a:rPr>
              <a:t>Institución</a:t>
            </a:r>
            <a:r>
              <a:rPr lang="es-SV" sz="2400" dirty="0">
                <a:latin typeface="Calibri" panose="020F0502020204030204" pitchFamily="34" charset="0"/>
              </a:rPr>
              <a:t>, para prestar servicios internos y externos que cumplan con las expectativas de los </a:t>
            </a:r>
            <a:r>
              <a:rPr lang="es-SV" sz="2400" dirty="0" smtClean="0">
                <a:latin typeface="Calibri" panose="020F0502020204030204" pitchFamily="34" charset="0"/>
              </a:rPr>
              <a:t>clientes.</a:t>
            </a:r>
          </a:p>
          <a:p>
            <a:pPr algn="just">
              <a:buClr>
                <a:schemeClr val="tx2"/>
              </a:buClr>
              <a:buFont typeface="Wingdings" panose="05000000000000000000" pitchFamily="2" charset="2"/>
              <a:buChar char="Ø"/>
            </a:pPr>
            <a:r>
              <a:rPr lang="es-SV" sz="2400" dirty="0" smtClean="0">
                <a:latin typeface="Calibri" panose="020F0502020204030204" pitchFamily="34" charset="0"/>
              </a:rPr>
              <a:t>Los procedimientos que se desarrollan en la Sección con los sistemas de Calidad de la Norma ISO 9001-2008, son a través de Procedimientos Operativos, Manuales, Normativas, Planes de Control y Sistemas de Seguridad de la Información, entre otros.</a:t>
            </a:r>
            <a:endParaRPr lang="es-SV" sz="2400" dirty="0">
              <a:latin typeface="Calibri" panose="020F0502020204030204" pitchFamily="34" charset="0"/>
            </a:endParaRPr>
          </a:p>
        </p:txBody>
      </p:sp>
      <p:sp>
        <p:nvSpPr>
          <p:cNvPr id="4" name="3 Marcador de número de diapositiva"/>
          <p:cNvSpPr>
            <a:spLocks noGrp="1"/>
          </p:cNvSpPr>
          <p:nvPr>
            <p:ph type="sldNum" sz="quarter" idx="12"/>
          </p:nvPr>
        </p:nvSpPr>
        <p:spPr/>
        <p:txBody>
          <a:bodyPr/>
          <a:lstStyle/>
          <a:p>
            <a:pPr>
              <a:defRPr/>
            </a:pPr>
            <a:fld id="{4BC44848-F78B-4761-BE7E-4DB39E211D0B}" type="slidenum">
              <a:rPr lang="es-ES" smtClean="0"/>
              <a:pPr>
                <a:defRPr/>
              </a:pPr>
              <a:t>16</a:t>
            </a:fld>
            <a:endParaRPr lang="es-ES" dirty="0"/>
          </a:p>
        </p:txBody>
      </p:sp>
      <p:grpSp>
        <p:nvGrpSpPr>
          <p:cNvPr id="5" name="4 Grupo"/>
          <p:cNvGrpSpPr/>
          <p:nvPr/>
        </p:nvGrpSpPr>
        <p:grpSpPr>
          <a:xfrm>
            <a:off x="0" y="-27384"/>
            <a:ext cx="9144000" cy="6934834"/>
            <a:chOff x="0" y="-27384"/>
            <a:chExt cx="9144000" cy="6934834"/>
          </a:xfrm>
        </p:grpSpPr>
        <p:pic>
          <p:nvPicPr>
            <p:cNvPr id="6" name="Imagen 1" descr="13245"/>
            <p:cNvPicPr>
              <a:picLocks noChangeAspect="1" noChangeArrowheads="1"/>
            </p:cNvPicPr>
            <p:nvPr/>
          </p:nvPicPr>
          <p:blipFill>
            <a:blip r:embed="rId2" cstate="print"/>
            <a:srcRect/>
            <a:stretch>
              <a:fillRect/>
            </a:stretch>
          </p:blipFill>
          <p:spPr bwMode="auto">
            <a:xfrm>
              <a:off x="0" y="-27384"/>
              <a:ext cx="9144000" cy="504056"/>
            </a:xfrm>
            <a:prstGeom prst="rect">
              <a:avLst/>
            </a:prstGeom>
            <a:noFill/>
            <a:ln w="9525">
              <a:noFill/>
              <a:miter lim="800000"/>
              <a:headEnd/>
              <a:tailEnd/>
            </a:ln>
          </p:spPr>
        </p:pic>
        <p:sp>
          <p:nvSpPr>
            <p:cNvPr id="7" name="6 Rectángulo"/>
            <p:cNvSpPr/>
            <p:nvPr/>
          </p:nvSpPr>
          <p:spPr>
            <a:xfrm>
              <a:off x="0" y="6538118"/>
              <a:ext cx="9144000" cy="369332"/>
            </a:xfrm>
            <a:prstGeom prst="rect">
              <a:avLst/>
            </a:prstGeom>
            <a:solidFill>
              <a:schemeClr val="tx1"/>
            </a:solidFill>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8" name="7 Conector recto"/>
            <p:cNvCxnSpPr/>
            <p:nvPr/>
          </p:nvCxnSpPr>
          <p:spPr>
            <a:xfrm>
              <a:off x="7164288" y="6552728"/>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149443784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Marcador de número de diapositiva"/>
          <p:cNvSpPr>
            <a:spLocks noGrp="1"/>
          </p:cNvSpPr>
          <p:nvPr>
            <p:ph type="sldNum" sz="quarter" idx="12"/>
          </p:nvPr>
        </p:nvSpPr>
        <p:spPr bwMode="auto">
          <a:ln>
            <a:miter lim="800000"/>
            <a:headEnd/>
            <a:tailEnd/>
          </a:ln>
        </p:spPr>
        <p:txBody>
          <a:bodyPr wrap="square" numCol="1" compatLnSpc="1">
            <a:prstTxWarp prst="textNoShape">
              <a:avLst/>
            </a:prstTxWarp>
          </a:bodyPr>
          <a:lstStyle/>
          <a:p>
            <a:pPr>
              <a:defRPr/>
            </a:pPr>
            <a:fld id="{54607E96-EC7D-4814-ABC1-8DDAEA6F8ADC}" type="slidenum">
              <a:rPr lang="es-ES"/>
              <a:pPr>
                <a:defRPr/>
              </a:pPr>
              <a:t>17</a:t>
            </a:fld>
            <a:endParaRPr lang="es-ES" dirty="0"/>
          </a:p>
        </p:txBody>
      </p:sp>
      <p:graphicFrame>
        <p:nvGraphicFramePr>
          <p:cNvPr id="15" name="14 Diagrama"/>
          <p:cNvGraphicFramePr/>
          <p:nvPr>
            <p:extLst>
              <p:ext uri="{D42A27DB-BD31-4B8C-83A1-F6EECF244321}">
                <p14:modId xmlns="" xmlns:p14="http://schemas.microsoft.com/office/powerpoint/2010/main" val="2811903618"/>
              </p:ext>
            </p:extLst>
          </p:nvPr>
        </p:nvGraphicFramePr>
        <p:xfrm>
          <a:off x="251520" y="1556792"/>
          <a:ext cx="8643998" cy="51810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 name="16 CuadroTexto"/>
          <p:cNvSpPr txBox="1"/>
          <p:nvPr/>
        </p:nvSpPr>
        <p:spPr>
          <a:xfrm>
            <a:off x="6876256" y="2527925"/>
            <a:ext cx="1800200" cy="807913"/>
          </a:xfrm>
          <a:prstGeom prst="rect">
            <a:avLst/>
          </a:prstGeom>
          <a:noFill/>
        </p:spPr>
        <p:txBody>
          <a:bodyPr wrap="square">
            <a:spAutoFit/>
          </a:bodyPr>
          <a:lstStyle/>
          <a:p>
            <a:pPr algn="ctr">
              <a:defRPr/>
            </a:pPr>
            <a:endParaRPr lang="es-ES" sz="1050" b="1" dirty="0"/>
          </a:p>
          <a:p>
            <a:pPr algn="ctr">
              <a:defRPr/>
            </a:pPr>
            <a:r>
              <a:rPr lang="es-SV" sz="1200" b="1" dirty="0">
                <a:solidFill>
                  <a:schemeClr val="accent1">
                    <a:lumMod val="50000"/>
                  </a:schemeClr>
                </a:solidFill>
              </a:rPr>
              <a:t>PLAN</a:t>
            </a:r>
            <a:r>
              <a:rPr lang="es-SV" sz="1050" b="1" dirty="0">
                <a:solidFill>
                  <a:schemeClr val="accent1">
                    <a:lumMod val="50000"/>
                  </a:schemeClr>
                </a:solidFill>
              </a:rPr>
              <a:t> </a:t>
            </a:r>
            <a:r>
              <a:rPr lang="es-SV" sz="1200" b="1" dirty="0" smtClean="0">
                <a:solidFill>
                  <a:schemeClr val="accent1">
                    <a:lumMod val="50000"/>
                  </a:schemeClr>
                </a:solidFill>
              </a:rPr>
              <a:t>SEGUIMIENTO CONTRIBUYENTES DESINSCRITOS (SCD)</a:t>
            </a:r>
            <a:endParaRPr lang="es-SV" sz="1200" b="1" dirty="0">
              <a:solidFill>
                <a:schemeClr val="accent1">
                  <a:lumMod val="50000"/>
                </a:schemeClr>
              </a:solidFill>
            </a:endParaRPr>
          </a:p>
        </p:txBody>
      </p:sp>
      <p:sp>
        <p:nvSpPr>
          <p:cNvPr id="19" name="18 CuadroTexto"/>
          <p:cNvSpPr txBox="1"/>
          <p:nvPr/>
        </p:nvSpPr>
        <p:spPr>
          <a:xfrm>
            <a:off x="1187450" y="5289097"/>
            <a:ext cx="1955800" cy="830997"/>
          </a:xfrm>
          <a:prstGeom prst="rect">
            <a:avLst/>
          </a:prstGeom>
          <a:noFill/>
        </p:spPr>
        <p:txBody>
          <a:bodyPr>
            <a:spAutoFit/>
          </a:bodyPr>
          <a:lstStyle/>
          <a:p>
            <a:pPr algn="ctr">
              <a:defRPr/>
            </a:pPr>
            <a:r>
              <a:rPr lang="es-ES_tradnl" sz="1200" b="1" dirty="0">
                <a:solidFill>
                  <a:schemeClr val="accent1">
                    <a:lumMod val="50000"/>
                  </a:schemeClr>
                </a:solidFill>
              </a:rPr>
              <a:t>PLAN</a:t>
            </a:r>
          </a:p>
          <a:p>
            <a:pPr algn="ctr">
              <a:defRPr/>
            </a:pPr>
            <a:r>
              <a:rPr lang="es-ES_tradnl" sz="1200" b="1" dirty="0">
                <a:solidFill>
                  <a:schemeClr val="accent1">
                    <a:lumMod val="50000"/>
                  </a:schemeClr>
                </a:solidFill>
              </a:rPr>
              <a:t>SEGUIMIENTO CONTRIBUYENTES INSCRITOS (SCI)</a:t>
            </a:r>
          </a:p>
        </p:txBody>
      </p:sp>
      <p:sp>
        <p:nvSpPr>
          <p:cNvPr id="20" name="19 CuadroTexto"/>
          <p:cNvSpPr txBox="1"/>
          <p:nvPr/>
        </p:nvSpPr>
        <p:spPr>
          <a:xfrm>
            <a:off x="214313" y="2265590"/>
            <a:ext cx="1714500" cy="1200329"/>
          </a:xfrm>
          <a:prstGeom prst="rect">
            <a:avLst/>
          </a:prstGeom>
          <a:noFill/>
        </p:spPr>
        <p:txBody>
          <a:bodyPr>
            <a:spAutoFit/>
          </a:bodyPr>
          <a:lstStyle/>
          <a:p>
            <a:pPr algn="ctr">
              <a:defRPr/>
            </a:pPr>
            <a:endParaRPr lang="es-ES" sz="1200" b="1" dirty="0">
              <a:solidFill>
                <a:schemeClr val="accent2">
                  <a:lumMod val="75000"/>
                </a:schemeClr>
              </a:solidFill>
            </a:endParaRPr>
          </a:p>
          <a:p>
            <a:pPr algn="ctr">
              <a:defRPr/>
            </a:pPr>
            <a:r>
              <a:rPr lang="es-ES" sz="1200" b="1" dirty="0" smtClean="0">
                <a:solidFill>
                  <a:schemeClr val="accent1">
                    <a:lumMod val="50000"/>
                  </a:schemeClr>
                </a:solidFill>
              </a:rPr>
              <a:t>OTROS PLANES </a:t>
            </a:r>
            <a:r>
              <a:rPr lang="es-ES" sz="1200" b="1" dirty="0">
                <a:solidFill>
                  <a:schemeClr val="accent1">
                    <a:lumMod val="50000"/>
                  </a:schemeClr>
                </a:solidFill>
              </a:rPr>
              <a:t>EMERGENTE, </a:t>
            </a:r>
            <a:r>
              <a:rPr lang="es-ES" sz="1200" b="1" dirty="0" smtClean="0">
                <a:solidFill>
                  <a:schemeClr val="accent1">
                    <a:lumMod val="50000"/>
                  </a:schemeClr>
                </a:solidFill>
              </a:rPr>
              <a:t>EJEMPLO: VERIFICACIÓN  CONTRIBUCIÓN </a:t>
            </a:r>
            <a:r>
              <a:rPr lang="es-ES" sz="1200" b="1" dirty="0">
                <a:solidFill>
                  <a:schemeClr val="accent1">
                    <a:lumMod val="50000"/>
                  </a:schemeClr>
                </a:solidFill>
              </a:rPr>
              <a:t>TURISMO (VTU)</a:t>
            </a:r>
          </a:p>
        </p:txBody>
      </p:sp>
      <p:sp>
        <p:nvSpPr>
          <p:cNvPr id="10249" name="20 CuadroTexto"/>
          <p:cNvSpPr txBox="1">
            <a:spLocks noChangeArrowheads="1"/>
          </p:cNvSpPr>
          <p:nvPr/>
        </p:nvSpPr>
        <p:spPr bwMode="auto">
          <a:xfrm>
            <a:off x="3203576" y="3042478"/>
            <a:ext cx="2868613" cy="1384995"/>
          </a:xfrm>
          <a:prstGeom prst="rect">
            <a:avLst/>
          </a:prstGeom>
          <a:noFill/>
          <a:ln w="9525">
            <a:noFill/>
            <a:miter lim="800000"/>
            <a:headEnd/>
            <a:tailEnd/>
          </a:ln>
        </p:spPr>
        <p:txBody>
          <a:bodyPr>
            <a:spAutoFit/>
          </a:bodyPr>
          <a:lstStyle/>
          <a:p>
            <a:pPr algn="ctr"/>
            <a:r>
              <a:rPr lang="es-ES" sz="2800" b="1" dirty="0">
                <a:solidFill>
                  <a:schemeClr val="accent4">
                    <a:lumMod val="50000"/>
                  </a:schemeClr>
                </a:solidFill>
                <a:latin typeface="Calibri" panose="020F0502020204030204" pitchFamily="34" charset="0"/>
              </a:rPr>
              <a:t>PLANES  MASIVOS A GESTIONAR</a:t>
            </a:r>
            <a:endParaRPr lang="es-SV" sz="2800" b="1" dirty="0">
              <a:solidFill>
                <a:schemeClr val="accent4">
                  <a:lumMod val="50000"/>
                </a:schemeClr>
              </a:solidFill>
              <a:latin typeface="Calibri" panose="020F0502020204030204" pitchFamily="34" charset="0"/>
            </a:endParaRPr>
          </a:p>
        </p:txBody>
      </p:sp>
      <p:grpSp>
        <p:nvGrpSpPr>
          <p:cNvPr id="13" name="12 Grupo"/>
          <p:cNvGrpSpPr/>
          <p:nvPr/>
        </p:nvGrpSpPr>
        <p:grpSpPr>
          <a:xfrm>
            <a:off x="0" y="-27384"/>
            <a:ext cx="9144000" cy="6934834"/>
            <a:chOff x="0" y="-27384"/>
            <a:chExt cx="9144000" cy="6934834"/>
          </a:xfrm>
        </p:grpSpPr>
        <p:pic>
          <p:nvPicPr>
            <p:cNvPr id="14" name="Imagen 1" descr="13245"/>
            <p:cNvPicPr>
              <a:picLocks noChangeAspect="1" noChangeArrowheads="1"/>
            </p:cNvPicPr>
            <p:nvPr/>
          </p:nvPicPr>
          <p:blipFill>
            <a:blip r:embed="rId7" cstate="print"/>
            <a:srcRect/>
            <a:stretch>
              <a:fillRect/>
            </a:stretch>
          </p:blipFill>
          <p:spPr bwMode="auto">
            <a:xfrm>
              <a:off x="0" y="-27384"/>
              <a:ext cx="9144000" cy="504056"/>
            </a:xfrm>
            <a:prstGeom prst="rect">
              <a:avLst/>
            </a:prstGeom>
            <a:noFill/>
            <a:ln w="9525">
              <a:noFill/>
              <a:miter lim="800000"/>
              <a:headEnd/>
              <a:tailEnd/>
            </a:ln>
          </p:spPr>
        </p:pic>
        <p:sp>
          <p:nvSpPr>
            <p:cNvPr id="16" name="15 Rectángulo"/>
            <p:cNvSpPr/>
            <p:nvPr/>
          </p:nvSpPr>
          <p:spPr>
            <a:xfrm>
              <a:off x="0" y="6538118"/>
              <a:ext cx="9144000" cy="369332"/>
            </a:xfrm>
            <a:prstGeom prst="rect">
              <a:avLst/>
            </a:prstGeom>
            <a:solidFill>
              <a:schemeClr val="tx1"/>
            </a:solidFill>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18" name="17 Conector recto"/>
            <p:cNvCxnSpPr/>
            <p:nvPr/>
          </p:nvCxnSpPr>
          <p:spPr>
            <a:xfrm>
              <a:off x="7164288" y="6552728"/>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2" name="1 Título"/>
          <p:cNvSpPr txBox="1">
            <a:spLocks/>
          </p:cNvSpPr>
          <p:nvPr/>
        </p:nvSpPr>
        <p:spPr>
          <a:xfrm>
            <a:off x="374848" y="764704"/>
            <a:ext cx="8229600" cy="648072"/>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Autofit/>
          </a:bodyPr>
          <a:lstStyle/>
          <a:p>
            <a:pPr lvl="0" algn="ctr">
              <a:spcBef>
                <a:spcPct val="0"/>
              </a:spcBef>
              <a:defRPr/>
            </a:pPr>
            <a:r>
              <a:rPr kumimoji="0" lang="es-SV" sz="2400" b="1" i="0" u="none" strike="noStrike" kern="1200" cap="none" spc="0" normalizeH="0" baseline="0" noProof="0" dirty="0" smtClean="0">
                <a:ln>
                  <a:noFill/>
                </a:ln>
                <a:solidFill>
                  <a:schemeClr val="dk1"/>
                </a:solidFill>
                <a:effectLst/>
                <a:uLnTx/>
                <a:uFillTx/>
                <a:latin typeface="Calibri" panose="020F0502020204030204" pitchFamily="34" charset="0"/>
                <a:ea typeface="+mn-ea"/>
                <a:cs typeface="+mn-cs"/>
              </a:rPr>
              <a:t>PLANES ADICIONALES DE VERIFICACIÓN</a:t>
            </a:r>
            <a:r>
              <a:rPr kumimoji="0" lang="es-SV" sz="2400" b="1" i="0" u="none" strike="noStrike" kern="1200" cap="none" spc="0" normalizeH="0" noProof="0" dirty="0" smtClean="0">
                <a:ln>
                  <a:noFill/>
                </a:ln>
                <a:solidFill>
                  <a:schemeClr val="dk1"/>
                </a:solidFill>
                <a:effectLst/>
                <a:uLnTx/>
                <a:uFillTx/>
                <a:latin typeface="Calibri" panose="020F0502020204030204" pitchFamily="34" charset="0"/>
                <a:ea typeface="+mn-ea"/>
                <a:cs typeface="+mn-cs"/>
              </a:rPr>
              <a:t> DE CAMPO QUE DASAROLLA LA SECCIÓN </a:t>
            </a:r>
            <a:r>
              <a:rPr lang="es-SV" sz="2400" b="1" dirty="0" smtClean="0"/>
              <a:t>PLANES </a:t>
            </a:r>
            <a:r>
              <a:rPr lang="es-SV" sz="2400" b="1" dirty="0" smtClean="0"/>
              <a:t>MASIVOS</a:t>
            </a:r>
            <a:r>
              <a:rPr kumimoji="0" lang="es-SV" sz="2400" b="1" i="0" u="none" strike="noStrike" kern="1200" cap="none" spc="0" normalizeH="0" noProof="0" dirty="0" smtClean="0">
                <a:ln>
                  <a:noFill/>
                </a:ln>
                <a:solidFill>
                  <a:schemeClr val="dk1"/>
                </a:solidFill>
                <a:effectLst/>
                <a:uLnTx/>
                <a:uFillTx/>
                <a:latin typeface="Calibri" panose="020F0502020204030204" pitchFamily="34" charset="0"/>
                <a:ea typeface="+mn-ea"/>
                <a:cs typeface="+mn-cs"/>
              </a:rPr>
              <a:t> </a:t>
            </a:r>
            <a:endParaRPr kumimoji="0" lang="es-SV" sz="2400" b="1" i="0" u="none" strike="noStrike" kern="1200" cap="none" spc="0" normalizeH="0" baseline="0" noProof="0" dirty="0">
              <a:ln>
                <a:noFill/>
              </a:ln>
              <a:solidFill>
                <a:schemeClr val="dk1"/>
              </a:solidFill>
              <a:effectLst/>
              <a:uLnTx/>
              <a:uFillTx/>
              <a:latin typeface="Calibri" panose="020F0502020204030204" pitchFamily="34" charset="0"/>
              <a:ea typeface="+mn-ea"/>
              <a:cs typeface="+mn-cs"/>
            </a:endParaRPr>
          </a:p>
        </p:txBody>
      </p:sp>
    </p:spTree>
    <p:extLst>
      <p:ext uri="{BB962C8B-B14F-4D97-AF65-F5344CB8AC3E}">
        <p14:creationId xmlns="" xmlns:p14="http://schemas.microsoft.com/office/powerpoint/2010/main" val="396336363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764704"/>
            <a:ext cx="8229600" cy="1143000"/>
          </a:xfrm>
        </p:spPr>
        <p:txBody>
          <a:bodyPr>
            <a:normAutofit fontScale="90000"/>
          </a:bodyPr>
          <a:lstStyle/>
          <a:p>
            <a:pPr algn="ctr" eaLnBrk="1" fontAlgn="auto" hangingPunct="1">
              <a:spcAft>
                <a:spcPts val="0"/>
              </a:spcAft>
              <a:defRPr/>
            </a:pPr>
            <a:r>
              <a:rPr lang="es-SV" b="1" dirty="0" smtClean="0">
                <a:latin typeface="Calibri" panose="020F0502020204030204" pitchFamily="34" charset="0"/>
              </a:rPr>
              <a:t>PLAN DIFERENCIA RETENCIONES RENTA</a:t>
            </a:r>
            <a:endParaRPr lang="es-SV" b="1" dirty="0">
              <a:latin typeface="Calibri" panose="020F0502020204030204" pitchFamily="34" charset="0"/>
            </a:endParaRPr>
          </a:p>
        </p:txBody>
      </p:sp>
      <p:sp>
        <p:nvSpPr>
          <p:cNvPr id="11267" name="2 Marcador de contenido"/>
          <p:cNvSpPr>
            <a:spLocks noGrp="1"/>
          </p:cNvSpPr>
          <p:nvPr>
            <p:ph idx="1"/>
          </p:nvPr>
        </p:nvSpPr>
        <p:spPr/>
        <p:txBody>
          <a:bodyPr>
            <a:normAutofit/>
          </a:bodyPr>
          <a:lstStyle/>
          <a:p>
            <a:pPr marL="990600" lvl="1" indent="-533400" eaLnBrk="1" hangingPunct="1">
              <a:lnSpc>
                <a:spcPct val="80000"/>
              </a:lnSpc>
              <a:buFont typeface="Wingdings 2" pitchFamily="18" charset="2"/>
              <a:buNone/>
            </a:pPr>
            <a:endParaRPr lang="es-ES" sz="4000" dirty="0" smtClean="0">
              <a:latin typeface="Calibri" panose="020F0502020204030204" pitchFamily="34" charset="0"/>
              <a:cs typeface="Tahoma" pitchFamily="34" charset="0"/>
            </a:endParaRPr>
          </a:p>
          <a:p>
            <a:pPr marL="990600" lvl="1" indent="-533400" eaLnBrk="1" hangingPunct="1">
              <a:lnSpc>
                <a:spcPct val="80000"/>
              </a:lnSpc>
              <a:buFont typeface="Wingdings 2" pitchFamily="18" charset="2"/>
              <a:buNone/>
            </a:pPr>
            <a:r>
              <a:rPr lang="es-ES" sz="3200" b="1" dirty="0" smtClean="0">
                <a:latin typeface="Calibri" panose="020F0502020204030204" pitchFamily="34" charset="0"/>
                <a:cs typeface="Tahoma" pitchFamily="34" charset="0"/>
              </a:rPr>
              <a:t>Objetivo </a:t>
            </a:r>
            <a:endParaRPr lang="es-ES" sz="3200" b="1" dirty="0" smtClean="0">
              <a:latin typeface="Calibri" panose="020F0502020204030204" pitchFamily="34" charset="0"/>
              <a:cs typeface="Tahoma" pitchFamily="34" charset="0"/>
            </a:endParaRPr>
          </a:p>
          <a:p>
            <a:pPr marL="990600" lvl="1" indent="-533400" eaLnBrk="1" hangingPunct="1">
              <a:lnSpc>
                <a:spcPct val="80000"/>
              </a:lnSpc>
              <a:buFont typeface="Wingdings 2" pitchFamily="18" charset="2"/>
              <a:buNone/>
            </a:pPr>
            <a:endParaRPr lang="es-ES" dirty="0" smtClean="0">
              <a:latin typeface="Calibri" panose="020F0502020204030204" pitchFamily="34" charset="0"/>
              <a:cs typeface="Tahoma" pitchFamily="34" charset="0"/>
            </a:endParaRPr>
          </a:p>
          <a:p>
            <a:pPr marL="457200" lvl="1" indent="0" algn="just" eaLnBrk="1" hangingPunct="1">
              <a:lnSpc>
                <a:spcPct val="80000"/>
              </a:lnSpc>
              <a:buNone/>
            </a:pPr>
            <a:r>
              <a:rPr lang="es-ES" dirty="0" smtClean="0">
                <a:latin typeface="Calibri" panose="020F0502020204030204" pitchFamily="34" charset="0"/>
                <a:cs typeface="Tahoma" pitchFamily="34" charset="0"/>
              </a:rPr>
              <a:t>Inducir a los agentes de retención que reflejan diferencias entre la sumatoria de retenciones enteradas mediante declaraciones mensuales de impuesto retenido (f-14) y los valores reportados en el informe anual de retenciones (f910) para que presenten documentación de respaldo o efectúen modificación si fuere necesario.</a:t>
            </a:r>
          </a:p>
          <a:p>
            <a:pPr eaLnBrk="1" hangingPunct="1"/>
            <a:endParaRPr lang="es-SV" dirty="0" smtClean="0"/>
          </a:p>
        </p:txBody>
      </p:sp>
      <p:sp>
        <p:nvSpPr>
          <p:cNvPr id="4" name="3 Marcador de número de diapositiva"/>
          <p:cNvSpPr>
            <a:spLocks noGrp="1"/>
          </p:cNvSpPr>
          <p:nvPr>
            <p:ph type="sldNum" sz="quarter" idx="12"/>
          </p:nvPr>
        </p:nvSpPr>
        <p:spPr/>
        <p:txBody>
          <a:bodyPr/>
          <a:lstStyle/>
          <a:p>
            <a:pPr>
              <a:defRPr/>
            </a:pPr>
            <a:fld id="{E9910BD6-9DD8-431E-9719-92F35CC33228}" type="slidenum">
              <a:rPr lang="es-ES"/>
              <a:pPr>
                <a:defRPr/>
              </a:pPr>
              <a:t>18</a:t>
            </a:fld>
            <a:endParaRPr lang="es-ES" dirty="0"/>
          </a:p>
        </p:txBody>
      </p:sp>
      <p:grpSp>
        <p:nvGrpSpPr>
          <p:cNvPr id="5" name="4 Grupo"/>
          <p:cNvGrpSpPr/>
          <p:nvPr/>
        </p:nvGrpSpPr>
        <p:grpSpPr>
          <a:xfrm>
            <a:off x="0" y="-27384"/>
            <a:ext cx="9144000" cy="6934834"/>
            <a:chOff x="0" y="-27384"/>
            <a:chExt cx="9144000" cy="6934834"/>
          </a:xfrm>
        </p:grpSpPr>
        <p:pic>
          <p:nvPicPr>
            <p:cNvPr id="6" name="Imagen 1" descr="13245"/>
            <p:cNvPicPr>
              <a:picLocks noChangeAspect="1" noChangeArrowheads="1"/>
            </p:cNvPicPr>
            <p:nvPr/>
          </p:nvPicPr>
          <p:blipFill>
            <a:blip r:embed="rId2" cstate="print"/>
            <a:srcRect/>
            <a:stretch>
              <a:fillRect/>
            </a:stretch>
          </p:blipFill>
          <p:spPr bwMode="auto">
            <a:xfrm>
              <a:off x="0" y="-27384"/>
              <a:ext cx="9144000" cy="504056"/>
            </a:xfrm>
            <a:prstGeom prst="rect">
              <a:avLst/>
            </a:prstGeom>
            <a:noFill/>
            <a:ln w="9525">
              <a:noFill/>
              <a:miter lim="800000"/>
              <a:headEnd/>
              <a:tailEnd/>
            </a:ln>
          </p:spPr>
        </p:pic>
        <p:sp>
          <p:nvSpPr>
            <p:cNvPr id="7" name="6 Rectángulo"/>
            <p:cNvSpPr/>
            <p:nvPr/>
          </p:nvSpPr>
          <p:spPr>
            <a:xfrm>
              <a:off x="0" y="6538118"/>
              <a:ext cx="9144000" cy="369332"/>
            </a:xfrm>
            <a:prstGeom prst="rect">
              <a:avLst/>
            </a:prstGeom>
            <a:solidFill>
              <a:schemeClr val="tx1"/>
            </a:solidFill>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8" name="7 Conector recto"/>
            <p:cNvCxnSpPr/>
            <p:nvPr/>
          </p:nvCxnSpPr>
          <p:spPr>
            <a:xfrm>
              <a:off x="7164288" y="6552728"/>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408423279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3490"/>
            <a:ext cx="8229600" cy="997318"/>
          </a:xfrm>
        </p:spPr>
        <p:txBody>
          <a:bodyPr>
            <a:normAutofit/>
          </a:bodyPr>
          <a:lstStyle/>
          <a:p>
            <a:pPr algn="ctr" eaLnBrk="1" fontAlgn="auto" hangingPunct="1">
              <a:spcAft>
                <a:spcPts val="0"/>
              </a:spcAft>
              <a:defRPr/>
            </a:pPr>
            <a:r>
              <a:rPr lang="es-SV" b="1" dirty="0" smtClean="0">
                <a:latin typeface="Calibri" panose="020F0502020204030204" pitchFamily="34" charset="0"/>
              </a:rPr>
              <a:t>PLAN DIFERENCIA RETENCION IVA</a:t>
            </a:r>
            <a:endParaRPr lang="es-SV" b="1" dirty="0">
              <a:latin typeface="Calibri" panose="020F0502020204030204" pitchFamily="34" charset="0"/>
            </a:endParaRPr>
          </a:p>
        </p:txBody>
      </p:sp>
      <p:sp>
        <p:nvSpPr>
          <p:cNvPr id="12291" name="2 Marcador de contenido"/>
          <p:cNvSpPr>
            <a:spLocks noGrp="1"/>
          </p:cNvSpPr>
          <p:nvPr>
            <p:ph idx="1"/>
          </p:nvPr>
        </p:nvSpPr>
        <p:spPr>
          <a:xfrm>
            <a:off x="457200" y="2204864"/>
            <a:ext cx="8229600" cy="4525963"/>
          </a:xfrm>
        </p:spPr>
        <p:txBody>
          <a:bodyPr>
            <a:normAutofit/>
          </a:bodyPr>
          <a:lstStyle/>
          <a:p>
            <a:pPr eaLnBrk="1" hangingPunct="1">
              <a:buFont typeface="Wingdings 2" pitchFamily="18" charset="2"/>
              <a:buNone/>
            </a:pPr>
            <a:r>
              <a:rPr lang="es-SV" b="1" dirty="0" smtClean="0">
                <a:latin typeface="Calibri" panose="020F0502020204030204" pitchFamily="34" charset="0"/>
              </a:rPr>
              <a:t>Objetivo</a:t>
            </a:r>
          </a:p>
          <a:p>
            <a:pPr eaLnBrk="1" hangingPunct="1">
              <a:buFont typeface="Wingdings 2" pitchFamily="18" charset="2"/>
              <a:buNone/>
            </a:pPr>
            <a:endParaRPr lang="es-SV" sz="2800" dirty="0" smtClean="0">
              <a:latin typeface="Calibri" panose="020F0502020204030204" pitchFamily="34" charset="0"/>
            </a:endParaRPr>
          </a:p>
          <a:p>
            <a:pPr marL="0" indent="0" algn="just" eaLnBrk="1" hangingPunct="1">
              <a:buNone/>
            </a:pPr>
            <a:r>
              <a:rPr lang="es-SV" sz="2800" dirty="0" smtClean="0">
                <a:latin typeface="Calibri" panose="020F0502020204030204" pitchFamily="34" charset="0"/>
              </a:rPr>
              <a:t>Inducir a los sujetos pasivos reportados en el informe mensual de retención, percepción o anticipo a cuenta de IVA (f-930) que reflejen diferencias entre el valor informado en concepto de monto sujeto de retención y el valor reflejado en su declaración de IVA (f-07), a fin de que subsanen o presenten pruebas de descargo.</a:t>
            </a:r>
          </a:p>
        </p:txBody>
      </p:sp>
      <p:sp>
        <p:nvSpPr>
          <p:cNvPr id="4" name="3 Marcador de número de diapositiva"/>
          <p:cNvSpPr>
            <a:spLocks noGrp="1"/>
          </p:cNvSpPr>
          <p:nvPr>
            <p:ph type="sldNum" sz="quarter" idx="12"/>
          </p:nvPr>
        </p:nvSpPr>
        <p:spPr/>
        <p:txBody>
          <a:bodyPr/>
          <a:lstStyle/>
          <a:p>
            <a:pPr>
              <a:defRPr/>
            </a:pPr>
            <a:fld id="{5DDB9426-216B-4BBA-9289-C9D08BF3F542}" type="slidenum">
              <a:rPr lang="es-ES"/>
              <a:pPr>
                <a:defRPr/>
              </a:pPr>
              <a:t>19</a:t>
            </a:fld>
            <a:endParaRPr lang="es-ES" dirty="0"/>
          </a:p>
        </p:txBody>
      </p:sp>
      <p:grpSp>
        <p:nvGrpSpPr>
          <p:cNvPr id="5" name="4 Grupo"/>
          <p:cNvGrpSpPr/>
          <p:nvPr/>
        </p:nvGrpSpPr>
        <p:grpSpPr>
          <a:xfrm>
            <a:off x="0" y="-27384"/>
            <a:ext cx="9144000" cy="6934834"/>
            <a:chOff x="0" y="-27384"/>
            <a:chExt cx="9144000" cy="6934834"/>
          </a:xfrm>
        </p:grpSpPr>
        <p:pic>
          <p:nvPicPr>
            <p:cNvPr id="6" name="Imagen 1" descr="13245"/>
            <p:cNvPicPr>
              <a:picLocks noChangeAspect="1" noChangeArrowheads="1"/>
            </p:cNvPicPr>
            <p:nvPr/>
          </p:nvPicPr>
          <p:blipFill>
            <a:blip r:embed="rId2" cstate="print"/>
            <a:srcRect/>
            <a:stretch>
              <a:fillRect/>
            </a:stretch>
          </p:blipFill>
          <p:spPr bwMode="auto">
            <a:xfrm>
              <a:off x="0" y="-27384"/>
              <a:ext cx="9144000" cy="504056"/>
            </a:xfrm>
            <a:prstGeom prst="rect">
              <a:avLst/>
            </a:prstGeom>
            <a:noFill/>
            <a:ln w="9525">
              <a:noFill/>
              <a:miter lim="800000"/>
              <a:headEnd/>
              <a:tailEnd/>
            </a:ln>
          </p:spPr>
        </p:pic>
        <p:sp>
          <p:nvSpPr>
            <p:cNvPr id="7" name="6 Rectángulo"/>
            <p:cNvSpPr/>
            <p:nvPr/>
          </p:nvSpPr>
          <p:spPr>
            <a:xfrm>
              <a:off x="0" y="6538118"/>
              <a:ext cx="9144000" cy="369332"/>
            </a:xfrm>
            <a:prstGeom prst="rect">
              <a:avLst/>
            </a:prstGeom>
            <a:solidFill>
              <a:schemeClr val="tx1"/>
            </a:solidFill>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8" name="7 Conector recto"/>
            <p:cNvCxnSpPr/>
            <p:nvPr/>
          </p:nvCxnSpPr>
          <p:spPr>
            <a:xfrm>
              <a:off x="7164288" y="6552728"/>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270935005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23 Marcador de contenido" descr="Imagen1.jpg"/>
          <p:cNvPicPr>
            <a:picLocks noChangeAspect="1"/>
          </p:cNvPicPr>
          <p:nvPr/>
        </p:nvPicPr>
        <p:blipFill>
          <a:blip r:embed="rId2" cstate="print">
            <a:duotone>
              <a:schemeClr val="accent1">
                <a:shade val="45000"/>
                <a:satMod val="135000"/>
              </a:schemeClr>
              <a:prstClr val="white"/>
            </a:duotone>
            <a:lum bright="18000" contrast="-43000"/>
          </a:blip>
          <a:stretch>
            <a:fillRect/>
          </a:stretch>
        </p:blipFill>
        <p:spPr>
          <a:xfrm>
            <a:off x="0" y="620688"/>
            <a:ext cx="9144000" cy="5904656"/>
          </a:xfrm>
          <a:prstGeom prst="rect">
            <a:avLst/>
          </a:prstGeom>
        </p:spPr>
      </p:pic>
      <p:sp>
        <p:nvSpPr>
          <p:cNvPr id="1030" name="AutoShape 6" descr="data:image/jpeg;base64,/9j/4AAQSkZJRgABAQAAAQABAAD/2wCEAAkGBxQTEhQUExQVFRUVFBQUFRQYGBcYFxgUFRQXFxUXFBQYHCggGBolHBQUITEhJSkrLi4uFx8zODMsNygtLiwBCgoKDg0OGhAQGy8kHCQsLCwsLCwsLCwsLCwsLCwsLCwsLCwsLCwsLCwsLCwsLCwsLCwsLCwsLCwsLCwsLCwsLP/AABEIALgBEQMBIgACEQEDEQH/xAAbAAABBQEBAAAAAAAAAAAAAAACAAEDBAUGB//EAE0QAAEDAQQFCQMIBwUHBQAAAAEAAhEDBBIhMQVBUWGREyIyUnGBobHRBpLBFSNCU2Ki4fAUM0NygrLSFiSTwvE0VGNzg+LjByVFw9P/xAAaAQADAQEBAQAAAAAAAAAAAAAAAQIDBAUG/8QALhEAAgIBAwMDAgYCAwAAAAAAAAECEQMSIVEEEzFBYaFS8AUUIiNxkTJCYrHR/9oADAMBAAIRAxEAPwDpG1ndZ3E7U/LO6zuJUVEyASIJE8ccOKkhfRJLg8dthcq7rO4lLlndZ3EoYTwjSuAtj8q7rO4lPyzus7iUMJ4RpXAWwuVd1ncSlyrus7iUICeEaVwFsLlXdZ3Epcq7rO4lNCUI0rgLY/Ku6zuJT8q7rO4lNCUI0rgLYqdV0dJ2zM6sCi5V3WdxKjAxPcfzwKOEqXAWC2q6+ec7ot1na6fIKTlXdZ3EqNoxPcPCfijhCiuAtkJquLnc52oZnZ/5ArHKu6zuJVVgkne4+F0f/WVZhJRQ7C5V3WPEp+Vd1ncShhKE9K4C2Fyrus7iU/Ku6zuJQwnhFILY/Ku6x4lPyruseJQwnhKkKx+Ud1jxKflXdY8ShhOAikFsflHdY8Sn5R3WPEpoQnYM/JKkO2Oazsg47zJw/H89ptedp4lC1sIkqQWwuUd1jxKXKO2niU0J4SpBY4qO2niUXKO2niUEJ4SpBbC5Q7TxKSaEkUgszGt1bMO7UnhExsJ4W6EDCeEUJQgQMJAIwEoQAMJQihPCABhKERQh41GezHySsY8JQmvbj4DzTOcRndHaZ8MPNFgORiO8fH4IoUDnGMSdvNbhhjnjs2oLbQLmOAD5jU6D/DmAe5S5DonpjF373k1o8wUZXK+xLjdfRfPKUnEPY8A3TeMEOgGDB4FdRyUdX3f+5TCeqNjnHS6IKDxOYzc7P7Tj5PVjlW9ZvEKKyMMDEYNbq3AHX9lTwdo4H1VJ7CY3KN2jiEuUG1FcO0+HolcPWP3fRFiGvjfwd6J+UG/3XeifkztPh6JxT3lKwBv7jwKe9uPh6p+SG/3neqfkhv8Aed6osBrx6p+76pwT1T4eqcUhsTGmDgAN5gYfilYAlzsgO0zl4Zp5I1N73fgjbQaPojgEYYNg4JDIeV/c9/8ABOH/AGmefxCnCcBAFe8esPdJ8invHb9xysQlCVgQSdrvd9QlB2v+56KxCUJDIIP2/uJKxCSAM+EoUFKo4tbeu3oF4NBkGMRElSNx6x4N8MFrGVqyWqJIQcoNoS5L7I7zJ8vijDTt4D1lOwBv7ie6POEpOwd59AUXJ7zxjyhLkhsHDHiiwI732h3CT5nySj9498eisQlCAIBT+y3tzPl8UV07eAHxlSGBmmvjt7AT5JADyQ3nvPlknbTAyACeTs4wE8HcOJ9EWAoTUxq7uCc0z1j4ekoHsAkkSAL2OOQxz3AJNgcNXpVaduNShdc8ta4sJjlL9MvdSkmATceQcACAuosunKFZh5J4c64Tdghw5s4hVrNRa3SDhAkUKYB7JBjub4LTp2CnS5RzGhpq1GvfvMiTGrWe0k61z4003XizfI40r4JqTs8Dnhhq1KS9uPh6oqQwCOFujAjDj1T931SvHYfD1UqUIAjBOzxSx2DifRSJwEARidg4n+lR2irdEmAMtZMqeq8NBLiGgZk4DiVzWmdNse1zWAm6ZvHATuGZEdixy5o41bZrixSyOkjddW5t680Ngc6Dr1DHNWRRcNnD8Vwte0ktBccg2JyGwAL1agwFokDWvMyfiUk1SO+HQxabkzCuHb4J7h2nw9FqVqTb7BkCHT3QjNhG3bmFUfxNesfkmX4fxL+0ZAYesfu+ifk954qRowHYD4J4XowmpxUl6nDODjJxfoR8n28T6pCkN/E+qlAShUSR8iNgS5FvVHAKWE8JWMi5JuwcAkpYTosKMy4RkZGwzPves9qYOBicDqBwPcfQor41ujcRd8HI+SBG0a8cO8ZLSyASCOzf6puVb+cfJOLOB0cO6R448CEV4jMd4x8M/NOwGncfAeZSx3cZ8ITtg9E5avUakWIzHDHwzRYAXDt4D1lLk9snvPlkpQnhFgRNpgZADuRQjhKEWAMJIoVDTNtNJrS2JcYk6sNSic1CLkyoxcnSLsKK1N5p3833sPMhHoXStnbZi60PaXBzsM3xhENbjHgsnTftDTN1tCmRLhznnq87Bo/d2riX4hjbppnU+in6NFdw/wDchvot8q3oty06u3/K5chTruqWprnHH5ndgKsR4lem1LI1xZhmMfunX2Fc7/EFCTWnZ7m/5Jyine/gxmthZFp03de9lzFrom9nzQZiN54Lr6mjW6ivJfbK01qNsqtpMvyRJuudEMbHR7Srn1yyJLHsyYdHobc90dE/Tz9TWDifiqjdPVS5zbwGIiGjKMc1x5tdudkyP4WjX9pIUbS66L118k1OcBInDo7tiwlky7XP5NoY8e9R+DqLVparLfnHZxgYzEalDb7U8sdLnGRrJPguaGj6zZ5SpevNLBznOhx14jyVuwaKNEVHFwcXMAyjojbrWUm3dys1iltSLz7eyLznNECYkYAYSRmsuppaXhrBIq43jMhoMHD4qxS0fTcwgsAvzecAA4iZ6WeoJuVpUZpjmyGsY0Sdoz7TrWexpvuVKGjKrjytR/RlzRmYGIGxoyXvNjPMb3+ZXg40tUeQxjMBDXHFxgYEzk0YFe66OdNNnYs8+q43wPHVOuQbQfnKf8f+VWwclWtPSp9pHiPRWfVYryW/CMZowHYE8J2DAcEUL6Lpn+zH+DxeoX7sv5BhKEUJ4W1mIEJwEUJ4RYAQnRJIsCkAhfRacwD2gFTQktLIIRRHZ2EjySFGMieJPnKlTwgCA0NZJMZSG4bwQAfFDyLtTxGwtJ8bwKswnupDKt1+sA9kg8ZSvu2DvJHjdhWo3ppG2fzuQBg6atj2uZdddBD5h2BgsAxiJxPFZFo0u6COVzGqpj3CVe9s7IKtxpvCWuMjA4PpEYuXJHQrW43nkt5wvXMwZ6sryeol+5K390engitEdvuzZtWlubd5XEgD9ZzpjZOcqEaSbVJAeH3cwHXi2ZiRqyPArLraNpgl8i908xmccoGsq9RqAjA6hIAHiuZv3Oiv+yC12wMEEGaj7gjaWjNVHWqo8AkOpj6JgB2UGJmTB2BWLXaGtBDplzixvaWjYs5ulHVZNKmA5mWsukgEYRECTnqRD+Al/P3RbsDBTtDfnJE03l7nOEc6SHNLQSZB7fFeyWK3seW89nQbEHAyMIx13l4lYnVeXpNqkNealKMW4Mc/Igb2yBvO1e36Ns55Nt6o95gC+boLroAJN1oGJBwyWPU1qLxXoLxqbx+e9eR+2ulWUbbWkF16CIj6NNpMyvSdI6Zp0X06d69UqPY0MEYBzovOwwHn4rzr2wNMW6ual3C4QS0OgcmydRjUs8P+e5U/8Wc5W9qWgGKZMTm8DIgbDtS+VHHntZ0i5sST0TEyArY0rQbMOG+GH0UTtJsD73OIcbggCZEZycl2OtqiYxvfcr/p1Z451MtFwuGBHPBwGIVqwvrEO5VpAuYTd6WvISoa2lWvGDTgC/EDIas0Vh0oK15twNhl6ZnXGUYJNPfYE1tuM2xucx0VKkuvANvANE4amyhsuiGDB0uNIS0zAkkumBsKEPrBry1lMtaHFvSL3OAMC7EZ71VbYa1W6XkNLTecDhInmi63DIa1G9eS/V/fqanynSYwMBkkQWt1E5ycp2617JofGjTP2W+QXjFk0RTgvIvEy7E4A7gB5r172fxs9Lmt6DNf2W7ljlr9NFwunZdtczT/AH48/RWIPiqdsb+rwH6weTtytXdw/Pcs/Up+EZwBx/ecODinulM1mLuaOm/zRXPs+S97pX+zE8jqV+7IV0pXSnufZ8vVOGDq+Xqt7MaBupw0p7g6vl6pXfs/y+qLChoST3fs+XqkiwoqADZ4FEOw+Hqov0kHK+7saiFScmP75HxV2Z0HB2Dj+CGftD896XO+rA3kj4JXn7WDvOCLHQ8b3cI+CVzce8/ioy8zHKAHYG+vYeCdzdr3fcaErCiQUtwHj6J7h2/nvlVn3B0n+9VPkEM0YnmHfdLvvFFhRzft3ZW1bjL8c15nPJ9M5SNi4kaEptN7lZLSHQANRnUSur9uXU6txlOpBDXYtbMQ9mENx1Fcc3RzxB5So4NIMFhaCASSOc8Z9i83K3rlv90ejiX6I7fdlj5LYPnb1SZv9A3ZJJ6Ub9q0aNVjQC1gF4DEXGz24ydfFYh0a4OFScjeAJaNZMTeJ17Fbo1GtB5tnYTEw+8T2i6Np1rFxb9za6T/AJLFrrtIxa0m9zJxhxbhAAz5pWfaNLvk8nEMiBdGOJbzYcQcSeCG1APHTpNuuvNAE4gYZmDmfFBy7aYF15dGd1oZM4YXcNfmmsT9IsTyL1Za0a+tUqsL2ua+Wljg26Ykj6XNjnOOOGBXoemfaepSaKVFzHua0NNS4SBAAF2XmXeA3ryyz2hzqh1SCBIa4zBzMY5wrLK1MAc45dRvf9FTk6eU348ew45YxW7Og0XWqOtNEkguNamS4gySXjE4yVY9stHmrbaweZIDMgQDNNmq/u2rmbNbWsqMdeqQ17XG7AMBwJjLFD7S6RForuqMdUunriXdBrccd21EOkyqaaXwEuox6as0hoim3NrTOcuc34lQm4H4spXcSJeSLxjWW57lzwaM5jspj4OUjKmABaSA68IMc7gVu+myPz9/Jks8Dfq2qldhgp7YaW5DPYpqGkab5awY3ScA0CMtZ2lc3Qa5pltN3RLcbxwOeQU9ie+kZbRIlpbMVDgTPZmlLppbjWdUjVo6SY0EEPlt5xhhuwBe6WWW9VHaYc7nUmTeN04FxgHMQN6EWqsWwKcgzMtdrzTNtNZuVMNwiLsDyULpmuP7KedXsOLJVqON5zhTB5t4PiBsaB5r2f2bt9P9GpS4DmU88PoN1leNMtVcDAAd7Z8lfs3tLb2tDGVXNa2AALuAAgY3dyWTpZSrdbffBUc6V7Pc9gtukaMN+dp9MHpt2HerjbdTOVRh7HtPxXjVTT9ueMbW7b0mtx7lE/StudgbVUd/1vxULof+S+f/AAH1O3+L+D2OliXRjznZY6ypbp2Lwuto+pUxe6+c5JDvMoqei35B7huE+q9DCo44KOo48uqc3Kj3EiM1G60MGb2jtcPVeKHQROJe73T53k40KNbnHu9ZWmuPJnolweyP0nRGdakO2owfFRO05ZRnaaA/6tP1XkY0Qza/g3+lMdF0xmanAf0I1w5DtyPWv7RWP/erP/i0/VOvJfk+l/xPdH9CSO5D3H25m5U/9QqxiKdMXsG4nEgkESQNiC1e2dra5zTScC0wQ0EgHWJukHFcqwxVaC6m26WVpIugkOwLC4G6SC3cboOIXUvpCLwqP50G4foYRDScS2ANa58XUSb3RUsMaKz/AGrtzsqQ9wg8bwUFp01b3iDeaNzrvd0oV3kxrJ7yfVJtJoyb4fEroeRv0J7aOeFG0a7v8Ra/iCTOas0GWpplpaDGqnTwG6WYZ6luCdQA/OweqMN3qNaXhIrTfqZA/TT+2c3scWfyAKvU0VXeQXVbxGtznuI7Dj5roAwI4T7rF24mC7QlV3SrnZjedhulyTfZka6h7mx8St8JJd2XI9C4MMezVPW93h6Ix7O0tZee8ei2Uijuy5HojwZTdAUftcfRENB0eqfed6rRSS7kuQ0R4MltgpstFANbAPKA4k/RjX2q03RdH6tvn5p6v+0Wf94jiWq0FmpPU9y3FaUQDR9Ifs2e6PRG2ysGTG+6FKkqtioEUwNQ4Jn1QPHwz80ZUb6QOaltjSQhWG0cRu9QkKoiUhRbsCaqzDAJXIdIZtcHXl36p1IHWwAxicJkZDCc+9QPZU1AAa9vdtTOpVNUDgfgp1MelElW2wQACcjltEx2jWiFpBB5pwE5a9gUNGz1ZF5wj/Td28UTLM+9Jdhjh25cEKTCkNyhIBuDpYiMh2InvGqnOIzAGGtHSoOAILp390evgo3WFx+me5G4bBNstInGmCMPot24nETs4lANH0vqWfRxus/iwjtjuUlnsZaemSJkjUcIVyE0mxMyhYCCYYwDVEtPbze9WG6PaQL0zrh74/mV0hC54GZHFUoiciqNHNGRcP4nfEoxZYye7iPiFIbSwZvb7w9VGbfS+sZ7zfVVp9hagv0f7T+I9ElH8o0vrWe8PVMjS+A1I5my6KL7O+qRIPNdLcAJF0B0/NazJwOW5bVgtLSGgYAgxztbbrcBJznvgqjo3S1Wm8VqThe6N0nmlgzDhOWXwUtWpUrurO5tPC+5uLQBIdeE6rtTEAjpSFxRlLWdEoRo2QITh248FzJs5LroqPzxMm61pvBoknPmO8FI7QxieUnDZn3yu5OD/wBjm/VwdJf3FMaw1xxHquTOjoMT5BG3Rw38R6IvH9XwFT4+TqP0lvWb7zfVM63M69P32rmho4b+I9EY0e37XH8EXi5f9BWTj5OgOkqf1lP30B0pS+sZxJ+CxBo5v+pPwRDRzdg+96o1Yvf+g0z9jXOmKX1g91x+CA6bpdf7jlm/J7eqPH1Vux6OpluLBMlClj9w0z9if5eo7Xe6ULvaCl9vgPVENHUuo3gnFgp/Vs90Krx8MVT9iCjpJtW0We6HCKzAZj6Tm5QTsT1/aBjXOF1+DiPo6jG1FyDW17NdaB8+yYAH0m7FdtdnaHv5rem7UNpWacNb22LalpW5ln2lZ1HcQgPtKNVP73/atMUxsHBOAtNWP6fkjTLky/7RnVS+8f6U3y9U1Uf5j8FrJka4fT8hplyZXy1W1UfB6Y6VtOqkPdf6rWSR3I/SGh8mT8oWo/sx7p+JTfpdrP0QO5vxK10kdxfSg0PlmRy1sO7/AA00Wvrfyei2Ekd32QaPdmOaNqP7T70eQTfodpOdU++/0Wykjuvhf0HbRi/JtbXV+89L5HqHOr/MfitqEkd6QduJh/IG14938UQ9nx1/u/itpJHenyHajwZA0E3rO8EQ0EzrP4j0WrCUJd6fIduPBl/IdPa/iPRJakJJd2fIduPBwdmDheiRdBJznEsAwwib4I7Fu2cuuObBN1gLpMF1JtKnTc0iBfOLMNUTjKr1qruVJZFIsIFS7AdBaLsuc6bt0O1xj2FaFnphopuqEPdy7zdnIuBDWgjo3iXQMsV518nRZLY2PY9hBIwe5xEtN8xIwPRI161fu4GBGBTMZGHOMHMiM8YAzwBAxUkYHsXRCqtCaM+oznZbPJEKY2KV7ceCJg3qgIwxEGb1EHu5YsnC5IEDOc/NVOUqAxzqkgzj0dxgDAEETngqUbJs0rnYlye5VLPfuuc4k83ATME5AECTqPerdkbzGkzJE4oaoEwXM3FT2Ic3vKF/eprJ0e8pIoOE0I4TQnYqKjx8/Zt1UH7zVf0h+tqf8x/85VGt+us5GPzrfFzVp6XbFer/AMyp/MSpX+Q/9SklCq2m1Fr2i6YnOO3WD4QrmeMKFl/XpaIAShHCULW0FAQnRQlCYUDCSKEoQACSOE0IAGEoRQlCABhJGGykWawQRE4Qdcat6lySdNhQEJJ4TwqAFOAnhOAgKBupIoSQB51Yar2vDrzwC6HFskuAAkTPO5pjPC8ui0Xo17C2rSfcOIhwvDEOa8OGAOBB3FXbfo3lCwzFybrRgJeWh5MZy1rR/CFdsVJzKbacgtbg3DGJJ4y48Auf1NaCstnDGhomAABJmAOiOwCB2AKxGB7EmhSEYKhUUSMeCMN3JBokqQ4A5+fgmBVtVAyHNHObkNvbxPHcow9jpdzmG5DsJwJgHt/MKdrqmGcfuGfNM68c9cZs34ZnUce5WiWQ1G3rtNoIZDXEnWCJHbiOIGpXw0alADUyEgRlcG/LHsR0y/CZzx5o7NuG3uQwQ7xvUtkHN7yme3sRWVwAMxn6KUUGc41kTHZE+YShDaSOa7DB4E9vNMe8nFZvWHEatuxClvQ2q8lnRTor0t1Sn24vHorvtYyLXXOHT/yg+qyrLXa2oHSDFRrjEZNLfQ8U3tTaeVqPqBzQTcdBMYBjZGGucd6mTl6EvwZFqsbWG+IjXLiYnXB379ZVqhaQWTOqBhDcM9mEnXjAWTWDqjGlxBMtjEYY44TiB3KWx2UtZLnEAm9hIJwGWGOMzu7Fw58blV+SPJcs1pcXG9kB1YxxnCJ2HFXWVNpkyQe7XCxjbedDiyWxBvTlERhhN7XkAU77WS5uWBInAgxnjOydaalkjLYPU2w2UNRwETry+A7VHZ7SBN97ZyEmMs8CTB3Sq+karHNkPBIjC+BgIwGerb4ZrsjLI4XQ7XqXWmU8KrZbTTa0C+wbgWjLbGB7VL+nUvrGcQtYKbW6EmiWEoUPyhS+sbxCXyhS+sbxV6ZcBceSaEoVf5SpfWNTfKdLrhGiXAao8kek7TdaREYSHHATvIx393aqOhtJTN52JMAYYkYhjBOZvd2U5QtO16VSmQHy7CM9R1TgszRoYx1R95xAHfjmDmDJIG7DaVy5sTu63Gmmda0ggEZHEdie6q9m0gxwBxEzE7MZMiZxEKOppWk0kFxkYdF3otcUnNUt2vINpeS5CQCo/LVHrH3Sm+WqO13Arbtz4J1x5NCEyz/l2jtdwST7c+A1x5OVFc9Y8Ud9208Srh9nrWP2WX/EpfB/570Vn9mba4G5ZqjodDroDodda4CQccHNOG1arLG96MnjlRTFU7TxKtaOqHlWYnpDWid7O20Z2S0f4T/gEdj0XaW1G3qFZkGZdTqAYb7qtzhT3RChK0dC3M/nUpgexVOQqyTdz/f/AKE8PGoDvd/SvPO4ugoKrJjLAhVb7trfeP8ASlyjtrPeP9KAL0bkxG5ZdttT2sJDmAywdKc3tacC3YVV5Z8SaoP8QGqdTEAbFV0CSIC53SYmrzYkBvGcEVBhuM57cWtkyJHRkv5u/fmsy2CHw+6cASQ3ES3dHVGpVjm4ytEzipRplw1uYbxBAMnviDtOPmdym5MuAbiRNy8REa2mcZxvZZ+WHVt8zkCdUDK6d+GBcMitGnUeGzUcAJAHRIAmSTe1AtOGBCzlJ3aI0cmroy7ediS66QSQIjm4BwJn/VUNKtHKEjGcd/5yVWwWoiqAHB2DmkxgMyA2DrupaUrEON5zYOIgG91QInAGSVvhyaZWKcdUaGFU4gEQOkPAR3kcNylpUyciJGInDoxPaYWdom/ziC1sENvOMEEk5DbhP4wpqNuIJxBx7RM6oPlGaItSUtK+SHGmtxywgg792ajc0uxJy2CMhLhugzjuUT6sk4znt2du1GKt2McbpBz+kNxzhyrJBN3Q4NpGtXDnNxxxwcc8ujejMbPyKj2EZ9qYWoswNRrrt3m86IJElsHYZwxEb0rW263OTgXSTheaCBnr2kZjMqsGbTUCMmK7YMp4VM1jt8Ts7U/LHb4n1XZ3DHQWiEoVQ1Tt8Tt7VcpNdcc4c6Gy4Q43cYkmcMwZEjKVMsyj5GsTYJCSp06xMyde/YN6IVd/n6prImroHjZahE0uZDmxvvAEa4lpGuSP4iqfKb/PZ2oHVHGADnE4n1WHU/qh4LxKn5L9hcec524DAwYBAEgfkwrFvaJBEy4AunadniqbK7mgNMAGdx50DMHceKK12mWUzIw5obJkNmBAnEc1xneFx9Pqhlv0ZpkWpCUpoOgGJB2dsLObbCCQCIIGcnWdp3BWaOkQMMSJgCcfeK7MvVOPhGawWrsl5F2zxHqkrUt6w9z8E6y/Pv6Q7Puel2d9LAvdaHYYy+Ac89evb8Vq2HT9OmSKVJxBMuJecw0NnXqa0dgCSS8NznFWmeuoR4LLPbJhddFKYzdfEDt5sq0PafC9cqAbmkjiWpklEupyIrtxGqe2DGjoOzjM/wBKj/txTkC67Hf54JJK49RNqweKJK72xYI5pMmMCe85ZKQe1tPWDxJ/ypJLOXWZFwNYYszPaD2jFWiWMABLqTg4kkC5VY8y2B1Tr4LmLTpG2uECpRiCMJYcrsjGRgMpzSSUvrMjQPBHwZdahbboaypTa1sXG34AAMgBuPCVTtFjtxgcuy8cWuFZrHADNrQHYtxHZKSScOqyEvBFeCC26ItTiX16jHXRMmq3Ey0knHMloWTzw4YBxnVVEuxB6TRuGZOaSS3xZpSTbM54YohcxzTgwMEyRyoqY3XY3gIxvHf5nStum7Q+oOSptY0MuBkhwgPc/Bxyww4pklt3XpI0IpaMp1aTuXNFr+dhfu3RnliN3ALSfpqs7Kz2eAc7rJgAQJz2479uKSSlZpNNjeNWXrZTtFSi9rKFnLSIvNa0OxaGgg3M8j3FVqVptAZc5KheaABNFrjF0NBvcm6cgZOJKZJTDNKV2E8SRHaNCWlzR8zD74vXKUC457XZcmMQcc8hsW3RsNVrSBZwQb5F6k15F4zALmEmJMA7UkllLPMO0n6jcnUE/wB0YZkD+708JEZcnIVl5cf/AI+njeH6huvWTyWqI3+aSS/Mz5F2lyV7VSqno2Cm3Mf7PTd0jM/qtX5hZ3yXam1HPFnm9MM5IcmC4QZbcgiRIBwxCSSf5mY1hXJEzRdouuBsdKHvLj8yCQcgGuawlgwGAjLeo3aIrksDbJda1zHXbkkloxl5oyASZIM7DOp0k/zUweJcmw81WxGjaZiP2LNQIx/u+/fl3qL58ggaOp9EARRptMhsGHGlgd/xxSSWkepmw7XuRaM0VaG0jTdY2Pm6S54begOktDjSLhMDIxxIVyz2arTpNabIx5aQJNIOwvF2F+iSJOZnekkjuyb8k6PcoWuy2lzrzbI1sloMUGxzS8yByQGPKunbhsEUamgbU6pefSeTenBgbOF04BmZbGMD4pJKXml4BY/c3f0u2f7mP8Cl/wDkkkkjWw7Xuf/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032" name="AutoShape 8" descr="data:image/jpeg;base64,/9j/4AAQSkZJRgABAQAAAQABAAD/2wCEAAkGBxQTEhQUExQVFRUVFBQUFRQYGBcYFxgUFRQXFxUXFBQYHCggGBolHBQUITEhJSkrLi4uFx8zODMsNygtLiwBCgoKDg0OGhAQGy8kHCQsLCwsLCwsLCwsLCwsLCwsLCwsLCwsLCwsLCwsLCwsLCwsLCwsLCwsLCwsLCwsLCwsLP/AABEIALgBEQMBIgACEQEDEQH/xAAbAAABBQEBAAAAAAAAAAAAAAACAAEDBAUGB//EAE0QAAEDAQQFCQMIBwUHBQAAAAEAAhEDBBIhMQVBUWGREyIyUnGBobHRBpLBFSNCU2Ki4fAUM0NygrLSFiSTwvE0VGNzg+LjByVFw9P/xAAaAQADAQEBAQAAAAAAAAAAAAAAAQIDBAUG/8QALhEAAgIBAwMDAgYCAwAAAAAAAAECEQMSIVEEEzFBYaFS8AUUIiNxkTJCYrHR/9oADAMBAAIRAxEAPwDpG1ndZ3E7U/LO6zuJUVEyASIJE8ccOKkhfRJLg8dthcq7rO4lLlndZ3EoYTwjSuAtj8q7rO4lPyzus7iUMJ4RpXAWwuVd1ncSlyrus7iUICeEaVwFsLlXdZ3Epcq7rO4lNCUI0rgLY/Ku6zuJT8q7rO4lNCUI0rgLYqdV0dJ2zM6sCi5V3WdxKjAxPcfzwKOEqXAWC2q6+ec7ot1na6fIKTlXdZ3EqNoxPcPCfijhCiuAtkJquLnc52oZnZ/5ArHKu6zuJVVgkne4+F0f/WVZhJRQ7C5V3WPEp+Vd1ncShhKE9K4C2Fyrus7iU/Ku6zuJQwnhFILY/Ku6x4lPyruseJQwnhKkKx+Ud1jxKflXdY8ShhOAikFsflHdY8Sn5R3WPEpoQnYM/JKkO2Oazsg47zJw/H89ptedp4lC1sIkqQWwuUd1jxKXKO2niU0J4SpBY4qO2niUXKO2niUEJ4SpBbC5Q7TxKSaEkUgszGt1bMO7UnhExsJ4W6EDCeEUJQgQMJAIwEoQAMJQihPCABhKERQh41GezHySsY8JQmvbj4DzTOcRndHaZ8MPNFgORiO8fH4IoUDnGMSdvNbhhjnjs2oLbQLmOAD5jU6D/DmAe5S5DonpjF373k1o8wUZXK+xLjdfRfPKUnEPY8A3TeMEOgGDB4FdRyUdX3f+5TCeqNjnHS6IKDxOYzc7P7Tj5PVjlW9ZvEKKyMMDEYNbq3AHX9lTwdo4H1VJ7CY3KN2jiEuUG1FcO0+HolcPWP3fRFiGvjfwd6J+UG/3XeifkztPh6JxT3lKwBv7jwKe9uPh6p+SG/3neqfkhv8Aed6osBrx6p+76pwT1T4eqcUhsTGmDgAN5gYfilYAlzsgO0zl4Zp5I1N73fgjbQaPojgEYYNg4JDIeV/c9/8ABOH/AGmefxCnCcBAFe8esPdJ8invHb9xysQlCVgQSdrvd9QlB2v+56KxCUJDIIP2/uJKxCSAM+EoUFKo4tbeu3oF4NBkGMRElSNx6x4N8MFrGVqyWqJIQcoNoS5L7I7zJ8vijDTt4D1lOwBv7ie6POEpOwd59AUXJ7zxjyhLkhsHDHiiwI732h3CT5nySj9498eisQlCAIBT+y3tzPl8UV07eAHxlSGBmmvjt7AT5JADyQ3nvPlknbTAyACeTs4wE8HcOJ9EWAoTUxq7uCc0z1j4ekoHsAkkSAL2OOQxz3AJNgcNXpVaduNShdc8ta4sJjlL9MvdSkmATceQcACAuosunKFZh5J4c64Tdghw5s4hVrNRa3SDhAkUKYB7JBjub4LTp2CnS5RzGhpq1GvfvMiTGrWe0k61z4003XizfI40r4JqTs8Dnhhq1KS9uPh6oqQwCOFujAjDj1T931SvHYfD1UqUIAjBOzxSx2DifRSJwEARidg4n+lR2irdEmAMtZMqeq8NBLiGgZk4DiVzWmdNse1zWAm6ZvHATuGZEdixy5o41bZrixSyOkjddW5t680Ngc6Dr1DHNWRRcNnD8Vwte0ktBccg2JyGwAL1agwFokDWvMyfiUk1SO+HQxabkzCuHb4J7h2nw9FqVqTb7BkCHT3QjNhG3bmFUfxNesfkmX4fxL+0ZAYesfu+ifk954qRowHYD4J4XowmpxUl6nDODjJxfoR8n28T6pCkN/E+qlAShUSR8iNgS5FvVHAKWE8JWMi5JuwcAkpYTosKMy4RkZGwzPves9qYOBicDqBwPcfQor41ujcRd8HI+SBG0a8cO8ZLSyASCOzf6puVb+cfJOLOB0cO6R448CEV4jMd4x8M/NOwGncfAeZSx3cZ8ITtg9E5avUakWIzHDHwzRYAXDt4D1lLk9snvPlkpQnhFgRNpgZADuRQjhKEWAMJIoVDTNtNJrS2JcYk6sNSic1CLkyoxcnSLsKK1N5p3833sPMhHoXStnbZi60PaXBzsM3xhENbjHgsnTftDTN1tCmRLhznnq87Bo/d2riX4hjbppnU+in6NFdw/wDchvot8q3oty06u3/K5chTruqWprnHH5ndgKsR4lem1LI1xZhmMfunX2Fc7/EFCTWnZ7m/5Jyine/gxmthZFp03de9lzFrom9nzQZiN54Lr6mjW6ivJfbK01qNsqtpMvyRJuudEMbHR7Srn1yyJLHsyYdHobc90dE/Tz9TWDifiqjdPVS5zbwGIiGjKMc1x5tdudkyP4WjX9pIUbS66L118k1OcBInDo7tiwlky7XP5NoY8e9R+DqLVparLfnHZxgYzEalDb7U8sdLnGRrJPguaGj6zZ5SpevNLBznOhx14jyVuwaKNEVHFwcXMAyjojbrWUm3dys1iltSLz7eyLznNECYkYAYSRmsuppaXhrBIq43jMhoMHD4qxS0fTcwgsAvzecAA4iZ6WeoJuVpUZpjmyGsY0Sdoz7TrWexpvuVKGjKrjytR/RlzRmYGIGxoyXvNjPMb3+ZXg40tUeQxjMBDXHFxgYEzk0YFe66OdNNnYs8+q43wPHVOuQbQfnKf8f+VWwclWtPSp9pHiPRWfVYryW/CMZowHYE8J2DAcEUL6Lpn+zH+DxeoX7sv5BhKEUJ4W1mIEJwEUJ4RYAQnRJIsCkAhfRacwD2gFTQktLIIRRHZ2EjySFGMieJPnKlTwgCA0NZJMZSG4bwQAfFDyLtTxGwtJ8bwKswnupDKt1+sA9kg8ZSvu2DvJHjdhWo3ppG2fzuQBg6atj2uZdddBD5h2BgsAxiJxPFZFo0u6COVzGqpj3CVe9s7IKtxpvCWuMjA4PpEYuXJHQrW43nkt5wvXMwZ6sryeol+5K390engitEdvuzZtWlubd5XEgD9ZzpjZOcqEaSbVJAeH3cwHXi2ZiRqyPArLraNpgl8i908xmccoGsq9RqAjA6hIAHiuZv3Oiv+yC12wMEEGaj7gjaWjNVHWqo8AkOpj6JgB2UGJmTB2BWLXaGtBDplzixvaWjYs5ulHVZNKmA5mWsukgEYRECTnqRD+Al/P3RbsDBTtDfnJE03l7nOEc6SHNLQSZB7fFeyWK3seW89nQbEHAyMIx13l4lYnVeXpNqkNealKMW4Mc/Igb2yBvO1e36Ns55Nt6o95gC+boLroAJN1oGJBwyWPU1qLxXoLxqbx+e9eR+2ulWUbbWkF16CIj6NNpMyvSdI6Zp0X06d69UqPY0MEYBzovOwwHn4rzr2wNMW6ual3C4QS0OgcmydRjUs8P+e5U/8Wc5W9qWgGKZMTm8DIgbDtS+VHHntZ0i5sST0TEyArY0rQbMOG+GH0UTtJsD73OIcbggCZEZycl2OtqiYxvfcr/p1Z451MtFwuGBHPBwGIVqwvrEO5VpAuYTd6WvISoa2lWvGDTgC/EDIas0Vh0oK15twNhl6ZnXGUYJNPfYE1tuM2xucx0VKkuvANvANE4amyhsuiGDB0uNIS0zAkkumBsKEPrBry1lMtaHFvSL3OAMC7EZ71VbYa1W6XkNLTecDhInmi63DIa1G9eS/V/fqanynSYwMBkkQWt1E5ycp2617JofGjTP2W+QXjFk0RTgvIvEy7E4A7gB5r172fxs9Lmt6DNf2W7ljlr9NFwunZdtczT/AH48/RWIPiqdsb+rwH6weTtytXdw/Pcs/Up+EZwBx/ecODinulM1mLuaOm/zRXPs+S97pX+zE8jqV+7IV0pXSnufZ8vVOGDq+Xqt7MaBupw0p7g6vl6pXfs/y+qLChoST3fs+XqkiwoqADZ4FEOw+Hqov0kHK+7saiFScmP75HxV2Z0HB2Dj+CGftD896XO+rA3kj4JXn7WDvOCLHQ8b3cI+CVzce8/ioy8zHKAHYG+vYeCdzdr3fcaErCiQUtwHj6J7h2/nvlVn3B0n+9VPkEM0YnmHfdLvvFFhRzft3ZW1bjL8c15nPJ9M5SNi4kaEptN7lZLSHQANRnUSur9uXU6txlOpBDXYtbMQ9mENx1Fcc3RzxB5So4NIMFhaCASSOc8Z9i83K3rlv90ejiX6I7fdlj5LYPnb1SZv9A3ZJJ6Ub9q0aNVjQC1gF4DEXGz24ydfFYh0a4OFScjeAJaNZMTeJ17Fbo1GtB5tnYTEw+8T2i6Np1rFxb9za6T/AJLFrrtIxa0m9zJxhxbhAAz5pWfaNLvk8nEMiBdGOJbzYcQcSeCG1APHTpNuuvNAE4gYZmDmfFBy7aYF15dGd1oZM4YXcNfmmsT9IsTyL1Za0a+tUqsL2ua+Wljg26Ykj6XNjnOOOGBXoemfaepSaKVFzHua0NNS4SBAAF2XmXeA3ryyz2hzqh1SCBIa4zBzMY5wrLK1MAc45dRvf9FTk6eU348ew45YxW7Og0XWqOtNEkguNamS4gySXjE4yVY9stHmrbaweZIDMgQDNNmq/u2rmbNbWsqMdeqQ17XG7AMBwJjLFD7S6RForuqMdUunriXdBrccd21EOkyqaaXwEuox6as0hoim3NrTOcuc34lQm4H4spXcSJeSLxjWW57lzwaM5jspj4OUjKmABaSA68IMc7gVu+myPz9/Jks8Dfq2qldhgp7YaW5DPYpqGkab5awY3ScA0CMtZ2lc3Qa5pltN3RLcbxwOeQU9ie+kZbRIlpbMVDgTPZmlLppbjWdUjVo6SY0EEPlt5xhhuwBe6WWW9VHaYc7nUmTeN04FxgHMQN6EWqsWwKcgzMtdrzTNtNZuVMNwiLsDyULpmuP7KedXsOLJVqON5zhTB5t4PiBsaB5r2f2bt9P9GpS4DmU88PoN1leNMtVcDAAd7Z8lfs3tLb2tDGVXNa2AALuAAgY3dyWTpZSrdbffBUc6V7Pc9gtukaMN+dp9MHpt2HerjbdTOVRh7HtPxXjVTT9ueMbW7b0mtx7lE/StudgbVUd/1vxULof+S+f/AAH1O3+L+D2OliXRjznZY6ypbp2Lwuto+pUxe6+c5JDvMoqei35B7huE+q9DCo44KOo48uqc3Kj3EiM1G60MGb2jtcPVeKHQROJe73T53k40KNbnHu9ZWmuPJnolweyP0nRGdakO2owfFRO05ZRnaaA/6tP1XkY0Qza/g3+lMdF0xmanAf0I1w5DtyPWv7RWP/erP/i0/VOvJfk+l/xPdH9CSO5D3H25m5U/9QqxiKdMXsG4nEgkESQNiC1e2dra5zTScC0wQ0EgHWJukHFcqwxVaC6m26WVpIugkOwLC4G6SC3cboOIXUvpCLwqP50G4foYRDScS2ANa58XUSb3RUsMaKz/AGrtzsqQ9wg8bwUFp01b3iDeaNzrvd0oV3kxrJ7yfVJtJoyb4fEroeRv0J7aOeFG0a7v8Ra/iCTOas0GWpplpaDGqnTwG6WYZ6luCdQA/OweqMN3qNaXhIrTfqZA/TT+2c3scWfyAKvU0VXeQXVbxGtznuI7Dj5roAwI4T7rF24mC7QlV3SrnZjedhulyTfZka6h7mx8St8JJd2XI9C4MMezVPW93h6Ix7O0tZee8ei2Uijuy5HojwZTdAUftcfRENB0eqfed6rRSS7kuQ0R4MltgpstFANbAPKA4k/RjX2q03RdH6tvn5p6v+0Wf94jiWq0FmpPU9y3FaUQDR9Ifs2e6PRG2ysGTG+6FKkqtioEUwNQ4Jn1QPHwz80ZUb6QOaltjSQhWG0cRu9QkKoiUhRbsCaqzDAJXIdIZtcHXl36p1IHWwAxicJkZDCc+9QPZU1AAa9vdtTOpVNUDgfgp1MelElW2wQACcjltEx2jWiFpBB5pwE5a9gUNGz1ZF5wj/Td28UTLM+9Jdhjh25cEKTCkNyhIBuDpYiMh2InvGqnOIzAGGtHSoOAILp390evgo3WFx+me5G4bBNstInGmCMPot24nETs4lANH0vqWfRxus/iwjtjuUlnsZaemSJkjUcIVyE0mxMyhYCCYYwDVEtPbze9WG6PaQL0zrh74/mV0hC54GZHFUoiciqNHNGRcP4nfEoxZYye7iPiFIbSwZvb7w9VGbfS+sZ7zfVVp9hagv0f7T+I9ElH8o0vrWe8PVMjS+A1I5my6KL7O+qRIPNdLcAJF0B0/NazJwOW5bVgtLSGgYAgxztbbrcBJznvgqjo3S1Wm8VqThe6N0nmlgzDhOWXwUtWpUrurO5tPC+5uLQBIdeE6rtTEAjpSFxRlLWdEoRo2QITh248FzJs5LroqPzxMm61pvBoknPmO8FI7QxieUnDZn3yu5OD/wBjm/VwdJf3FMaw1xxHquTOjoMT5BG3Rw38R6IvH9XwFT4+TqP0lvWb7zfVM63M69P32rmho4b+I9EY0e37XH8EXi5f9BWTj5OgOkqf1lP30B0pS+sZxJ+CxBo5v+pPwRDRzdg+96o1Yvf+g0z9jXOmKX1g91x+CA6bpdf7jlm/J7eqPH1Vux6OpluLBMlClj9w0z9if5eo7Xe6ULvaCl9vgPVENHUuo3gnFgp/Vs90Krx8MVT9iCjpJtW0We6HCKzAZj6Tm5QTsT1/aBjXOF1+DiPo6jG1FyDW17NdaB8+yYAH0m7FdtdnaHv5rem7UNpWacNb22LalpW5ln2lZ1HcQgPtKNVP73/atMUxsHBOAtNWP6fkjTLky/7RnVS+8f6U3y9U1Uf5j8FrJka4fT8hplyZXy1W1UfB6Y6VtOqkPdf6rWSR3I/SGh8mT8oWo/sx7p+JTfpdrP0QO5vxK10kdxfSg0PlmRy1sO7/AA00Wvrfyei2Ekd32QaPdmOaNqP7T70eQTfodpOdU++/0Wykjuvhf0HbRi/JtbXV+89L5HqHOr/MfitqEkd6QduJh/IG14938UQ9nx1/u/itpJHenyHajwZA0E3rO8EQ0EzrP4j0WrCUJd6fIduPBl/IdPa/iPRJakJJd2fIduPBwdmDheiRdBJznEsAwwib4I7Fu2cuuObBN1gLpMF1JtKnTc0iBfOLMNUTjKr1qruVJZFIsIFS7AdBaLsuc6bt0O1xj2FaFnphopuqEPdy7zdnIuBDWgjo3iXQMsV518nRZLY2PY9hBIwe5xEtN8xIwPRI161fu4GBGBTMZGHOMHMiM8YAzwBAxUkYHsXRCqtCaM+oznZbPJEKY2KV7ceCJg3qgIwxEGb1EHu5YsnC5IEDOc/NVOUqAxzqkgzj0dxgDAEETngqUbJs0rnYlye5VLPfuuc4k83ATME5AECTqPerdkbzGkzJE4oaoEwXM3FT2Ic3vKF/eprJ0e8pIoOE0I4TQnYqKjx8/Zt1UH7zVf0h+tqf8x/85VGt+us5GPzrfFzVp6XbFer/AMyp/MSpX+Q/9SklCq2m1Fr2i6YnOO3WD4QrmeMKFl/XpaIAShHCULW0FAQnRQlCYUDCSKEoQACSOE0IAGEoRQlCABhJGGykWawQRE4Qdcat6lySdNhQEJJ4TwqAFOAnhOAgKBupIoSQB51Yar2vDrzwC6HFskuAAkTPO5pjPC8ui0Xo17C2rSfcOIhwvDEOa8OGAOBB3FXbfo3lCwzFybrRgJeWh5MZy1rR/CFdsVJzKbacgtbg3DGJJ4y48Auf1NaCstnDGhomAABJmAOiOwCB2AKxGB7EmhSEYKhUUSMeCMN3JBokqQ4A5+fgmBVtVAyHNHObkNvbxPHcow9jpdzmG5DsJwJgHt/MKdrqmGcfuGfNM68c9cZs34ZnUce5WiWQ1G3rtNoIZDXEnWCJHbiOIGpXw0alADUyEgRlcG/LHsR0y/CZzx5o7NuG3uQwQ7xvUtkHN7yme3sRWVwAMxn6KUUGc41kTHZE+YShDaSOa7DB4E9vNMe8nFZvWHEatuxClvQ2q8lnRTor0t1Sn24vHorvtYyLXXOHT/yg+qyrLXa2oHSDFRrjEZNLfQ8U3tTaeVqPqBzQTcdBMYBjZGGucd6mTl6EvwZFqsbWG+IjXLiYnXB379ZVqhaQWTOqBhDcM9mEnXjAWTWDqjGlxBMtjEYY44TiB3KWx2UtZLnEAm9hIJwGWGOMzu7Fw58blV+SPJcs1pcXG9kB1YxxnCJ2HFXWVNpkyQe7XCxjbedDiyWxBvTlERhhN7XkAU77WS5uWBInAgxnjOydaalkjLYPU2w2UNRwETry+A7VHZ7SBN97ZyEmMs8CTB3Sq+karHNkPBIjC+BgIwGerb4ZrsjLI4XQ7XqXWmU8KrZbTTa0C+wbgWjLbGB7VL+nUvrGcQtYKbW6EmiWEoUPyhS+sbxCXyhS+sbxV6ZcBceSaEoVf5SpfWNTfKdLrhGiXAao8kek7TdaREYSHHATvIx393aqOhtJTN52JMAYYkYhjBOZvd2U5QtO16VSmQHy7CM9R1TgszRoYx1R95xAHfjmDmDJIG7DaVy5sTu63Gmmda0ggEZHEdie6q9m0gxwBxEzE7MZMiZxEKOppWk0kFxkYdF3otcUnNUt2vINpeS5CQCo/LVHrH3Sm+WqO13Arbtz4J1x5NCEyz/l2jtdwST7c+A1x5OVFc9Y8Ud9208Srh9nrWP2WX/EpfB/570Vn9mba4G5ZqjodDroDodda4CQccHNOG1arLG96MnjlRTFU7TxKtaOqHlWYnpDWid7O20Z2S0f4T/gEdj0XaW1G3qFZkGZdTqAYb7qtzhT3RChK0dC3M/nUpgexVOQqyTdz/f/AKE8PGoDvd/SvPO4ugoKrJjLAhVb7trfeP8ASlyjtrPeP9KAL0bkxG5ZdttT2sJDmAywdKc3tacC3YVV5Z8SaoP8QGqdTEAbFV0CSIC53SYmrzYkBvGcEVBhuM57cWtkyJHRkv5u/fmsy2CHw+6cASQ3ES3dHVGpVjm4ytEzipRplw1uYbxBAMnviDtOPmdym5MuAbiRNy8REa2mcZxvZZ+WHVt8zkCdUDK6d+GBcMitGnUeGzUcAJAHRIAmSTe1AtOGBCzlJ3aI0cmroy7ediS66QSQIjm4BwJn/VUNKtHKEjGcd/5yVWwWoiqAHB2DmkxgMyA2DrupaUrEON5zYOIgG91QInAGSVvhyaZWKcdUaGFU4gEQOkPAR3kcNylpUyciJGInDoxPaYWdom/ziC1sENvOMEEk5DbhP4wpqNuIJxBx7RM6oPlGaItSUtK+SHGmtxywgg792ajc0uxJy2CMhLhugzjuUT6sk4znt2du1GKt2McbpBz+kNxzhyrJBN3Q4NpGtXDnNxxxwcc8ujejMbPyKj2EZ9qYWoswNRrrt3m86IJElsHYZwxEb0rW263OTgXSTheaCBnr2kZjMqsGbTUCMmK7YMp4VM1jt8Ts7U/LHb4n1XZ3DHQWiEoVQ1Tt8Tt7VcpNdcc4c6Gy4Q43cYkmcMwZEjKVMsyj5GsTYJCSp06xMyde/YN6IVd/n6prImroHjZahE0uZDmxvvAEa4lpGuSP4iqfKb/PZ2oHVHGADnE4n1WHU/qh4LxKn5L9hcec524DAwYBAEgfkwrFvaJBEy4AunadniqbK7mgNMAGdx50DMHceKK12mWUzIw5obJkNmBAnEc1xneFx9Pqhlv0ZpkWpCUpoOgGJB2dsLObbCCQCIIGcnWdp3BWaOkQMMSJgCcfeK7MvVOPhGawWrsl5F2zxHqkrUt6w9z8E6y/Pv6Q7Puel2d9LAvdaHYYy+Ac89evb8Vq2HT9OmSKVJxBMuJecw0NnXqa0dgCSS8NznFWmeuoR4LLPbJhddFKYzdfEDt5sq0PafC9cqAbmkjiWpklEupyIrtxGqe2DGjoOzjM/wBKj/txTkC67Hf54JJK49RNqweKJK72xYI5pMmMCe85ZKQe1tPWDxJ/ypJLOXWZFwNYYszPaD2jFWiWMABLqTg4kkC5VY8y2B1Tr4LmLTpG2uECpRiCMJYcrsjGRgMpzSSUvrMjQPBHwZdahbboaypTa1sXG34AAMgBuPCVTtFjtxgcuy8cWuFZrHADNrQHYtxHZKSScOqyEvBFeCC26ItTiX16jHXRMmq3Ey0knHMloWTzw4YBxnVVEuxB6TRuGZOaSS3xZpSTbM54YohcxzTgwMEyRyoqY3XY3gIxvHf5nStum7Q+oOSptY0MuBkhwgPc/Bxyww4pklt3XpI0IpaMp1aTuXNFr+dhfu3RnliN3ALSfpqs7Kz2eAc7rJgAQJz2479uKSSlZpNNjeNWXrZTtFSi9rKFnLSIvNa0OxaGgg3M8j3FVqVptAZc5KheaABNFrjF0NBvcm6cgZOJKZJTDNKV2E8SRHaNCWlzR8zD74vXKUC457XZcmMQcc8hsW3RsNVrSBZwQb5F6k15F4zALmEmJMA7UkllLPMO0n6jcnUE/wB0YZkD+708JEZcnIVl5cf/AI+njeH6huvWTyWqI3+aSS/Mz5F2lyV7VSqno2Cm3Mf7PTd0jM/qtX5hZ3yXam1HPFnm9MM5IcmC4QZbcgiRIBwxCSSf5mY1hXJEzRdouuBsdKHvLj8yCQcgGuawlgwGAjLeo3aIrksDbJda1zHXbkkloxl5oyASZIM7DOp0k/zUweJcmw81WxGjaZiP2LNQIx/u+/fl3qL58ggaOp9EARRptMhsGHGlgd/xxSSWkepmw7XuRaM0VaG0jTdY2Pm6S54begOktDjSLhMDIxxIVyz2arTpNabIx5aQJNIOwvF2F+iSJOZnekkjuyb8k6PcoWuy2lzrzbI1sloMUGxzS8yByQGPKunbhsEUamgbU6pefSeTenBgbOF04BmZbGMD4pJKXml4BY/c3f0u2f7mP8Cl/wDkkkkjWw7Xuf/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036" name="AutoShape 12" descr="data:image/jpeg;base64,/9j/4AAQSkZJRgABAQAAAQABAAD/2wCEAAkGBhISEBUUEhQWFRUUGBgYGBcXGBgYGBUYGBgYFxgVGBkYGygfFxojHBQVHy8gJCcpLCwsFR4xNTAqNSYrLCkBCQoKDgwOGg8PGikfHBwpKSkpKSkpKSkpKSksKSksKSkpKSkpKSksKSkpKSwpKSwsKSwpLCwsKSwsLCksKSwpLP/AABEIALsA+QMBIgACEQEDEQH/xAAcAAACAwEBAQEAAAAAAAAAAAAEBQADBgIBBwj/xABDEAABAwIEAwUFBQYEBQUAAAABAAIRAyEEBRIxQVFhBhMiMnGBkaGx0RQjUnLBFTNC4fDxBxaSslNigpPSQ2OiwuL/xAAZAQADAQEBAAAAAAAAAAAAAAAAAQIDBAX/xAAkEQACAgICAQUBAQEAAAAAAAAAAQIREiEDMUETIjJRYaFxBP/aAAwDAQACEQMRAD8A+4qLkFdIAiiiiAIooogCKKKIAiiiiAIooogCKKKIAiiiiAIooogCKKKIAiiiiAIovNSmpAHqi8lSUAeqLyVJQB6opKkoAiiiiAKwu5Qbaqta8qBl8qSqO9K971UIuUVYqL01EWBYFFV3q6FRFgdqLzUomBJUlRRAEXqi8QBJUleFy9lAHq8lRRAHq8XoXiAIvVFEAeFq5NMLtRAFJpFed2VevEAUkOUDSrl5KAOGsKsXJeoHoA6JXmteypKAPluH7XYpu7g78zR8wmmF7du/9SmCObbH3GywBzExxPrdWNx5WlIxtn0ql24ok3bUA9AfkUfh+0+HdAFQAngQR818rp4yeSsGKPT6+kpYRKyZ9fo4+m7yvafRwKvFRfHWYkmIuiqWb1W3a54jk4/JTgPL8PrGte618zZ2kxIP7wz1I+UIuh2vxPNp43A4eiWLHZ9CD16Kiw9Lt6R5mA84JHwgoil2/p/xU3D0IPzhKmGSNj3q6FVZqn2zw53Lh6t+iIZ2nwx/9Vvtkfolsdoe94vdaSO7S4cCe9b77+5cf5rw0T3g9CDPuhGwtD7UprCzL+1tM/u4PVxj4bqM7THiG+8j9U6YskabWF6KgWUqdoHO8rgPSCV1R7QVBuQ71/knixZmq1KByzh7Qu4NAHWSjcPnbHbnSev1RTKyQ3lSUKMR1XQrqchl3eCY4xK6lKcVnFKkS57gDYc3EXtG8JViO3dMeSm53qdP1Ka2JtI1akrEHt6+bUmx+Y/Rd/5+50R/r/8AyqpiyRtJXkrIUe3LSfFTMTwI24b7qw9uaYAljr3sQYvA3hFMMkakvXBqLNP7cUQLNeTysI+KIodrcM7dxZ+YH5iUUwyQ971ea0JSxtN4Ba8HVtff2G6sv1SCz8+U8Xbe/wCito41ttTSZ5GPmhauKgloHhkX4eirrY+CCAOkTb06osmg+rjAD4Gkeq6pVA6STEcOP9kuo5uTYwZMzx96IrZi4wGgW6XNuiHKgGDazQd7TETf4hWV69NrvA49ZgXSlkgy75QPauqmZgS0OBBtZLIEhsMQYdDdRBtMbDc9VxRrumXgjV5YOkT6G6tyLDiqzU4usYs4jmEaMroE+OZk7uOwPtWfrJdmy4pPZZRyskB0mf65rn9l1ZMRYFxJIGwkplR0tGloMDb+iumVSQ8FrhqDmgzvqET0Wfru/wANfRVCGpj3NPAxubQpVzh5EWjoIKOGStm5Mni42UfkDOBftAm/u6Lb1ImD42U1Dp0xqJLGuMDaRcfIrmnWBsbHmdud7LrDYC7mhzhbfY77el1dTyiZaXEgQRIHIi3EJetEr0mctxzRNxxO23wUpY8wTaBtO/8Adens6P8AiOtyAQVeoaVUAuDpBHiEAbXkJrlixS42tl78Tfkei7a7k4C0mSgcZi4glxc47xYRtJQvfAiQ6RHGBfiOq0TMmqHrMeRA7x0dDELsZuWizzx4gn5LNjGhpjeOa8qZhPAD2WQOvw0bc/qE/vIj0+aIxHa+s0ae+J9N/wDVwWVw2KaHAOsDub2HOOKcP7PNd4tRuJ3jh6KZTUewjDK6Oqma8SZJuTxv/ZeU8zBMIXG5axhZqqQHFrGyJJJuBYDqrKmT9xVpguDg8E8haBz6oXIhvja7CftgEz7V0caNxt1hKe0FekymdBlx5GRBkRtv7UNhMW3uiHm8CIA5K1IlxNAcW07rwYoT9VnMLjIMEwjnYxogTc+qqyUho7EBdF6SVMSeB/n71zSzUDcyeieQh53sR/Yrr7a78T/efqs6c5OraxVn7Y/qUswpmdoOaX7ls87j+t0yp4HuxDiSHcgD+qn7CippYZ0kxqIEidneyParMTl1Vpa1wEkGAL7XMXWK7OhJLsofhyPINQi2tokdbLz9lvaJ1tBLZAkg/KNpC4e8taCRaYtMT6zf0V9WgKgY6W2ABBIBEOPP1QwdEbgqrngOBaDO1wLWtPU3XbOz0k/eBtry1x+SrxVRveQI0kQT8vRe/Y2tsXTqiOJA6jgpT2KkFYHJ8Q6nFOqaRY5wPmGrxWNvQpnTbUZJqvkRa8xAAeduJulmHwNd7AcPVFMiZuYcTcXg9fejW0a0ltV0tIgRvMQ/3lcvKzt40OmYrvILQHtFwQd+StFZwmKW5nzE/wBeiHyrD92CxpJDQACd4HNMAVntjdCfE0S90FrRHDT/ADXH2N1vDF/4QWz/AKSmLT96fRFByanJ+ROMV4A8NVghsOE2B3+ZTB1LS515tT+LiP1QWIqgPY51g25PQXPyVD+0VKo/7oOdrexgJGm7DqJveOCVtrY6+hnjqmkHSfb6lVNwrXNBJJPqpmZ8JnmPmElzzPalDuxTaDLJuCbg22KcbcqRLpR2NMNh2umSbGB6XUOHa2oANjvx96z+Iz6vTazQ0HWwOd4SYcTt0Uw+c4lzKjy3xt0hg0HiRNovxWlTq7/pOrao01bK6L51U2md/CLj2JfjMqpg6WsAkbR1tabpPTzfHn+B3/a6noi8qxGIe49/qZAbpMaCJmYi/JVKMoq2xRab6DRklA70qo6hpgfFWYttQA6KsQIDXUomBtJMD1SWu/MxUf3dd+nUdP3g8s2sdl0zMM3JDe8feb+D5rW4Mz9yDqmXPxLaLy9sNqCoAAQTpJEFF5thW1HN7yoGwCAAQJDiSfEboGtk+Kf5qsWBu8nbzWG03Q2Z5JTNXfQAZAAmZaATz3lYuSTLUbRXiezjXNM12xNrNtaALOueqoblTNAh4ni0ugjh+Ej4q39iU3AUg92+onTymFw/sXTJjvXTv5AtI8i8v+EOF+ACvgdOwBHV7T8jK9+2UxALNt7m1uAJsiqnY6nTBd3psOLReLxulAqNLNwHLVcifRhOGLDLGOR2i0qqpScZAEFu8mELQxLhAJgSmn2yjEQ6/Xn6hVnQq+xU4wpIROLw7JBY61pJMwZVUn8TfcE8kFDnD5k+IkF3B0af/hYn3r3EYauXfe6xIEEN8PoQzcrPuzN9Mtcw+Ug9RxBg8FMRnVSodTnOm9gbRM2HALPL6NbQ1rO7oGAQPyx7RIslH2szM/JW0ianhsTve/zCtqZNDbOk8AB5ieHEoWwbsDcXG4gD4+5e0rm+9ufxhBuruBO2956FN8BiS1uoVe6BI1aZ1HkIBuEkiUMsHl+IcwGjU7sguJm0zESAD1RXd17ioQfD4SI80Q87fiQODoYmtT1Ua2hzXOmZ8UxE77X96O+/bPekEBvhIi7gPHsBbVzXJydHbxjbJKb2tioZeAA4zMm/Himc7Jdk2K7xusiNQmL2ueB2TEDZQuhyBmGKp9PoigbIWn+9Pp9EUiI34BcXTD3tbtqBE+oI/VVYbI6VAw2XaHU3AncFx8RsI2C7xtbQ4OFy1rjfoCUrwWLr4hzHv8pqQ/T4W6YhvU3lNDQ7zV1j+YfMLmrmVOm0d49rTAMExbbb1XuaG3/UPmEtzfs23Elr3PLYYGwAOeqZKI1lsiV46CMLnFFgh9QAkahvccDtsuBntAuNQPlrIaSAbGTba6HodnKdUNc5zvC0MEQAQOO269odnKLS6l4i1xDjJvInYgdE/ZiHuyf+BVTtVhwAdTvFtDSqf2qys5xZPhABkRcn1RH+WcPpALSQNvEf64oavgadIuFNumdM3J581XIoYuiePK9l1Ooq8VmPcu1wSGjyyLzYXO268pOUZiWNraqnlDeU3JgW43KwXZoj3McyxIcA1jBcBxEu0sdfcxebbJFn1WqXtb3pY4TJk3jSNPh9SnOYZtDy0U3TUIHisRpEzpvcyAs7n+IqurtDTBdq1Da8W328q6IfIia9oVltJ7wWtqS+PNqJ4njE/wATfiiW5dXeC0VYe1xk6nCRwG39SgspFaPuzLwfF4rRBFj6xtyRlCliiPC7xAnWZAvNhsm9PX2Slo8xmCq0w5zqhc00321E3je4WSFODMiOW5WpzJtdrKneukaDpuDebzACx9ZhG4Vwe2Y8i0gv7b1XL8bAF0CSP6K5LuC1wMQs4wn+6n2n+pQZeprTxQgh2KgQLfP29EVQxI0GWiXcYuR+nsS3UBveEZhqziIaRbg6D80aRolfQVSwzqnQDfYNHqfqm+FwtNgltRmogy4kWBsQ1s2tNze6I7P4ZtVlSm9o1eZrQ5wa4hsCb845rvG5CWhhLdBIMtbLrg8SSU+zTrQkq5ZQDjL5ni0AhWtwLNBuQ06R5QSTuLAotuUguAuJIF/cutFRge4EiiBZoi+w9QZCZMnid0MnqhmnDVywsc7VIc0GQ2BtcdeqJ1Vm/vYLQ2xEXcG+P4oegyviW6qNXunMJ3BbNmwDb9OKvLa48NaCA03EXdp8f6cFxcv1+nVxbHmXYsVJey7XAEGIseh9EcH7ILLaLWS1lmgeG82334o4FZob7BWO+9Pp9EWHoVn70+n0RUpIH4KTBqsBEjjPELzGZkzvdDDqc5zQNO0sEkE8NwqMfSLzpb5nNcBwuQRvwVGWZAKOnUdTqbxBFgNYk+u26aKDs1/+w+aR9o8yxTHaKDXEd2DIZqEkmRMcgnWZn/chMy7Q0aA01HOmAYAJ3kDbrKcPl1ZEviJ8Y7GkgUNYbobMQPFfVv7LKUMJjXU3Bxd3peDdwBFO9pHVFVO11HD+BzXudDT4QI8W256KlvbFug1xTJBdoDSQDMEySJWlyxWiaWT2CDsxjnDxVYtxqu/DHDrdGYLLX0GPa9wcXOBkEm17X9CqD2/e4EtotEc3E8ByA5q7CZo+vTL3tDTriBOwFjc+qOZyx2LjSvQbRKtwtFr6xD/KACZMeUhwv6hUUVZhsAKtUgmA0scbTOkzp9tlzx7NfDO8ZmlIPIB1l7g4aRbwBuq/K3BZrN8bUOIhjR4g4kRJ3PHktPjDRZUJfpDxUJAjxaI8QHTb2hZLNsxivpbS1WnqLm1gujj3LomfxDcvr1msBpN1EnxWB0i1tx19yKoYjFloNMCTJfZtnbxc9ULgsdUotGilq1TMA+GDYGPar6Ga12gd3S1agHE6XGCZkWPRPyRemVZrWrd3V7+wDRps0bm58PsWWLibcTstHm+Y1TRe6qwMILA0aSJvOxN1mTiLXHm3dxmdwecWhVBdmfJ4BXtIMcl4QTxUqAzPNciy6jBosAFl5B6e5VhWSkIYHIqpjYGI3TLDZdWbG3CdvotY7s1U/E3n5V6OztabVBH5Wn2hKmbJxRnjVe2p4IYSBIEFEYHNC5xa+qHEQL/oisR2Ee9+o1IPQQqaX+HRDp7xFCysvdiSyHQLEG/Qys1isU+ajmgy4Axyg39FqX9iObyfel+adlm0KTnue6BAm25IAEIWgdSWyrJ8PVrsBo1XU3McSdzqHhsY4eoR1ZlaS2oQWwYIjzaTr/RAZflW7aNV7dDp16dIkgAtMOMxA96Ne2sDpqEEaTDhF3aTPwjdc3Nezo4aVJfQ3ybAd03u51aBExHHkmUJbkwqBsVTNQC5533kATaEyBXOXIGZ+9Pp9EWDZCNP3p9PoitSSBguKxgpO7x2zGlxje10vweZ1MTVpvDSKTnu1AGRZoDATzIlMa2GbUeGOEtcCD6FdPrU6dUUqYAJeNLQIaA1gkHh/EmuiiZmdvzfVB5l2eo1nd5UaXO0geYgWuLBF5lw/N9Up7SZfXqfunFoBaT49IgTNhunDvsh9IMo5Fh6gD6lNriYEu5N23PBc06eGpucD3TaYNgdOnVAJieKTY7slVxFTvO8a1pDYB1E2EG211bhuyLTT7h1QwxxdqA31ACIJ6q6VR2J3bpDd3aHB09qlMflb/4hBVswZWGumZaXRJBFwL2K9o9hcONzUd6kDf0AVVbBsojRTENDjuSdwJMlHLilocLvZbRV2DovfVIYSG6hrIMHRBtO9zCoolWYOs8VNLBGtxDnROgBszykmBdZR7K8M9fgaTHB5tD3tgyRp8R24+qyePzJja5GkzA8UkWIEDdP34MaxVe4kEObfhBJBnmSfgsti60VSWgk2BjjYLfiSvZHJ8R1Qz/uWeQEvv5iALkcZROCz5+j7ulqAuTJFydgNNx1WNeSTFxxHTe3808y7PalAiQXNiNIIj2dforcNmKm+gnPMwNSkXOaWHW0AEGTDZ2I6/BIaFDW0zbr/L9Uxz7MjWpNfo06nnwm/lETslTapBAF9UeEb9ArjpaDl8HdfDNZFuIH9dVRjsLBkT16JvSySrUbeGCf4iAfdv8ABEuyBxeAS3TsXCZ9xN1qr8mJlaVKTAPM+6660HkfcVsmZOyn5Wh5HGoD8A2IHrK97k/8JnvP0VhQyzfP61Kk5wrQ6Dp8LDcdNKzY7ZZhLZrjxAm1NsgAHfw9Frsv7M4nEUzY0mEAA1Yl0eU6NAcB6kICp/hhigZNRlTq0kGOIAO25UK49luhDU7W4/RP2kEyLBrRAPHy9F1Q7VY0VQx9cu1wBEQ0ki9hvvZG43so6nAfTLY/i3E+swrsmxmGw1TVUZrePJpIdp6kD+L12TysftS2bHA4N4Yw1H1C4gzLrTbkPWySdpsWH/cMIlsPqP3FMC4i/m4q/FduGvY4NpPY6LF0GJgTbikGEzdtIH7tzyTLnWcXHrefghGeSY4yrBMAa+nUPd6IDYtczqM31WXubizT+b/ad0od26psMOplvQtI/VcP7XU67mtAMz1iCCDf+anli8TXj1JD/JsU6o3U5ukkXbyIJHH0TKUBl2LbV8bPK4COHQ/JHSuA6JdlDP3p9PoiEM0/en0+iISQ2B45zwfuxL9J0jmeCryvJ+50moZqMfvNhrbqO+5t80RWxTaTw95hrGkkoPBYx+IqsrAaaWt/hmb6QGyOJhpTj0UGZiLt/N+hSPPu1ho1jRFPVZviLo83QDgnePddv5v0Krx+PosBDnMa4jaRqNrdeSI0m7Il0hFjM9xjKhp0KOprYGrQ50yJN5jclQftCpSbollYud3nlbAiG7+xOf29SpjS4uLhuANp6oT/ADE1je8DSRULoBIG1r+5aq6VIltW9gDezWPf+8rx/wBbj/thWDBmjTaxztRDnS695vxVv+aK757ukPc53ygKipXe5rTUEOOouERBnlwRy3STDjafQZQdsph8eWuLGiXPkiTAAbEkxfiq8M6y8ZjmsDrS86iBx0giZPASViuy/sAfRc5xdUfLS0uaBs0i5JHCT8lnHVy6oDEQmFfH6rucNMeACORBn2n4JTiMWNUjmTcc+C6eOLMuRosFKNJJkut8ldhzB534WI6hCtxI0wd5v7QPcr6WYtY4kgkfFU4syobUMTSqmardQuQC6OkkhN6D2gRSApj/AJQAT/1C/wAUlyKpTe97qlmaQTPCSeW2yZDsrQqHVRruaf8AleHfzHvRFtaNpYs7dljDwE9LH9CSuH4J7fK97ehM/NdOyHFsZFOqKjw6ZeIGmPLeboZtfG0zFTDOj8TCdPuuFa5GS4RCG1q7eLXeoj5Lz9qVvwt97voq6ufsZp70FhcJGpu14vCs/wAxYf8AEz3P/wDFV6n4L0/00VL/ABGc21Sm135SR80ywn+ImGd5tTI6SPgsFXyyTf5I/s52Wp13ltSqWRs0C7ucE2HuKZFB2bZnh8Q897Lm6oaWVXNDhePA6yFZhMJ5WVtB/DUbHtlu/uW5wnZjC026W0mmdy4Bzj6lySZ12GoPOtlMSP4ZIa8fhPL1VqnpmMkqMtj61Ck6KlVh28niseMcFYMrdZze7LD5agEh3v2PMKrH9n6bgGFgZUubT4IMgbbfRG4GvoHhgk/vKZs2oRu9n4X/AAWr4kuiI01o5b2epvdqqjWfQD2W9qYU8upMENY0TyA+aup1GubqYZbMdWni1w4FclyTVlJtdneX0w0kAACNh6o5BYI+I+iMXkyVNnoLpA7f3p9PoiQhm/vT6fREqUOQPVwratQMeJa4QRzHL4LypimNrtosEeIkQBDQ1jRHvJVeNL5+7nXpIbG8m039VxluW9zAfeoHkF3E6hJA9pHuQii7Hm7fUpdmfZmm+o6s5ztRgwCIloAHCeHNH5gfEz1KS5t9tNZ2k6aIIvLRLbE2F+YvyVR7e6IfgbUskoO8b2yXXMkx7pgLmg+hSkO0NbJ0zHO+md0qrdmqlVznGtDHGQ25twEEwFMNkNNzGte50UpaIMarkyYHyV6pWyfukNMR2qw7f4ifRp/WEmxuNFTS9uzgSB6uRj8pwdMEljbcXmf9xSLE5kwu8PlExG282TaT6CLrsLw2atD9JkdeC6rd3oLniSQRzJG8R7Fnq9Zgkkm5sePr6K6tmIFMaZL3NAPIAE/P9E/Tpk56aYHiaIb5rQbDnfdBkNI3JM+5MGZZXrAuawkc9vmjcF2TdvVOkRJHH+Vl0x0YN5PRndUkos0nkWEcFqqGIwtIFtNrfDYmxJO253SnMsV49TQNIv7THx6KtjotyHQ3X3xgOAF5vc8r8UxPZKhWOqjWIPQh8e2xHvVOXN1NOoECbEi23Aqt/ZunWqF1OqWP6dPQgrNrd2aLaoZfs3G0aLW0aut7XnUSfM2Jjxz7kM/tZjaB++w2po/iALfiJarXUsdSpUxRf3hZqD5h2u9o1326qsds69F2nEYcnhqbqbMxsCCDvzUrzooY4vP8IHNZiKfnaH3aHAA3id0J9qyj/wBr/RU+iIx2Y4JzyyuBrAElzeBuPEEH9jyr8TP+4pS/GDGwcDtBHssledM8haSwseHBw3lspoKhB4egQmOh4t7QtzI0OSdu2d2RiDD2jzwYeOccCqcb/ifhGSGio89Gx81iajdJvccil2KdoMhlzYOiQ2eIkboTtlqGTHmd/wCJIrGGUA3/AJy7xRxFrQvA/wC1Ma5rtLGNvqMuJ9OGwhAZW3C97pcTUcdnvs0nkBK0FZoBECD0HDqvR4OJyVnF/wBE1CWKQFVr1sMe8EOsNcXDwSPOBxgG+903w+NZWpGpSMgCXN/iZb4t6oXEV2hh2HCD1+YWcDxSqB1CpDiY0i8zwEfLZVycNK0Rx8mWmjdZc8SY2R5j1WcwmbimNVYaS7gCDF+XKUfSz+g6PHvO45Lwpwlk9HqpqkMO6EzxVkoSlmdJwBbUYZ6gfNXtqg7EH0KypodlFbHU6VVrnuDRHEpN+2w7GNc9wDRr8pkbQDtvEcEP20DomfAGi0bknbosrVxXjlpLSNoNxy24rSELRE50bvHZg3Uwi9z7dlRjc0ruJa2iQDbU5wEjiQ0eIpNlWZuLILnTEE/xes7oPNMrqNLXsc9xJjclwMbzKcYRv3BKTrRo8szpjn92+qGu4AgtB6ajufcmOP7Oax4HuHMAlv8Af4rLUaFZ9FzcRoAjzuEvFxYQL+3mrW4x9NjWUatV0QdzAPKNw3otko+EQ2/ILmfZwUyddQ6oJAIEmNpcSl+HwtQ+FgLyfw3j6BaDGZO6u8VHjSGgDTxPGfiqm4l+HcWsPhHA7fyVRTZlIFZ2Rqvg1C1vSZI9gT3L8joURtqcOLhPuAsFKOfMeIeCw8xce9Filq8QII5j9SLJtNaBFr6vKI4Hce4XCrOHLt9utx7DYhDPxzW7eI9I+aFrZrUdYWng3c+1PEdorx/ZqmSNNQtJMlu8+l7e2V3VwVPDUiW0y94/FuZ4j+Spo5fWLtUlo9b+9GuaRe7rz4pgfT3FULs4w2KdUaCGkA8H8Pr7l5Vy9hMuF+bZEf6VTXz4U3AVWFs8Rpc0+50j3BHZbmFCs2acmPwh4+dkh7RRQpObOhzvTWD8HhGfan7GHdI+dyEW+hNzYHhN/afovRRAsBHsCWKGpMU4nKqNUTVpjVF3NJk+0IH/ACrhfw1fef8AxWhZSDydOknncf3Xn2Cryb8VNDtg7azOYkbgTZcOJGzR9R0lCMNm+nz3RDh+o+SYFOIwrXCYh3KLEfVLMdlRc3TeN45JoXkUXGbjZRzyWSd0Dszbsh0u8TSf06iF5mWIrQA1ztuHGOZT7MKY0TF+fsKxeKxb58xWnHOS6ZnOn2U1HuMhxM23lM8lxTabtrnjyHTlxSqmJInmnOHYJA4Jym0y4xTVjkYem+oHOLiOLQT7InYIPPdesk0+7a4nSILQQOUxO9z1Wz7HUWsw7y0QZ33PlHNd9oKxhhsd92tPLgQpYKLPnbpGnjA/Uq91csGxDnfAc1sstyqjVYDUpsJ5hob/ALYQ+dZBQbJDDP5nnlzchoVmRGLfbVLh+EmfQIjFZG9lPvzTNMcjuZO+k3ATvs9hWClXeGjWxrNLuLZ1THLZMMVRD8EwOuC525N/EbypYm7MNgsSfK0GTxF1rMBVqkFjWQXR4jaAN+vEJlgMBTY12lgEcvQIx4h0jkf0WTSZUZMUnIgQDUcTzGw4/wAkZhcCwAhjZ42HJEYFgfOq/qrifuweTSfaminvsAxFJxaZIAmOnthIMfhYBPLktC+oe9cOBDT7YF0pzO+v1PylMhiah4hZFYLDkkgfPf2cVVhmxbqfmUTgWifVwH+4rVy0QMqGVi2q/RMKGHYNgPVB4eqdUTZV57inU6UsMHmEuylG2kHY3MqVFs1HAdNyfQcEsxGIxFZpNBoYItcF55WmGj4pE8Sxk31wXTu6Y3O6squ0EBnhHT0QW6gXYPJKZM1zrcDMHnbf8XtWkpV2tbAAAHLYAdFnKbiR7/mrqhsBwO6bJu+x4ceDp0TJP8TbAcTZE0vFv7h4fgd0FllIARyTWk0GxCRJGkutAMeyF79lPM+8/VX1RAEKQmkB/9k="/>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9" name="18 Rectángulo"/>
          <p:cNvSpPr/>
          <p:nvPr/>
        </p:nvSpPr>
        <p:spPr>
          <a:xfrm>
            <a:off x="0" y="6553200"/>
            <a:ext cx="9144000" cy="3317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8" name="17 Rectángulo"/>
          <p:cNvSpPr/>
          <p:nvPr/>
        </p:nvSpPr>
        <p:spPr>
          <a:xfrm>
            <a:off x="0" y="6538118"/>
            <a:ext cx="9144000" cy="369332"/>
          </a:xfrm>
          <a:prstGeom prst="rect">
            <a:avLst/>
          </a:prstGeom>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20" name="19 Conector recto"/>
          <p:cNvCxnSpPr/>
          <p:nvPr/>
        </p:nvCxnSpPr>
        <p:spPr>
          <a:xfrm>
            <a:off x="7164288" y="6597352"/>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21" name="Imagen 1" descr="13245"/>
          <p:cNvPicPr>
            <a:picLocks noChangeAspect="1" noChangeArrowheads="1"/>
          </p:cNvPicPr>
          <p:nvPr/>
        </p:nvPicPr>
        <p:blipFill>
          <a:blip r:embed="rId3" cstate="print"/>
          <a:srcRect/>
          <a:stretch>
            <a:fillRect/>
          </a:stretch>
        </p:blipFill>
        <p:spPr bwMode="auto">
          <a:xfrm>
            <a:off x="0" y="-27384"/>
            <a:ext cx="9144000" cy="648072"/>
          </a:xfrm>
          <a:prstGeom prst="rect">
            <a:avLst/>
          </a:prstGeom>
          <a:noFill/>
          <a:ln w="9525">
            <a:noFill/>
            <a:miter lim="800000"/>
            <a:headEnd/>
            <a:tailEnd/>
          </a:ln>
        </p:spPr>
      </p:pic>
      <p:sp>
        <p:nvSpPr>
          <p:cNvPr id="26" name="Pentágono 4"/>
          <p:cNvSpPr/>
          <p:nvPr/>
        </p:nvSpPr>
        <p:spPr>
          <a:xfrm>
            <a:off x="0" y="764704"/>
            <a:ext cx="9144000" cy="536039"/>
          </a:xfrm>
          <a:prstGeom prst="rect">
            <a:avLst/>
          </a:prstGeom>
          <a:solidFill>
            <a:srgbClr val="74BFDA"/>
          </a:solidFill>
          <a:ln/>
          <a:scene3d>
            <a:camera prst="orthographicFront"/>
            <a:lightRig rig="flat" dir="t"/>
          </a:scene3d>
        </p:spPr>
        <p:style>
          <a:lnRef idx="0">
            <a:schemeClr val="accent5"/>
          </a:lnRef>
          <a:fillRef idx="3">
            <a:schemeClr val="accent5"/>
          </a:fillRef>
          <a:effectRef idx="3">
            <a:schemeClr val="accent5"/>
          </a:effectRef>
          <a:fontRef idx="minor">
            <a:schemeClr val="lt1"/>
          </a:fontRef>
        </p:style>
        <p:txBody>
          <a:bodyPr spcFirstLastPara="0" vert="horz" wrap="square" lIns="299885" tIns="118110" rIns="220472" bIns="118110" numCol="1" spcCol="1270" anchor="ctr" anchorCtr="0">
            <a:noAutofit/>
          </a:bodyPr>
          <a:lstStyle/>
          <a:p>
            <a:pPr lvl="0" algn="ctr" defTabSz="1377950">
              <a:lnSpc>
                <a:spcPct val="90000"/>
              </a:lnSpc>
              <a:spcBef>
                <a:spcPct val="0"/>
              </a:spcBef>
              <a:spcAft>
                <a:spcPct val="35000"/>
              </a:spcAft>
            </a:pPr>
            <a:endParaRPr lang="es-SV" sz="3100" kern="1200"/>
          </a:p>
        </p:txBody>
      </p:sp>
      <p:grpSp>
        <p:nvGrpSpPr>
          <p:cNvPr id="3" name="34 Grupo"/>
          <p:cNvGrpSpPr/>
          <p:nvPr/>
        </p:nvGrpSpPr>
        <p:grpSpPr>
          <a:xfrm>
            <a:off x="395536" y="1772816"/>
            <a:ext cx="8496944" cy="4392488"/>
            <a:chOff x="1461293" y="1988840"/>
            <a:chExt cx="7649523" cy="2304256"/>
          </a:xfrm>
        </p:grpSpPr>
        <p:graphicFrame>
          <p:nvGraphicFramePr>
            <p:cNvPr id="4" name="3 Diagrama"/>
            <p:cNvGraphicFramePr/>
            <p:nvPr>
              <p:extLst>
                <p:ext uri="{D42A27DB-BD31-4B8C-83A1-F6EECF244321}">
                  <p14:modId xmlns:p14="http://schemas.microsoft.com/office/powerpoint/2010/main" xmlns="" val="2882079198"/>
                </p:ext>
              </p:extLst>
            </p:nvPr>
          </p:nvGraphicFramePr>
          <p:xfrm>
            <a:off x="1461293" y="1988840"/>
            <a:ext cx="7649523" cy="230425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2" name="Oval 21"/>
            <p:cNvSpPr>
              <a:spLocks noChangeArrowheads="1"/>
            </p:cNvSpPr>
            <p:nvPr/>
          </p:nvSpPr>
          <p:spPr bwMode="auto">
            <a:xfrm>
              <a:off x="1461293" y="2026615"/>
              <a:ext cx="504056" cy="226648"/>
            </a:xfrm>
            <a:prstGeom prst="ellipse">
              <a:avLst/>
            </a:prstGeom>
            <a:gradFill rotWithShape="1">
              <a:gsLst>
                <a:gs pos="0">
                  <a:schemeClr val="bg1"/>
                </a:gs>
                <a:gs pos="100000">
                  <a:schemeClr val="bg1">
                    <a:gamma/>
                    <a:shade val="86275"/>
                    <a:invGamma/>
                  </a:schemeClr>
                </a:gs>
              </a:gsLst>
              <a:path path="shape">
                <a:fillToRect l="50000" t="50000" r="50000" b="5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spcBef>
                  <a:spcPct val="50000"/>
                </a:spcBef>
              </a:pPr>
              <a:r>
                <a:rPr lang="es-MX" b="1" dirty="0" smtClean="0"/>
                <a:t>1</a:t>
              </a:r>
              <a:endParaRPr lang="es-ES" b="1" dirty="0"/>
            </a:p>
          </p:txBody>
        </p:sp>
      </p:grpSp>
      <p:sp>
        <p:nvSpPr>
          <p:cNvPr id="37" name="Oval 21"/>
          <p:cNvSpPr>
            <a:spLocks noChangeArrowheads="1"/>
          </p:cNvSpPr>
          <p:nvPr/>
        </p:nvSpPr>
        <p:spPr bwMode="auto">
          <a:xfrm>
            <a:off x="395536" y="5661248"/>
            <a:ext cx="504056" cy="432048"/>
          </a:xfrm>
          <a:prstGeom prst="ellipse">
            <a:avLst/>
          </a:prstGeom>
          <a:gradFill rotWithShape="1">
            <a:gsLst>
              <a:gs pos="0">
                <a:schemeClr val="bg1"/>
              </a:gs>
              <a:gs pos="100000">
                <a:schemeClr val="bg1">
                  <a:gamma/>
                  <a:shade val="86275"/>
                  <a:invGamma/>
                </a:schemeClr>
              </a:gs>
            </a:gsLst>
            <a:path path="shape">
              <a:fillToRect l="50000" t="50000" r="50000" b="5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spcBef>
                <a:spcPct val="50000"/>
              </a:spcBef>
            </a:pPr>
            <a:r>
              <a:rPr lang="es-MX" b="1" dirty="0" smtClean="0"/>
              <a:t>6</a:t>
            </a:r>
            <a:endParaRPr lang="es-ES" b="1" dirty="0"/>
          </a:p>
        </p:txBody>
      </p:sp>
      <p:sp>
        <p:nvSpPr>
          <p:cNvPr id="38" name="Oval 21"/>
          <p:cNvSpPr>
            <a:spLocks noChangeArrowheads="1"/>
          </p:cNvSpPr>
          <p:nvPr/>
        </p:nvSpPr>
        <p:spPr bwMode="auto">
          <a:xfrm>
            <a:off x="395536" y="4869160"/>
            <a:ext cx="504056" cy="432048"/>
          </a:xfrm>
          <a:prstGeom prst="ellipse">
            <a:avLst/>
          </a:prstGeom>
          <a:gradFill rotWithShape="1">
            <a:gsLst>
              <a:gs pos="0">
                <a:schemeClr val="bg1"/>
              </a:gs>
              <a:gs pos="100000">
                <a:schemeClr val="bg1">
                  <a:gamma/>
                  <a:shade val="86275"/>
                  <a:invGamma/>
                </a:schemeClr>
              </a:gs>
            </a:gsLst>
            <a:path path="shape">
              <a:fillToRect l="50000" t="50000" r="50000" b="5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spcBef>
                <a:spcPct val="50000"/>
              </a:spcBef>
            </a:pPr>
            <a:r>
              <a:rPr lang="es-MX" b="1" dirty="0" smtClean="0"/>
              <a:t>5</a:t>
            </a:r>
            <a:endParaRPr lang="es-ES" b="1" dirty="0"/>
          </a:p>
        </p:txBody>
      </p:sp>
      <p:sp>
        <p:nvSpPr>
          <p:cNvPr id="39" name="Oval 21"/>
          <p:cNvSpPr>
            <a:spLocks noChangeArrowheads="1"/>
          </p:cNvSpPr>
          <p:nvPr/>
        </p:nvSpPr>
        <p:spPr bwMode="auto">
          <a:xfrm>
            <a:off x="395536" y="4149080"/>
            <a:ext cx="504056" cy="432048"/>
          </a:xfrm>
          <a:prstGeom prst="ellipse">
            <a:avLst/>
          </a:prstGeom>
          <a:gradFill rotWithShape="1">
            <a:gsLst>
              <a:gs pos="0">
                <a:schemeClr val="bg1"/>
              </a:gs>
              <a:gs pos="100000">
                <a:schemeClr val="bg1">
                  <a:gamma/>
                  <a:shade val="86275"/>
                  <a:invGamma/>
                </a:schemeClr>
              </a:gs>
            </a:gsLst>
            <a:path path="shape">
              <a:fillToRect l="50000" t="50000" r="50000" b="5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spcBef>
                <a:spcPct val="50000"/>
              </a:spcBef>
            </a:pPr>
            <a:r>
              <a:rPr lang="es-MX" b="1" dirty="0" smtClean="0"/>
              <a:t>4</a:t>
            </a:r>
            <a:endParaRPr lang="es-ES" b="1" dirty="0"/>
          </a:p>
        </p:txBody>
      </p:sp>
      <p:sp>
        <p:nvSpPr>
          <p:cNvPr id="40" name="Oval 21"/>
          <p:cNvSpPr>
            <a:spLocks noChangeArrowheads="1"/>
          </p:cNvSpPr>
          <p:nvPr/>
        </p:nvSpPr>
        <p:spPr bwMode="auto">
          <a:xfrm>
            <a:off x="395536" y="3356992"/>
            <a:ext cx="504056" cy="432048"/>
          </a:xfrm>
          <a:prstGeom prst="ellipse">
            <a:avLst/>
          </a:prstGeom>
          <a:gradFill rotWithShape="1">
            <a:gsLst>
              <a:gs pos="0">
                <a:schemeClr val="bg1"/>
              </a:gs>
              <a:gs pos="100000">
                <a:schemeClr val="bg1">
                  <a:gamma/>
                  <a:shade val="86275"/>
                  <a:invGamma/>
                </a:schemeClr>
              </a:gs>
            </a:gsLst>
            <a:path path="shape">
              <a:fillToRect l="50000" t="50000" r="50000" b="5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spcBef>
                <a:spcPct val="50000"/>
              </a:spcBef>
            </a:pPr>
            <a:r>
              <a:rPr lang="es-MX" b="1" dirty="0" smtClean="0"/>
              <a:t>3</a:t>
            </a:r>
            <a:endParaRPr lang="es-ES" b="1" dirty="0"/>
          </a:p>
        </p:txBody>
      </p:sp>
      <p:sp>
        <p:nvSpPr>
          <p:cNvPr id="41" name="Oval 21"/>
          <p:cNvSpPr>
            <a:spLocks noChangeArrowheads="1"/>
          </p:cNvSpPr>
          <p:nvPr/>
        </p:nvSpPr>
        <p:spPr bwMode="auto">
          <a:xfrm>
            <a:off x="395536" y="2636912"/>
            <a:ext cx="504056" cy="432048"/>
          </a:xfrm>
          <a:prstGeom prst="ellipse">
            <a:avLst/>
          </a:prstGeom>
          <a:gradFill rotWithShape="1">
            <a:gsLst>
              <a:gs pos="0">
                <a:schemeClr val="bg1"/>
              </a:gs>
              <a:gs pos="100000">
                <a:schemeClr val="bg1">
                  <a:gamma/>
                  <a:shade val="86275"/>
                  <a:invGamma/>
                </a:schemeClr>
              </a:gs>
            </a:gsLst>
            <a:path path="shape">
              <a:fillToRect l="50000" t="50000" r="50000" b="5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spcBef>
                <a:spcPct val="50000"/>
              </a:spcBef>
            </a:pPr>
            <a:r>
              <a:rPr lang="es-MX" b="1" dirty="0" smtClean="0"/>
              <a:t>2</a:t>
            </a:r>
            <a:endParaRPr lang="es-ES" b="1" dirty="0"/>
          </a:p>
        </p:txBody>
      </p:sp>
      <p:sp>
        <p:nvSpPr>
          <p:cNvPr id="42" name="41 CuadroTexto"/>
          <p:cNvSpPr txBox="1"/>
          <p:nvPr/>
        </p:nvSpPr>
        <p:spPr>
          <a:xfrm>
            <a:off x="683568" y="836712"/>
            <a:ext cx="7560840" cy="523220"/>
          </a:xfrm>
          <a:prstGeom prst="rect">
            <a:avLst/>
          </a:prstGeom>
          <a:noFill/>
        </p:spPr>
        <p:txBody>
          <a:bodyPr wrap="square" rtlCol="0">
            <a:spAutoFit/>
          </a:bodyPr>
          <a:lstStyle/>
          <a:p>
            <a:pPr algn="ctr"/>
            <a:r>
              <a:rPr lang="es-ES" sz="2800" b="1" dirty="0" smtClean="0">
                <a:solidFill>
                  <a:schemeClr val="bg1"/>
                </a:solidFill>
              </a:rPr>
              <a:t>AGENDA</a:t>
            </a:r>
            <a:endParaRPr lang="es-ES" sz="2800" b="1" dirty="0">
              <a:solidFill>
                <a:schemeClr val="bg1"/>
              </a:solidFill>
            </a:endParaRPr>
          </a:p>
        </p:txBody>
      </p:sp>
      <p:sp>
        <p:nvSpPr>
          <p:cNvPr id="49" name="48 CuadroTexto"/>
          <p:cNvSpPr txBox="1"/>
          <p:nvPr/>
        </p:nvSpPr>
        <p:spPr>
          <a:xfrm>
            <a:off x="971600" y="2636912"/>
            <a:ext cx="7416824" cy="707886"/>
          </a:xfrm>
          <a:prstGeom prst="rect">
            <a:avLst/>
          </a:prstGeom>
          <a:noFill/>
        </p:spPr>
        <p:txBody>
          <a:bodyPr wrap="square" rtlCol="0">
            <a:spAutoFit/>
          </a:bodyPr>
          <a:lstStyle/>
          <a:p>
            <a:r>
              <a:rPr lang="es-SV" sz="2200" dirty="0" smtClean="0"/>
              <a:t>Sistema de Selección y Gestión de Casos</a:t>
            </a:r>
          </a:p>
          <a:p>
            <a:endParaRPr lang="es-ES" dirty="0"/>
          </a:p>
        </p:txBody>
      </p:sp>
      <p:sp>
        <p:nvSpPr>
          <p:cNvPr id="50" name="49 CuadroTexto"/>
          <p:cNvSpPr txBox="1"/>
          <p:nvPr/>
        </p:nvSpPr>
        <p:spPr>
          <a:xfrm>
            <a:off x="971600" y="3369186"/>
            <a:ext cx="7344816" cy="707886"/>
          </a:xfrm>
          <a:prstGeom prst="rect">
            <a:avLst/>
          </a:prstGeom>
          <a:noFill/>
        </p:spPr>
        <p:txBody>
          <a:bodyPr wrap="square" rtlCol="0">
            <a:spAutoFit/>
          </a:bodyPr>
          <a:lstStyle/>
          <a:p>
            <a:pPr lvl="0"/>
            <a:r>
              <a:rPr lang="es-SV" sz="2200" dirty="0" smtClean="0">
                <a:latin typeface="Calibri" panose="020F0502020204030204" pitchFamily="34" charset="0"/>
              </a:rPr>
              <a:t>Fiscalización Masiva  y sus características </a:t>
            </a:r>
            <a:endParaRPr lang="es-ES" sz="2400" dirty="0" smtClean="0"/>
          </a:p>
          <a:p>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8314" y="703490"/>
            <a:ext cx="8218487" cy="1552809"/>
          </a:xfrm>
        </p:spPr>
        <p:txBody>
          <a:bodyPr>
            <a:normAutofit/>
          </a:bodyPr>
          <a:lstStyle/>
          <a:p>
            <a:pPr algn="ctr" eaLnBrk="1" fontAlgn="auto" hangingPunct="1">
              <a:spcAft>
                <a:spcPts val="0"/>
              </a:spcAft>
              <a:defRPr/>
            </a:pPr>
            <a:r>
              <a:rPr lang="es-SV" b="1" dirty="0" smtClean="0">
                <a:latin typeface="Calibri" panose="020F0502020204030204" pitchFamily="34" charset="0"/>
              </a:rPr>
              <a:t>PLAN SEGUIMIENTO CONTRIBUYENTES INSCRITOS</a:t>
            </a:r>
            <a:endParaRPr lang="es-SV" b="1" dirty="0">
              <a:latin typeface="Calibri" panose="020F0502020204030204" pitchFamily="34" charset="0"/>
            </a:endParaRPr>
          </a:p>
        </p:txBody>
      </p:sp>
      <p:sp>
        <p:nvSpPr>
          <p:cNvPr id="13315" name="2 Marcador de contenido"/>
          <p:cNvSpPr>
            <a:spLocks noGrp="1"/>
          </p:cNvSpPr>
          <p:nvPr>
            <p:ph idx="1"/>
          </p:nvPr>
        </p:nvSpPr>
        <p:spPr>
          <a:xfrm>
            <a:off x="468314" y="2441122"/>
            <a:ext cx="8218487" cy="3883479"/>
          </a:xfrm>
        </p:spPr>
        <p:txBody>
          <a:bodyPr>
            <a:normAutofit/>
          </a:bodyPr>
          <a:lstStyle/>
          <a:p>
            <a:pPr eaLnBrk="1" hangingPunct="1">
              <a:buFont typeface="Wingdings 2" pitchFamily="18" charset="2"/>
              <a:buNone/>
            </a:pPr>
            <a:r>
              <a:rPr lang="es-SV" b="1" dirty="0" smtClean="0">
                <a:latin typeface="Calibri" panose="020F0502020204030204" pitchFamily="34" charset="0"/>
              </a:rPr>
              <a:t>Objetivo</a:t>
            </a:r>
          </a:p>
          <a:p>
            <a:pPr eaLnBrk="1" hangingPunct="1">
              <a:buFont typeface="Wingdings 2" pitchFamily="18" charset="2"/>
              <a:buNone/>
            </a:pPr>
            <a:endParaRPr lang="es-SV" sz="2800" dirty="0" smtClean="0">
              <a:latin typeface="Calibri" panose="020F0502020204030204" pitchFamily="34" charset="0"/>
            </a:endParaRPr>
          </a:p>
          <a:p>
            <a:pPr marL="0" indent="0" algn="just" eaLnBrk="1" hangingPunct="1">
              <a:buNone/>
            </a:pPr>
            <a:r>
              <a:rPr lang="es-SV" sz="2800" dirty="0" smtClean="0">
                <a:latin typeface="Calibri" panose="020F0502020204030204" pitchFamily="34" charset="0"/>
              </a:rPr>
              <a:t>Verificar el cumplimiento tributario de contribuyentes IVA recientemente inscritos, para asegurar que declaren los ingresos conforme al nivel de operaciones realizada de acuerdo a la actividad económica informada a la administración tributaria e inducir al pago correcto del impuesto</a:t>
            </a:r>
            <a:r>
              <a:rPr lang="es-SV" sz="2800" dirty="0" smtClean="0">
                <a:latin typeface="Arial Narrow" pitchFamily="34" charset="0"/>
              </a:rPr>
              <a:t>.</a:t>
            </a:r>
          </a:p>
        </p:txBody>
      </p:sp>
      <p:sp>
        <p:nvSpPr>
          <p:cNvPr id="4" name="3 Marcador de número de diapositiva"/>
          <p:cNvSpPr>
            <a:spLocks noGrp="1"/>
          </p:cNvSpPr>
          <p:nvPr>
            <p:ph type="sldNum" sz="quarter" idx="12"/>
          </p:nvPr>
        </p:nvSpPr>
        <p:spPr/>
        <p:txBody>
          <a:bodyPr/>
          <a:lstStyle/>
          <a:p>
            <a:pPr>
              <a:defRPr/>
            </a:pPr>
            <a:fld id="{41DF03AC-D650-4689-BF3A-79AEFFC409E4}" type="slidenum">
              <a:rPr lang="es-ES"/>
              <a:pPr>
                <a:defRPr/>
              </a:pPr>
              <a:t>20</a:t>
            </a:fld>
            <a:endParaRPr lang="es-ES" dirty="0"/>
          </a:p>
        </p:txBody>
      </p:sp>
      <p:grpSp>
        <p:nvGrpSpPr>
          <p:cNvPr id="5" name="4 Grupo"/>
          <p:cNvGrpSpPr/>
          <p:nvPr/>
        </p:nvGrpSpPr>
        <p:grpSpPr>
          <a:xfrm>
            <a:off x="0" y="-27384"/>
            <a:ext cx="9144000" cy="6934834"/>
            <a:chOff x="0" y="-27384"/>
            <a:chExt cx="9144000" cy="6934834"/>
          </a:xfrm>
        </p:grpSpPr>
        <p:pic>
          <p:nvPicPr>
            <p:cNvPr id="6" name="Imagen 1" descr="13245"/>
            <p:cNvPicPr>
              <a:picLocks noChangeAspect="1" noChangeArrowheads="1"/>
            </p:cNvPicPr>
            <p:nvPr/>
          </p:nvPicPr>
          <p:blipFill>
            <a:blip r:embed="rId2" cstate="print"/>
            <a:srcRect/>
            <a:stretch>
              <a:fillRect/>
            </a:stretch>
          </p:blipFill>
          <p:spPr bwMode="auto">
            <a:xfrm>
              <a:off x="0" y="-27384"/>
              <a:ext cx="9144000" cy="504056"/>
            </a:xfrm>
            <a:prstGeom prst="rect">
              <a:avLst/>
            </a:prstGeom>
            <a:noFill/>
            <a:ln w="9525">
              <a:noFill/>
              <a:miter lim="800000"/>
              <a:headEnd/>
              <a:tailEnd/>
            </a:ln>
          </p:spPr>
        </p:pic>
        <p:sp>
          <p:nvSpPr>
            <p:cNvPr id="7" name="6 Rectángulo"/>
            <p:cNvSpPr/>
            <p:nvPr/>
          </p:nvSpPr>
          <p:spPr>
            <a:xfrm>
              <a:off x="0" y="6538118"/>
              <a:ext cx="9144000" cy="369332"/>
            </a:xfrm>
            <a:prstGeom prst="rect">
              <a:avLst/>
            </a:prstGeom>
            <a:solidFill>
              <a:schemeClr val="tx1"/>
            </a:solidFill>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8" name="7 Conector recto"/>
            <p:cNvCxnSpPr/>
            <p:nvPr/>
          </p:nvCxnSpPr>
          <p:spPr>
            <a:xfrm>
              <a:off x="7164288" y="6552728"/>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138419236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288" y="1145722"/>
            <a:ext cx="8291512" cy="987135"/>
          </a:xfrm>
        </p:spPr>
        <p:txBody>
          <a:bodyPr>
            <a:normAutofit fontScale="90000"/>
          </a:bodyPr>
          <a:lstStyle/>
          <a:p>
            <a:pPr>
              <a:defRPr/>
            </a:pPr>
            <a:r>
              <a:rPr lang="es-SV" dirty="0" smtClean="0"/>
              <a:t/>
            </a:r>
            <a:br>
              <a:rPr lang="es-SV" dirty="0" smtClean="0"/>
            </a:br>
            <a:r>
              <a:rPr lang="es-SV" dirty="0" smtClean="0"/>
              <a:t/>
            </a:r>
            <a:br>
              <a:rPr lang="es-SV" dirty="0" smtClean="0"/>
            </a:br>
            <a:r>
              <a:rPr lang="es-SV" b="1" dirty="0" smtClean="0">
                <a:latin typeface="Calibri" panose="020F0502020204030204" pitchFamily="34" charset="0"/>
              </a:rPr>
              <a:t> PLAN SEGUIMIENTO DENUNCIA DE TERCEROS </a:t>
            </a:r>
            <a:r>
              <a:rPr lang="es-SV" dirty="0" smtClean="0"/>
              <a:t/>
            </a:r>
            <a:br>
              <a:rPr lang="es-SV" dirty="0" smtClean="0"/>
            </a:br>
            <a:r>
              <a:rPr lang="es-SV" dirty="0" smtClean="0"/>
              <a:t/>
            </a:r>
            <a:br>
              <a:rPr lang="es-SV" dirty="0" smtClean="0"/>
            </a:br>
            <a:endParaRPr lang="es-SV" b="1" dirty="0">
              <a:latin typeface="Calibri" panose="020F0502020204030204" pitchFamily="34" charset="0"/>
            </a:endParaRPr>
          </a:p>
        </p:txBody>
      </p:sp>
      <p:sp>
        <p:nvSpPr>
          <p:cNvPr id="3" name="2 Marcador de contenido"/>
          <p:cNvSpPr>
            <a:spLocks noGrp="1"/>
          </p:cNvSpPr>
          <p:nvPr>
            <p:ph idx="1"/>
          </p:nvPr>
        </p:nvSpPr>
        <p:spPr>
          <a:xfrm>
            <a:off x="683568" y="2837656"/>
            <a:ext cx="8229600" cy="2607568"/>
          </a:xfrm>
        </p:spPr>
        <p:txBody>
          <a:bodyPr>
            <a:normAutofit lnSpcReduction="10000"/>
          </a:bodyPr>
          <a:lstStyle/>
          <a:p>
            <a:pPr marL="0" indent="0" eaLnBrk="1" fontAlgn="auto" hangingPunct="1">
              <a:spcAft>
                <a:spcPts val="0"/>
              </a:spcAft>
              <a:buClr>
                <a:schemeClr val="accent3"/>
              </a:buClr>
              <a:buNone/>
              <a:defRPr/>
            </a:pPr>
            <a:r>
              <a:rPr lang="es-SV" b="1" dirty="0" smtClean="0">
                <a:latin typeface="Calibri" panose="020F0502020204030204" pitchFamily="34" charset="0"/>
              </a:rPr>
              <a:t>Objetivo</a:t>
            </a:r>
          </a:p>
          <a:p>
            <a:pPr marL="0" indent="0" algn="just" eaLnBrk="1" fontAlgn="auto" hangingPunct="1">
              <a:spcAft>
                <a:spcPts val="0"/>
              </a:spcAft>
              <a:buClr>
                <a:schemeClr val="accent3"/>
              </a:buClr>
              <a:buNone/>
              <a:defRPr/>
            </a:pPr>
            <a:endParaRPr lang="es-SV" sz="2400" dirty="0" smtClean="0">
              <a:latin typeface="Calibri" panose="020F0502020204030204" pitchFamily="34" charset="0"/>
            </a:endParaRPr>
          </a:p>
          <a:p>
            <a:pPr marL="0" indent="0" algn="just" eaLnBrk="1" fontAlgn="auto" hangingPunct="1">
              <a:spcAft>
                <a:spcPts val="0"/>
              </a:spcAft>
              <a:buClr>
                <a:schemeClr val="accent3"/>
              </a:buClr>
              <a:buNone/>
              <a:defRPr/>
            </a:pPr>
            <a:r>
              <a:rPr lang="es-SV" sz="2600" dirty="0" smtClean="0">
                <a:latin typeface="Calibri" panose="020F0502020204030204" pitchFamily="34" charset="0"/>
              </a:rPr>
              <a:t>Verificar </a:t>
            </a:r>
            <a:r>
              <a:rPr lang="es-SV" sz="2600" dirty="0" smtClean="0">
                <a:latin typeface="Calibri" panose="020F0502020204030204" pitchFamily="34" charset="0"/>
              </a:rPr>
              <a:t>oportunamente las denuncias presentadas por terceras personas ante la administración tributaria, sobre contribuyentes que incurran en hechos de incumplimientos a las leyes tributarias que afecten el interés fiscal.</a:t>
            </a:r>
            <a:endParaRPr lang="es-SV" sz="2600" dirty="0">
              <a:latin typeface="Calibri" panose="020F0502020204030204" pitchFamily="34" charset="0"/>
            </a:endParaRPr>
          </a:p>
        </p:txBody>
      </p:sp>
      <p:sp>
        <p:nvSpPr>
          <p:cNvPr id="4" name="3 Marcador de número de diapositiva"/>
          <p:cNvSpPr>
            <a:spLocks noGrp="1"/>
          </p:cNvSpPr>
          <p:nvPr>
            <p:ph type="sldNum" sz="quarter" idx="12"/>
          </p:nvPr>
        </p:nvSpPr>
        <p:spPr/>
        <p:txBody>
          <a:bodyPr/>
          <a:lstStyle/>
          <a:p>
            <a:pPr>
              <a:defRPr/>
            </a:pPr>
            <a:fld id="{80FDFD6E-7FBA-4771-A169-B95143263A30}" type="slidenum">
              <a:rPr lang="es-ES"/>
              <a:pPr>
                <a:defRPr/>
              </a:pPr>
              <a:t>21</a:t>
            </a:fld>
            <a:endParaRPr lang="es-ES" dirty="0"/>
          </a:p>
        </p:txBody>
      </p:sp>
      <p:grpSp>
        <p:nvGrpSpPr>
          <p:cNvPr id="5" name="4 Grupo"/>
          <p:cNvGrpSpPr/>
          <p:nvPr/>
        </p:nvGrpSpPr>
        <p:grpSpPr>
          <a:xfrm>
            <a:off x="0" y="-27384"/>
            <a:ext cx="9144000" cy="6934834"/>
            <a:chOff x="0" y="-27384"/>
            <a:chExt cx="9144000" cy="6934834"/>
          </a:xfrm>
        </p:grpSpPr>
        <p:pic>
          <p:nvPicPr>
            <p:cNvPr id="6" name="Imagen 1" descr="13245"/>
            <p:cNvPicPr>
              <a:picLocks noChangeAspect="1" noChangeArrowheads="1"/>
            </p:cNvPicPr>
            <p:nvPr/>
          </p:nvPicPr>
          <p:blipFill>
            <a:blip r:embed="rId2" cstate="print"/>
            <a:srcRect/>
            <a:stretch>
              <a:fillRect/>
            </a:stretch>
          </p:blipFill>
          <p:spPr bwMode="auto">
            <a:xfrm>
              <a:off x="0" y="-27384"/>
              <a:ext cx="9144000" cy="504056"/>
            </a:xfrm>
            <a:prstGeom prst="rect">
              <a:avLst/>
            </a:prstGeom>
            <a:noFill/>
            <a:ln w="9525">
              <a:noFill/>
              <a:miter lim="800000"/>
              <a:headEnd/>
              <a:tailEnd/>
            </a:ln>
          </p:spPr>
        </p:pic>
        <p:sp>
          <p:nvSpPr>
            <p:cNvPr id="7" name="6 Rectángulo"/>
            <p:cNvSpPr/>
            <p:nvPr/>
          </p:nvSpPr>
          <p:spPr>
            <a:xfrm>
              <a:off x="0" y="6538118"/>
              <a:ext cx="9144000" cy="369332"/>
            </a:xfrm>
            <a:prstGeom prst="rect">
              <a:avLst/>
            </a:prstGeom>
            <a:solidFill>
              <a:schemeClr val="tx1"/>
            </a:solidFill>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8" name="7 Conector recto"/>
            <p:cNvCxnSpPr/>
            <p:nvPr/>
          </p:nvCxnSpPr>
          <p:spPr>
            <a:xfrm>
              <a:off x="7164288" y="6552728"/>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370132141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43408"/>
            <a:ext cx="8218487" cy="1789912"/>
          </a:xfrm>
        </p:spPr>
        <p:txBody>
          <a:bodyPr>
            <a:normAutofit fontScale="90000"/>
          </a:bodyPr>
          <a:lstStyle/>
          <a:p>
            <a:pPr eaLnBrk="1" fontAlgn="auto" hangingPunct="1">
              <a:spcAft>
                <a:spcPts val="0"/>
              </a:spcAft>
              <a:defRPr/>
            </a:pPr>
            <a:r>
              <a:rPr lang="es-SV" dirty="0" smtClean="0"/>
              <a:t/>
            </a:r>
            <a:br>
              <a:rPr lang="es-SV" dirty="0" smtClean="0"/>
            </a:br>
            <a:r>
              <a:rPr lang="es-SV" sz="3600" dirty="0" smtClean="0"/>
              <a:t/>
            </a:r>
            <a:br>
              <a:rPr lang="es-SV" sz="3600" dirty="0" smtClean="0"/>
            </a:br>
            <a:r>
              <a:rPr lang="es-SV" sz="3600" dirty="0" smtClean="0"/>
              <a:t/>
            </a:r>
            <a:br>
              <a:rPr lang="es-SV" sz="3600" dirty="0" smtClean="0"/>
            </a:br>
            <a:r>
              <a:rPr lang="es-SV" sz="3600" b="1" dirty="0" smtClean="0">
                <a:latin typeface="Calibri" panose="020F0502020204030204" pitchFamily="34" charset="0"/>
              </a:rPr>
              <a:t>PLAN VERIFICACION DE EMISION Y ENTREGA DE DOCUMENTOS (PUNTO FIJO)</a:t>
            </a:r>
            <a:endParaRPr lang="es-SV" sz="3600" b="1" dirty="0">
              <a:latin typeface="Calibri" panose="020F0502020204030204" pitchFamily="34" charset="0"/>
            </a:endParaRPr>
          </a:p>
        </p:txBody>
      </p:sp>
      <p:sp>
        <p:nvSpPr>
          <p:cNvPr id="3" name="2 Marcador de contenido"/>
          <p:cNvSpPr>
            <a:spLocks noGrp="1"/>
          </p:cNvSpPr>
          <p:nvPr>
            <p:ph idx="1"/>
          </p:nvPr>
        </p:nvSpPr>
        <p:spPr>
          <a:xfrm>
            <a:off x="468314" y="2492896"/>
            <a:ext cx="8218487" cy="3764990"/>
          </a:xfrm>
        </p:spPr>
        <p:txBody>
          <a:bodyPr>
            <a:normAutofit fontScale="92500" lnSpcReduction="20000"/>
          </a:bodyPr>
          <a:lstStyle/>
          <a:p>
            <a:pPr marL="274320" indent="-274320" eaLnBrk="1" fontAlgn="auto" hangingPunct="1">
              <a:spcAft>
                <a:spcPts val="0"/>
              </a:spcAft>
              <a:buClr>
                <a:schemeClr val="accent3"/>
              </a:buClr>
              <a:buFont typeface="Wingdings 2" pitchFamily="18" charset="2"/>
              <a:buNone/>
              <a:defRPr/>
            </a:pPr>
            <a:r>
              <a:rPr lang="es-SV" b="1" dirty="0" smtClean="0">
                <a:latin typeface="Calibri" panose="020F0502020204030204" pitchFamily="34" charset="0"/>
              </a:rPr>
              <a:t>Objetivo </a:t>
            </a:r>
            <a:r>
              <a:rPr lang="es-SV" b="1" dirty="0" smtClean="0">
                <a:latin typeface="Calibri" panose="020F0502020204030204" pitchFamily="34" charset="0"/>
              </a:rPr>
              <a:t>general</a:t>
            </a:r>
          </a:p>
          <a:p>
            <a:pPr marL="274320" indent="-274320" eaLnBrk="1" fontAlgn="auto" hangingPunct="1">
              <a:spcAft>
                <a:spcPts val="0"/>
              </a:spcAft>
              <a:buClr>
                <a:schemeClr val="accent3"/>
              </a:buClr>
              <a:buFont typeface="Wingdings 2" pitchFamily="18" charset="2"/>
              <a:buNone/>
              <a:defRPr/>
            </a:pPr>
            <a:endParaRPr lang="es-SV" b="1" dirty="0" smtClean="0">
              <a:latin typeface="Calibri" panose="020F0502020204030204" pitchFamily="34" charset="0"/>
            </a:endParaRPr>
          </a:p>
          <a:p>
            <a:pPr marL="0" indent="0" algn="just" eaLnBrk="1" fontAlgn="auto" hangingPunct="1">
              <a:spcAft>
                <a:spcPts val="0"/>
              </a:spcAft>
              <a:buClr>
                <a:schemeClr val="accent3"/>
              </a:buClr>
              <a:buNone/>
              <a:defRPr/>
            </a:pPr>
            <a:r>
              <a:rPr lang="es-SV" sz="2800" dirty="0" smtClean="0">
                <a:latin typeface="Calibri" panose="020F0502020204030204" pitchFamily="34" charset="0"/>
              </a:rPr>
              <a:t>Realizar visitas a los negocios, a fin de constatar la emisión de documentos legales por parte de los contribuyentes que se dedican a la transferencia de bienes muebles y/o prestación de servicios, con el propósito de controlar los ingresos obtenidos y verificara el cumplimiento de las obligaciones formales, comprobando además la correcta deducibilidad de los créditos fiscales y el pago correcto de los impuestos.</a:t>
            </a:r>
          </a:p>
        </p:txBody>
      </p:sp>
      <p:sp>
        <p:nvSpPr>
          <p:cNvPr id="4" name="3 Marcador de número de diapositiva"/>
          <p:cNvSpPr>
            <a:spLocks noGrp="1"/>
          </p:cNvSpPr>
          <p:nvPr>
            <p:ph type="sldNum" sz="quarter" idx="12"/>
          </p:nvPr>
        </p:nvSpPr>
        <p:spPr/>
        <p:txBody>
          <a:bodyPr/>
          <a:lstStyle/>
          <a:p>
            <a:pPr>
              <a:defRPr/>
            </a:pPr>
            <a:fld id="{BBCC4BEA-979A-4714-9860-DEC440365759}" type="slidenum">
              <a:rPr lang="es-ES"/>
              <a:pPr>
                <a:defRPr/>
              </a:pPr>
              <a:t>22</a:t>
            </a:fld>
            <a:endParaRPr lang="es-ES" dirty="0"/>
          </a:p>
        </p:txBody>
      </p:sp>
      <p:grpSp>
        <p:nvGrpSpPr>
          <p:cNvPr id="5" name="4 Grupo"/>
          <p:cNvGrpSpPr/>
          <p:nvPr/>
        </p:nvGrpSpPr>
        <p:grpSpPr>
          <a:xfrm>
            <a:off x="0" y="-27384"/>
            <a:ext cx="9144000" cy="6934834"/>
            <a:chOff x="0" y="-27384"/>
            <a:chExt cx="9144000" cy="6934834"/>
          </a:xfrm>
        </p:grpSpPr>
        <p:pic>
          <p:nvPicPr>
            <p:cNvPr id="6" name="Imagen 1" descr="13245"/>
            <p:cNvPicPr>
              <a:picLocks noChangeAspect="1" noChangeArrowheads="1"/>
            </p:cNvPicPr>
            <p:nvPr/>
          </p:nvPicPr>
          <p:blipFill>
            <a:blip r:embed="rId2" cstate="print"/>
            <a:srcRect/>
            <a:stretch>
              <a:fillRect/>
            </a:stretch>
          </p:blipFill>
          <p:spPr bwMode="auto">
            <a:xfrm>
              <a:off x="0" y="-27384"/>
              <a:ext cx="9144000" cy="504056"/>
            </a:xfrm>
            <a:prstGeom prst="rect">
              <a:avLst/>
            </a:prstGeom>
            <a:noFill/>
            <a:ln w="9525">
              <a:noFill/>
              <a:miter lim="800000"/>
              <a:headEnd/>
              <a:tailEnd/>
            </a:ln>
          </p:spPr>
        </p:pic>
        <p:sp>
          <p:nvSpPr>
            <p:cNvPr id="7" name="6 Rectángulo"/>
            <p:cNvSpPr/>
            <p:nvPr/>
          </p:nvSpPr>
          <p:spPr>
            <a:xfrm>
              <a:off x="0" y="6538118"/>
              <a:ext cx="9144000" cy="369332"/>
            </a:xfrm>
            <a:prstGeom prst="rect">
              <a:avLst/>
            </a:prstGeom>
            <a:solidFill>
              <a:schemeClr val="tx1"/>
            </a:solidFill>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8" name="7 Conector recto"/>
            <p:cNvCxnSpPr/>
            <p:nvPr/>
          </p:nvCxnSpPr>
          <p:spPr>
            <a:xfrm>
              <a:off x="7164288" y="6552728"/>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206514706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a:xfrm>
            <a:off x="539750" y="764704"/>
            <a:ext cx="8147050" cy="1522816"/>
          </a:xfrm>
        </p:spPr>
        <p:txBody>
          <a:bodyPr>
            <a:normAutofit fontScale="90000"/>
          </a:bodyPr>
          <a:lstStyle/>
          <a:p>
            <a:pPr>
              <a:defRPr/>
            </a:pPr>
            <a:r>
              <a:rPr lang="es-SV" dirty="0" smtClean="0"/>
              <a:t/>
            </a:r>
            <a:br>
              <a:rPr lang="es-SV" dirty="0" smtClean="0"/>
            </a:br>
            <a:r>
              <a:rPr lang="es-SV" dirty="0" smtClean="0"/>
              <a:t/>
            </a:r>
            <a:br>
              <a:rPr lang="es-SV" dirty="0" smtClean="0"/>
            </a:br>
            <a:r>
              <a:rPr lang="es-SV" dirty="0" smtClean="0"/>
              <a:t/>
            </a:r>
            <a:br>
              <a:rPr lang="es-SV" dirty="0" smtClean="0"/>
            </a:br>
            <a:r>
              <a:rPr lang="es-SV" b="1" dirty="0" smtClean="0">
                <a:latin typeface="Calibri" panose="020F0502020204030204" pitchFamily="34" charset="0"/>
              </a:rPr>
              <a:t> PLAN VERIFICACION EMISION DE DOCUMENTOS </a:t>
            </a:r>
            <a:r>
              <a:rPr lang="es-SV" dirty="0" smtClean="0"/>
              <a:t/>
            </a:r>
            <a:br>
              <a:rPr lang="es-SV" dirty="0" smtClean="0"/>
            </a:br>
            <a:r>
              <a:rPr lang="es-SV" dirty="0" smtClean="0"/>
              <a:t/>
            </a:r>
            <a:br>
              <a:rPr lang="es-SV" dirty="0" smtClean="0"/>
            </a:br>
            <a:endParaRPr lang="es-SV" b="1" dirty="0" smtClean="0">
              <a:latin typeface="Calibri" panose="020F0502020204030204" pitchFamily="34" charset="0"/>
            </a:endParaRPr>
          </a:p>
        </p:txBody>
      </p:sp>
      <p:sp>
        <p:nvSpPr>
          <p:cNvPr id="17411" name="2 Marcador de contenido"/>
          <p:cNvSpPr>
            <a:spLocks noGrp="1"/>
          </p:cNvSpPr>
          <p:nvPr>
            <p:ph idx="1"/>
          </p:nvPr>
        </p:nvSpPr>
        <p:spPr>
          <a:xfrm>
            <a:off x="467544" y="2665640"/>
            <a:ext cx="8218487" cy="4192360"/>
          </a:xfrm>
        </p:spPr>
        <p:txBody>
          <a:bodyPr>
            <a:normAutofit/>
          </a:bodyPr>
          <a:lstStyle/>
          <a:p>
            <a:pPr marL="0" indent="0" eaLnBrk="1" hangingPunct="1">
              <a:buNone/>
            </a:pPr>
            <a:r>
              <a:rPr lang="es-SV" b="1" dirty="0" smtClean="0">
                <a:latin typeface="Calibri" panose="020F0502020204030204" pitchFamily="34" charset="0"/>
              </a:rPr>
              <a:t>Objetivos </a:t>
            </a:r>
            <a:r>
              <a:rPr lang="es-SV" b="1" dirty="0" smtClean="0">
                <a:latin typeface="Calibri" panose="020F0502020204030204" pitchFamily="34" charset="0"/>
              </a:rPr>
              <a:t>específicos</a:t>
            </a:r>
          </a:p>
          <a:p>
            <a:pPr marL="0" indent="0" eaLnBrk="1" hangingPunct="1">
              <a:buNone/>
            </a:pPr>
            <a:endParaRPr lang="es-SV" sz="2600" dirty="0" smtClean="0">
              <a:latin typeface="Calibri" panose="020F0502020204030204" pitchFamily="34" charset="0"/>
            </a:endParaRPr>
          </a:p>
          <a:p>
            <a:pPr algn="just" eaLnBrk="1" hangingPunct="1">
              <a:buClr>
                <a:schemeClr val="tx2"/>
              </a:buClr>
              <a:buFont typeface="Wingdings" panose="05000000000000000000" pitchFamily="2" charset="2"/>
              <a:buChar char="Ø"/>
            </a:pPr>
            <a:r>
              <a:rPr lang="es-SV" sz="2600" dirty="0" smtClean="0">
                <a:latin typeface="Calibri" panose="020F0502020204030204" pitchFamily="34" charset="0"/>
              </a:rPr>
              <a:t>Verificar la emisión y entrega de los documentos establecidos por el código tributario por cada operación que realice el sujeto pasivo en la que se constituyan hechos generadores de impuesto.</a:t>
            </a:r>
          </a:p>
          <a:p>
            <a:pPr algn="just" eaLnBrk="1" hangingPunct="1">
              <a:buClr>
                <a:schemeClr val="tx2"/>
              </a:buClr>
              <a:buFont typeface="Wingdings" panose="05000000000000000000" pitchFamily="2" charset="2"/>
              <a:buChar char="Ø"/>
            </a:pPr>
            <a:r>
              <a:rPr lang="es-SV" sz="2600" dirty="0" smtClean="0">
                <a:latin typeface="Calibri" panose="020F0502020204030204" pitchFamily="34" charset="0"/>
              </a:rPr>
              <a:t>Verificar si los documentos emitidos cumplen con los requisitos legales establecidos  en el código tributario.</a:t>
            </a:r>
          </a:p>
          <a:p>
            <a:pPr eaLnBrk="1" hangingPunct="1"/>
            <a:endParaRPr lang="es-SV" dirty="0" smtClean="0"/>
          </a:p>
        </p:txBody>
      </p:sp>
      <p:sp>
        <p:nvSpPr>
          <p:cNvPr id="4" name="3 Marcador de número de diapositiva"/>
          <p:cNvSpPr>
            <a:spLocks noGrp="1"/>
          </p:cNvSpPr>
          <p:nvPr>
            <p:ph type="sldNum" sz="quarter" idx="12"/>
          </p:nvPr>
        </p:nvSpPr>
        <p:spPr/>
        <p:txBody>
          <a:bodyPr/>
          <a:lstStyle/>
          <a:p>
            <a:pPr>
              <a:defRPr/>
            </a:pPr>
            <a:fld id="{3DCEFF48-D171-47A9-BBB5-D9C9ED31EB06}" type="slidenum">
              <a:rPr lang="es-ES"/>
              <a:pPr>
                <a:defRPr/>
              </a:pPr>
              <a:t>23</a:t>
            </a:fld>
            <a:endParaRPr lang="es-ES" dirty="0"/>
          </a:p>
        </p:txBody>
      </p:sp>
      <p:grpSp>
        <p:nvGrpSpPr>
          <p:cNvPr id="5" name="4 Grupo"/>
          <p:cNvGrpSpPr/>
          <p:nvPr/>
        </p:nvGrpSpPr>
        <p:grpSpPr>
          <a:xfrm>
            <a:off x="0" y="-27384"/>
            <a:ext cx="9144000" cy="6934834"/>
            <a:chOff x="0" y="-27384"/>
            <a:chExt cx="9144000" cy="6934834"/>
          </a:xfrm>
        </p:grpSpPr>
        <p:pic>
          <p:nvPicPr>
            <p:cNvPr id="6" name="Imagen 1" descr="13245"/>
            <p:cNvPicPr>
              <a:picLocks noChangeAspect="1" noChangeArrowheads="1"/>
            </p:cNvPicPr>
            <p:nvPr/>
          </p:nvPicPr>
          <p:blipFill>
            <a:blip r:embed="rId2" cstate="print"/>
            <a:srcRect/>
            <a:stretch>
              <a:fillRect/>
            </a:stretch>
          </p:blipFill>
          <p:spPr bwMode="auto">
            <a:xfrm>
              <a:off x="0" y="-27384"/>
              <a:ext cx="9144000" cy="504056"/>
            </a:xfrm>
            <a:prstGeom prst="rect">
              <a:avLst/>
            </a:prstGeom>
            <a:noFill/>
            <a:ln w="9525">
              <a:noFill/>
              <a:miter lim="800000"/>
              <a:headEnd/>
              <a:tailEnd/>
            </a:ln>
          </p:spPr>
        </p:pic>
        <p:sp>
          <p:nvSpPr>
            <p:cNvPr id="7" name="6 Rectángulo"/>
            <p:cNvSpPr/>
            <p:nvPr/>
          </p:nvSpPr>
          <p:spPr>
            <a:xfrm>
              <a:off x="0" y="6538118"/>
              <a:ext cx="9144000" cy="369332"/>
            </a:xfrm>
            <a:prstGeom prst="rect">
              <a:avLst/>
            </a:prstGeom>
            <a:solidFill>
              <a:schemeClr val="tx1"/>
            </a:solidFill>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8" name="7 Conector recto"/>
            <p:cNvCxnSpPr/>
            <p:nvPr/>
          </p:nvCxnSpPr>
          <p:spPr>
            <a:xfrm>
              <a:off x="7164288" y="6552728"/>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1026405496"/>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a:xfrm>
            <a:off x="323850" y="960665"/>
            <a:ext cx="8362950" cy="1234168"/>
          </a:xfrm>
        </p:spPr>
        <p:txBody>
          <a:bodyPr>
            <a:normAutofit fontScale="90000"/>
          </a:bodyPr>
          <a:lstStyle/>
          <a:p>
            <a:pPr algn="ctr" eaLnBrk="1" fontAlgn="auto" hangingPunct="1">
              <a:spcAft>
                <a:spcPts val="0"/>
              </a:spcAft>
              <a:defRPr/>
            </a:pPr>
            <a:r>
              <a:rPr lang="es-SV" b="1" dirty="0" smtClean="0">
                <a:latin typeface="Calibri" panose="020F0502020204030204" pitchFamily="34" charset="0"/>
              </a:rPr>
              <a:t>PLAN VERIFICACION DE EMISION DE DOCUMENTOS</a:t>
            </a:r>
          </a:p>
        </p:txBody>
      </p:sp>
      <p:sp>
        <p:nvSpPr>
          <p:cNvPr id="18435" name="2 Marcador de contenido"/>
          <p:cNvSpPr>
            <a:spLocks noGrp="1"/>
          </p:cNvSpPr>
          <p:nvPr>
            <p:ph idx="1"/>
          </p:nvPr>
        </p:nvSpPr>
        <p:spPr>
          <a:xfrm>
            <a:off x="468314" y="2992490"/>
            <a:ext cx="8218487" cy="3820886"/>
          </a:xfrm>
        </p:spPr>
        <p:txBody>
          <a:bodyPr>
            <a:normAutofit/>
          </a:bodyPr>
          <a:lstStyle/>
          <a:p>
            <a:pPr algn="just" eaLnBrk="1" hangingPunct="1">
              <a:buClr>
                <a:schemeClr val="tx2"/>
              </a:buClr>
              <a:buFont typeface="Wingdings" panose="05000000000000000000" pitchFamily="2" charset="2"/>
              <a:buChar char="Ø"/>
            </a:pPr>
            <a:r>
              <a:rPr lang="es-SV" sz="2600" dirty="0" smtClean="0">
                <a:latin typeface="Calibri" panose="020F0502020204030204" pitchFamily="34" charset="0"/>
              </a:rPr>
              <a:t>Inducir a los contribuyentes que se encuentren omisos, a la presentación y pago de las declaraciones pendientes.</a:t>
            </a:r>
          </a:p>
          <a:p>
            <a:pPr algn="just" eaLnBrk="1" hangingPunct="1">
              <a:buClr>
                <a:schemeClr val="tx2"/>
              </a:buClr>
              <a:buFont typeface="Wingdings" panose="05000000000000000000" pitchFamily="2" charset="2"/>
              <a:buChar char="Ø"/>
            </a:pPr>
            <a:r>
              <a:rPr lang="es-SV" sz="2600" dirty="0" smtClean="0">
                <a:latin typeface="Calibri" panose="020F0502020204030204" pitchFamily="34" charset="0"/>
              </a:rPr>
              <a:t>Verificar el correcto cumplimiento de las obligaciones formales establecidas en la ley de impuesto a la transferencia de bienes muebles y a la prestación de servicios y la ley de impuesto sobre la renta</a:t>
            </a:r>
            <a:r>
              <a:rPr lang="es-SV" sz="2600" dirty="0" smtClean="0"/>
              <a:t>.</a:t>
            </a:r>
          </a:p>
        </p:txBody>
      </p:sp>
      <p:sp>
        <p:nvSpPr>
          <p:cNvPr id="4" name="3 Marcador de número de diapositiva"/>
          <p:cNvSpPr>
            <a:spLocks noGrp="1"/>
          </p:cNvSpPr>
          <p:nvPr>
            <p:ph type="sldNum" sz="quarter" idx="12"/>
          </p:nvPr>
        </p:nvSpPr>
        <p:spPr/>
        <p:txBody>
          <a:bodyPr/>
          <a:lstStyle/>
          <a:p>
            <a:pPr>
              <a:defRPr/>
            </a:pPr>
            <a:fld id="{43737167-F070-45BB-80D1-D1C3D239654D}" type="slidenum">
              <a:rPr lang="es-ES"/>
              <a:pPr>
                <a:defRPr/>
              </a:pPr>
              <a:t>24</a:t>
            </a:fld>
            <a:endParaRPr lang="es-ES" dirty="0"/>
          </a:p>
        </p:txBody>
      </p:sp>
      <p:grpSp>
        <p:nvGrpSpPr>
          <p:cNvPr id="5" name="4 Grupo"/>
          <p:cNvGrpSpPr/>
          <p:nvPr/>
        </p:nvGrpSpPr>
        <p:grpSpPr>
          <a:xfrm>
            <a:off x="0" y="-27384"/>
            <a:ext cx="9144000" cy="6934834"/>
            <a:chOff x="0" y="-27384"/>
            <a:chExt cx="9144000" cy="6934834"/>
          </a:xfrm>
        </p:grpSpPr>
        <p:pic>
          <p:nvPicPr>
            <p:cNvPr id="6" name="Imagen 1" descr="13245"/>
            <p:cNvPicPr>
              <a:picLocks noChangeAspect="1" noChangeArrowheads="1"/>
            </p:cNvPicPr>
            <p:nvPr/>
          </p:nvPicPr>
          <p:blipFill>
            <a:blip r:embed="rId2" cstate="print"/>
            <a:srcRect/>
            <a:stretch>
              <a:fillRect/>
            </a:stretch>
          </p:blipFill>
          <p:spPr bwMode="auto">
            <a:xfrm>
              <a:off x="0" y="-27384"/>
              <a:ext cx="9144000" cy="504056"/>
            </a:xfrm>
            <a:prstGeom prst="rect">
              <a:avLst/>
            </a:prstGeom>
            <a:noFill/>
            <a:ln w="9525">
              <a:noFill/>
              <a:miter lim="800000"/>
              <a:headEnd/>
              <a:tailEnd/>
            </a:ln>
          </p:spPr>
        </p:pic>
        <p:sp>
          <p:nvSpPr>
            <p:cNvPr id="7" name="6 Rectángulo"/>
            <p:cNvSpPr/>
            <p:nvPr/>
          </p:nvSpPr>
          <p:spPr>
            <a:xfrm>
              <a:off x="0" y="6538118"/>
              <a:ext cx="9144000" cy="369332"/>
            </a:xfrm>
            <a:prstGeom prst="rect">
              <a:avLst/>
            </a:prstGeom>
            <a:solidFill>
              <a:schemeClr val="tx1"/>
            </a:solidFill>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8" name="7 Conector recto"/>
            <p:cNvCxnSpPr/>
            <p:nvPr/>
          </p:nvCxnSpPr>
          <p:spPr>
            <a:xfrm>
              <a:off x="7164288" y="6552728"/>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119493018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AutoShape 6" descr="data:image/jpeg;base64,/9j/4AAQSkZJRgABAQAAAQABAAD/2wCEAAkGBxQTEhQUExQVFRUVFBQUFRQYGBcYFxgUFRQXFxUXFBQYHCggGBolHBQUITEhJSkrLi4uFx8zODMsNygtLiwBCgoKDg0OGhAQGy8kHCQsLCwsLCwsLCwsLCwsLCwsLCwsLCwsLCwsLCwsLCwsLCwsLCwsLCwsLCwsLCwsLCwsLP/AABEIALgBEQMBIgACEQEDEQH/xAAbAAABBQEBAAAAAAAAAAAAAAACAAEDBAUGB//EAE0QAAEDAQQFCQMIBwUHBQAAAAEAAhEDBBIhMQVBUWGREyIyUnGBobHRBpLBFSNCU2Ki4fAUM0NygrLSFiSTwvE0VGNzg+LjByVFw9P/xAAaAQADAQEBAQAAAAAAAAAAAAAAAQIDBAUG/8QALhEAAgIBAwMDAgYCAwAAAAAAAAECEQMSIVEEEzFBYaFS8AUUIiNxkTJCYrHR/9oADAMBAAIRAxEAPwDpG1ndZ3E7U/LO6zuJUVEyASIJE8ccOKkhfRJLg8dthcq7rO4lLlndZ3EoYTwjSuAtj8q7rO4lPyzus7iUMJ4RpXAWwuVd1ncSlyrus7iUICeEaVwFsLlXdZ3Epcq7rO4lNCUI0rgLY/Ku6zuJT8q7rO4lNCUI0rgLYqdV0dJ2zM6sCi5V3WdxKjAxPcfzwKOEqXAWC2q6+ec7ot1na6fIKTlXdZ3EqNoxPcPCfijhCiuAtkJquLnc52oZnZ/5ArHKu6zuJVVgkne4+F0f/WVZhJRQ7C5V3WPEp+Vd1ncShhKE9K4C2Fyrus7iU/Ku6zuJQwnhFILY/Ku6x4lPyruseJQwnhKkKx+Ud1jxKflXdY8ShhOAikFsflHdY8Sn5R3WPEpoQnYM/JKkO2Oazsg47zJw/H89ptedp4lC1sIkqQWwuUd1jxKXKO2niU0J4SpBY4qO2niUXKO2niUEJ4SpBbC5Q7TxKSaEkUgszGt1bMO7UnhExsJ4W6EDCeEUJQgQMJAIwEoQAMJQihPCABhKERQh41GezHySsY8JQmvbj4DzTOcRndHaZ8MPNFgORiO8fH4IoUDnGMSdvNbhhjnjs2oLbQLmOAD5jU6D/DmAe5S5DonpjF373k1o8wUZXK+xLjdfRfPKUnEPY8A3TeMEOgGDB4FdRyUdX3f+5TCeqNjnHS6IKDxOYzc7P7Tj5PVjlW9ZvEKKyMMDEYNbq3AHX9lTwdo4H1VJ7CY3KN2jiEuUG1FcO0+HolcPWP3fRFiGvjfwd6J+UG/3XeifkztPh6JxT3lKwBv7jwKe9uPh6p+SG/3neqfkhv8Aed6osBrx6p+76pwT1T4eqcUhsTGmDgAN5gYfilYAlzsgO0zl4Zp5I1N73fgjbQaPojgEYYNg4JDIeV/c9/8ABOH/AGmefxCnCcBAFe8esPdJ8invHb9xysQlCVgQSdrvd9QlB2v+56KxCUJDIIP2/uJKxCSAM+EoUFKo4tbeu3oF4NBkGMRElSNx6x4N8MFrGVqyWqJIQcoNoS5L7I7zJ8vijDTt4D1lOwBv7ie6POEpOwd59AUXJ7zxjyhLkhsHDHiiwI732h3CT5nySj9498eisQlCAIBT+y3tzPl8UV07eAHxlSGBmmvjt7AT5JADyQ3nvPlknbTAyACeTs4wE8HcOJ9EWAoTUxq7uCc0z1j4ekoHsAkkSAL2OOQxz3AJNgcNXpVaduNShdc8ta4sJjlL9MvdSkmATceQcACAuosunKFZh5J4c64Tdghw5s4hVrNRa3SDhAkUKYB7JBjub4LTp2CnS5RzGhpq1GvfvMiTGrWe0k61z4003XizfI40r4JqTs8Dnhhq1KS9uPh6oqQwCOFujAjDj1T931SvHYfD1UqUIAjBOzxSx2DifRSJwEARidg4n+lR2irdEmAMtZMqeq8NBLiGgZk4DiVzWmdNse1zWAm6ZvHATuGZEdixy5o41bZrixSyOkjddW5t680Ngc6Dr1DHNWRRcNnD8Vwte0ktBccg2JyGwAL1agwFokDWvMyfiUk1SO+HQxabkzCuHb4J7h2nw9FqVqTb7BkCHT3QjNhG3bmFUfxNesfkmX4fxL+0ZAYesfu+ifk954qRowHYD4J4XowmpxUl6nDODjJxfoR8n28T6pCkN/E+qlAShUSR8iNgS5FvVHAKWE8JWMi5JuwcAkpYTosKMy4RkZGwzPves9qYOBicDqBwPcfQor41ujcRd8HI+SBG0a8cO8ZLSyASCOzf6puVb+cfJOLOB0cO6R448CEV4jMd4x8M/NOwGncfAeZSx3cZ8ITtg9E5avUakWIzHDHwzRYAXDt4D1lLk9snvPlkpQnhFgRNpgZADuRQjhKEWAMJIoVDTNtNJrS2JcYk6sNSic1CLkyoxcnSLsKK1N5p3833sPMhHoXStnbZi60PaXBzsM3xhENbjHgsnTftDTN1tCmRLhznnq87Bo/d2riX4hjbppnU+in6NFdw/wDchvot8q3oty06u3/K5chTruqWprnHH5ndgKsR4lem1LI1xZhmMfunX2Fc7/EFCTWnZ7m/5Jyine/gxmthZFp03de9lzFrom9nzQZiN54Lr6mjW6ivJfbK01qNsqtpMvyRJuudEMbHR7Srn1yyJLHsyYdHobc90dE/Tz9TWDifiqjdPVS5zbwGIiGjKMc1x5tdudkyP4WjX9pIUbS66L118k1OcBInDo7tiwlky7XP5NoY8e9R+DqLVparLfnHZxgYzEalDb7U8sdLnGRrJPguaGj6zZ5SpevNLBznOhx14jyVuwaKNEVHFwcXMAyjojbrWUm3dys1iltSLz7eyLznNECYkYAYSRmsuppaXhrBIq43jMhoMHD4qxS0fTcwgsAvzecAA4iZ6WeoJuVpUZpjmyGsY0Sdoz7TrWexpvuVKGjKrjytR/RlzRmYGIGxoyXvNjPMb3+ZXg40tUeQxjMBDXHFxgYEzk0YFe66OdNNnYs8+q43wPHVOuQbQfnKf8f+VWwclWtPSp9pHiPRWfVYryW/CMZowHYE8J2DAcEUL6Lpn+zH+DxeoX7sv5BhKEUJ4W1mIEJwEUJ4RYAQnRJIsCkAhfRacwD2gFTQktLIIRRHZ2EjySFGMieJPnKlTwgCA0NZJMZSG4bwQAfFDyLtTxGwtJ8bwKswnupDKt1+sA9kg8ZSvu2DvJHjdhWo3ppG2fzuQBg6atj2uZdddBD5h2BgsAxiJxPFZFo0u6COVzGqpj3CVe9s7IKtxpvCWuMjA4PpEYuXJHQrW43nkt5wvXMwZ6sryeol+5K390engitEdvuzZtWlubd5XEgD9ZzpjZOcqEaSbVJAeH3cwHXi2ZiRqyPArLraNpgl8i908xmccoGsq9RqAjA6hIAHiuZv3Oiv+yC12wMEEGaj7gjaWjNVHWqo8AkOpj6JgB2UGJmTB2BWLXaGtBDplzixvaWjYs5ulHVZNKmA5mWsukgEYRECTnqRD+Al/P3RbsDBTtDfnJE03l7nOEc6SHNLQSZB7fFeyWK3seW89nQbEHAyMIx13l4lYnVeXpNqkNealKMW4Mc/Igb2yBvO1e36Ns55Nt6o95gC+boLroAJN1oGJBwyWPU1qLxXoLxqbx+e9eR+2ulWUbbWkF16CIj6NNpMyvSdI6Zp0X06d69UqPY0MEYBzovOwwHn4rzr2wNMW6ual3C4QS0OgcmydRjUs8P+e5U/8Wc5W9qWgGKZMTm8DIgbDtS+VHHntZ0i5sST0TEyArY0rQbMOG+GH0UTtJsD73OIcbggCZEZycl2OtqiYxvfcr/p1Z451MtFwuGBHPBwGIVqwvrEO5VpAuYTd6WvISoa2lWvGDTgC/EDIas0Vh0oK15twNhl6ZnXGUYJNPfYE1tuM2xucx0VKkuvANvANE4amyhsuiGDB0uNIS0zAkkumBsKEPrBry1lMtaHFvSL3OAMC7EZ71VbYa1W6XkNLTecDhInmi63DIa1G9eS/V/fqanynSYwMBkkQWt1E5ycp2617JofGjTP2W+QXjFk0RTgvIvEy7E4A7gB5r172fxs9Lmt6DNf2W7ljlr9NFwunZdtczT/AH48/RWIPiqdsb+rwH6weTtytXdw/Pcs/Up+EZwBx/ecODinulM1mLuaOm/zRXPs+S97pX+zE8jqV+7IV0pXSnufZ8vVOGDq+Xqt7MaBupw0p7g6vl6pXfs/y+qLChoST3fs+XqkiwoqADZ4FEOw+Hqov0kHK+7saiFScmP75HxV2Z0HB2Dj+CGftD896XO+rA3kj4JXn7WDvOCLHQ8b3cI+CVzce8/ioy8zHKAHYG+vYeCdzdr3fcaErCiQUtwHj6J7h2/nvlVn3B0n+9VPkEM0YnmHfdLvvFFhRzft3ZW1bjL8c15nPJ9M5SNi4kaEptN7lZLSHQANRnUSur9uXU6txlOpBDXYtbMQ9mENx1Fcc3RzxB5So4NIMFhaCASSOc8Z9i83K3rlv90ejiX6I7fdlj5LYPnb1SZv9A3ZJJ6Ub9q0aNVjQC1gF4DEXGz24ydfFYh0a4OFScjeAJaNZMTeJ17Fbo1GtB5tnYTEw+8T2i6Np1rFxb9za6T/AJLFrrtIxa0m9zJxhxbhAAz5pWfaNLvk8nEMiBdGOJbzYcQcSeCG1APHTpNuuvNAE4gYZmDmfFBy7aYF15dGd1oZM4YXcNfmmsT9IsTyL1Za0a+tUqsL2ua+Wljg26Ykj6XNjnOOOGBXoemfaepSaKVFzHua0NNS4SBAAF2XmXeA3ryyz2hzqh1SCBIa4zBzMY5wrLK1MAc45dRvf9FTk6eU348ew45YxW7Og0XWqOtNEkguNamS4gySXjE4yVY9stHmrbaweZIDMgQDNNmq/u2rmbNbWsqMdeqQ17XG7AMBwJjLFD7S6RForuqMdUunriXdBrccd21EOkyqaaXwEuox6as0hoim3NrTOcuc34lQm4H4spXcSJeSLxjWW57lzwaM5jspj4OUjKmABaSA68IMc7gVu+myPz9/Jks8Dfq2qldhgp7YaW5DPYpqGkab5awY3ScA0CMtZ2lc3Qa5pltN3RLcbxwOeQU9ie+kZbRIlpbMVDgTPZmlLppbjWdUjVo6SY0EEPlt5xhhuwBe6WWW9VHaYc7nUmTeN04FxgHMQN6EWqsWwKcgzMtdrzTNtNZuVMNwiLsDyULpmuP7KedXsOLJVqON5zhTB5t4PiBsaB5r2f2bt9P9GpS4DmU88PoN1leNMtVcDAAd7Z8lfs3tLb2tDGVXNa2AALuAAgY3dyWTpZSrdbffBUc6V7Pc9gtukaMN+dp9MHpt2HerjbdTOVRh7HtPxXjVTT9ueMbW7b0mtx7lE/StudgbVUd/1vxULof+S+f/AAH1O3+L+D2OliXRjznZY6ypbp2Lwuto+pUxe6+c5JDvMoqei35B7huE+q9DCo44KOo48uqc3Kj3EiM1G60MGb2jtcPVeKHQROJe73T53k40KNbnHu9ZWmuPJnolweyP0nRGdakO2owfFRO05ZRnaaA/6tP1XkY0Qza/g3+lMdF0xmanAf0I1w5DtyPWv7RWP/erP/i0/VOvJfk+l/xPdH9CSO5D3H25m5U/9QqxiKdMXsG4nEgkESQNiC1e2dra5zTScC0wQ0EgHWJukHFcqwxVaC6m26WVpIugkOwLC4G6SC3cboOIXUvpCLwqP50G4foYRDScS2ANa58XUSb3RUsMaKz/AGrtzsqQ9wg8bwUFp01b3iDeaNzrvd0oV3kxrJ7yfVJtJoyb4fEroeRv0J7aOeFG0a7v8Ra/iCTOas0GWpplpaDGqnTwG6WYZ6luCdQA/OweqMN3qNaXhIrTfqZA/TT+2c3scWfyAKvU0VXeQXVbxGtznuI7Dj5roAwI4T7rF24mC7QlV3SrnZjedhulyTfZka6h7mx8St8JJd2XI9C4MMezVPW93h6Ix7O0tZee8ei2Uijuy5HojwZTdAUftcfRENB0eqfed6rRSS7kuQ0R4MltgpstFANbAPKA4k/RjX2q03RdH6tvn5p6v+0Wf94jiWq0FmpPU9y3FaUQDR9Ifs2e6PRG2ysGTG+6FKkqtioEUwNQ4Jn1QPHwz80ZUb6QOaltjSQhWG0cRu9QkKoiUhRbsCaqzDAJXIdIZtcHXl36p1IHWwAxicJkZDCc+9QPZU1AAa9vdtTOpVNUDgfgp1MelElW2wQACcjltEx2jWiFpBB5pwE5a9gUNGz1ZF5wj/Td28UTLM+9Jdhjh25cEKTCkNyhIBuDpYiMh2InvGqnOIzAGGtHSoOAILp390evgo3WFx+me5G4bBNstInGmCMPot24nETs4lANH0vqWfRxus/iwjtjuUlnsZaemSJkjUcIVyE0mxMyhYCCYYwDVEtPbze9WG6PaQL0zrh74/mV0hC54GZHFUoiciqNHNGRcP4nfEoxZYye7iPiFIbSwZvb7w9VGbfS+sZ7zfVVp9hagv0f7T+I9ElH8o0vrWe8PVMjS+A1I5my6KL7O+qRIPNdLcAJF0B0/NazJwOW5bVgtLSGgYAgxztbbrcBJznvgqjo3S1Wm8VqThe6N0nmlgzDhOWXwUtWpUrurO5tPC+5uLQBIdeE6rtTEAjpSFxRlLWdEoRo2QITh248FzJs5LroqPzxMm61pvBoknPmO8FI7QxieUnDZn3yu5OD/wBjm/VwdJf3FMaw1xxHquTOjoMT5BG3Rw38R6IvH9XwFT4+TqP0lvWb7zfVM63M69P32rmho4b+I9EY0e37XH8EXi5f9BWTj5OgOkqf1lP30B0pS+sZxJ+CxBo5v+pPwRDRzdg+96o1Yvf+g0z9jXOmKX1g91x+CA6bpdf7jlm/J7eqPH1Vux6OpluLBMlClj9w0z9if5eo7Xe6ULvaCl9vgPVENHUuo3gnFgp/Vs90Krx8MVT9iCjpJtW0We6HCKzAZj6Tm5QTsT1/aBjXOF1+DiPo6jG1FyDW17NdaB8+yYAH0m7FdtdnaHv5rem7UNpWacNb22LalpW5ln2lZ1HcQgPtKNVP73/atMUxsHBOAtNWP6fkjTLky/7RnVS+8f6U3y9U1Uf5j8FrJka4fT8hplyZXy1W1UfB6Y6VtOqkPdf6rWSR3I/SGh8mT8oWo/sx7p+JTfpdrP0QO5vxK10kdxfSg0PlmRy1sO7/AA00Wvrfyei2Ekd32QaPdmOaNqP7T70eQTfodpOdU++/0Wykjuvhf0HbRi/JtbXV+89L5HqHOr/MfitqEkd6QduJh/IG14938UQ9nx1/u/itpJHenyHajwZA0E3rO8EQ0EzrP4j0WrCUJd6fIduPBl/IdPa/iPRJakJJd2fIduPBwdmDheiRdBJznEsAwwib4I7Fu2cuuObBN1gLpMF1JtKnTc0iBfOLMNUTjKr1qruVJZFIsIFS7AdBaLsuc6bt0O1xj2FaFnphopuqEPdy7zdnIuBDWgjo3iXQMsV518nRZLY2PY9hBIwe5xEtN8xIwPRI161fu4GBGBTMZGHOMHMiM8YAzwBAxUkYHsXRCqtCaM+oznZbPJEKY2KV7ceCJg3qgIwxEGb1EHu5YsnC5IEDOc/NVOUqAxzqkgzj0dxgDAEETngqUbJs0rnYlye5VLPfuuc4k83ATME5AECTqPerdkbzGkzJE4oaoEwXM3FT2Ic3vKF/eprJ0e8pIoOE0I4TQnYqKjx8/Zt1UH7zVf0h+tqf8x/85VGt+us5GPzrfFzVp6XbFer/AMyp/MSpX+Q/9SklCq2m1Fr2i6YnOO3WD4QrmeMKFl/XpaIAShHCULW0FAQnRQlCYUDCSKEoQACSOE0IAGEoRQlCABhJGGykWawQRE4Qdcat6lySdNhQEJJ4TwqAFOAnhOAgKBupIoSQB51Yar2vDrzwC6HFskuAAkTPO5pjPC8ui0Xo17C2rSfcOIhwvDEOa8OGAOBB3FXbfo3lCwzFybrRgJeWh5MZy1rR/CFdsVJzKbacgtbg3DGJJ4y48Auf1NaCstnDGhomAABJmAOiOwCB2AKxGB7EmhSEYKhUUSMeCMN3JBokqQ4A5+fgmBVtVAyHNHObkNvbxPHcow9jpdzmG5DsJwJgHt/MKdrqmGcfuGfNM68c9cZs34ZnUce5WiWQ1G3rtNoIZDXEnWCJHbiOIGpXw0alADUyEgRlcG/LHsR0y/CZzx5o7NuG3uQwQ7xvUtkHN7yme3sRWVwAMxn6KUUGc41kTHZE+YShDaSOa7DB4E9vNMe8nFZvWHEatuxClvQ2q8lnRTor0t1Sn24vHorvtYyLXXOHT/yg+qyrLXa2oHSDFRrjEZNLfQ8U3tTaeVqPqBzQTcdBMYBjZGGucd6mTl6EvwZFqsbWG+IjXLiYnXB379ZVqhaQWTOqBhDcM9mEnXjAWTWDqjGlxBMtjEYY44TiB3KWx2UtZLnEAm9hIJwGWGOMzu7Fw58blV+SPJcs1pcXG9kB1YxxnCJ2HFXWVNpkyQe7XCxjbedDiyWxBvTlERhhN7XkAU77WS5uWBInAgxnjOydaalkjLYPU2w2UNRwETry+A7VHZ7SBN97ZyEmMs8CTB3Sq+karHNkPBIjC+BgIwGerb4ZrsjLI4XQ7XqXWmU8KrZbTTa0C+wbgWjLbGB7VL+nUvrGcQtYKbW6EmiWEoUPyhS+sbxCXyhS+sbxV6ZcBceSaEoVf5SpfWNTfKdLrhGiXAao8kek7TdaREYSHHATvIx393aqOhtJTN52JMAYYkYhjBOZvd2U5QtO16VSmQHy7CM9R1TgszRoYx1R95xAHfjmDmDJIG7DaVy5sTu63Gmmda0ggEZHEdie6q9m0gxwBxEzE7MZMiZxEKOppWk0kFxkYdF3otcUnNUt2vINpeS5CQCo/LVHrH3Sm+WqO13Arbtz4J1x5NCEyz/l2jtdwST7c+A1x5OVFc9Y8Ud9208Srh9nrWP2WX/EpfB/570Vn9mba4G5ZqjodDroDodda4CQccHNOG1arLG96MnjlRTFU7TxKtaOqHlWYnpDWid7O20Z2S0f4T/gEdj0XaW1G3qFZkGZdTqAYb7qtzhT3RChK0dC3M/nUpgexVOQqyTdz/f/AKE8PGoDvd/SvPO4ugoKrJjLAhVb7trfeP8ASlyjtrPeP9KAL0bkxG5ZdttT2sJDmAywdKc3tacC3YVV5Z8SaoP8QGqdTEAbFV0CSIC53SYmrzYkBvGcEVBhuM57cWtkyJHRkv5u/fmsy2CHw+6cASQ3ES3dHVGpVjm4ytEzipRplw1uYbxBAMnviDtOPmdym5MuAbiRNy8REa2mcZxvZZ+WHVt8zkCdUDK6d+GBcMitGnUeGzUcAJAHRIAmSTe1AtOGBCzlJ3aI0cmroy7ediS66QSQIjm4BwJn/VUNKtHKEjGcd/5yVWwWoiqAHB2DmkxgMyA2DrupaUrEON5zYOIgG91QInAGSVvhyaZWKcdUaGFU4gEQOkPAR3kcNylpUyciJGInDoxPaYWdom/ziC1sENvOMEEk5DbhP4wpqNuIJxBx7RM6oPlGaItSUtK+SHGmtxywgg792ajc0uxJy2CMhLhugzjuUT6sk4znt2du1GKt2McbpBz+kNxzhyrJBN3Q4NpGtXDnNxxxwcc8ujejMbPyKj2EZ9qYWoswNRrrt3m86IJElsHYZwxEb0rW263OTgXSTheaCBnr2kZjMqsGbTUCMmK7YMp4VM1jt8Ts7U/LHb4n1XZ3DHQWiEoVQ1Tt8Tt7VcpNdcc4c6Gy4Q43cYkmcMwZEjKVMsyj5GsTYJCSp06xMyde/YN6IVd/n6prImroHjZahE0uZDmxvvAEa4lpGuSP4iqfKb/PZ2oHVHGADnE4n1WHU/qh4LxKn5L9hcec524DAwYBAEgfkwrFvaJBEy4AunadniqbK7mgNMAGdx50DMHceKK12mWUzIw5obJkNmBAnEc1xneFx9Pqhlv0ZpkWpCUpoOgGJB2dsLObbCCQCIIGcnWdp3BWaOkQMMSJgCcfeK7MvVOPhGawWrsl5F2zxHqkrUt6w9z8E6y/Pv6Q7Puel2d9LAvdaHYYy+Ac89evb8Vq2HT9OmSKVJxBMuJecw0NnXqa0dgCSS8NznFWmeuoR4LLPbJhddFKYzdfEDt5sq0PafC9cqAbmkjiWpklEupyIrtxGqe2DGjoOzjM/wBKj/txTkC67Hf54JJK49RNqweKJK72xYI5pMmMCe85ZKQe1tPWDxJ/ypJLOXWZFwNYYszPaD2jFWiWMABLqTg4kkC5VY8y2B1Tr4LmLTpG2uECpRiCMJYcrsjGRgMpzSSUvrMjQPBHwZdahbboaypTa1sXG34AAMgBuPCVTtFjtxgcuy8cWuFZrHADNrQHYtxHZKSScOqyEvBFeCC26ItTiX16jHXRMmq3Ey0knHMloWTzw4YBxnVVEuxB6TRuGZOaSS3xZpSTbM54YohcxzTgwMEyRyoqY3XY3gIxvHf5nStum7Q+oOSptY0MuBkhwgPc/Bxyww4pklt3XpI0IpaMp1aTuXNFr+dhfu3RnliN3ALSfpqs7Kz2eAc7rJgAQJz2479uKSSlZpNNjeNWXrZTtFSi9rKFnLSIvNa0OxaGgg3M8j3FVqVptAZc5KheaABNFrjF0NBvcm6cgZOJKZJTDNKV2E8SRHaNCWlzR8zD74vXKUC457XZcmMQcc8hsW3RsNVrSBZwQb5F6k15F4zALmEmJMA7UkllLPMO0n6jcnUE/wB0YZkD+708JEZcnIVl5cf/AI+njeH6huvWTyWqI3+aSS/Mz5F2lyV7VSqno2Cm3Mf7PTd0jM/qtX5hZ3yXam1HPFnm9MM5IcmC4QZbcgiRIBwxCSSf5mY1hXJEzRdouuBsdKHvLj8yCQcgGuawlgwGAjLeo3aIrksDbJda1zHXbkkloxl5oyASZIM7DOp0k/zUweJcmw81WxGjaZiP2LNQIx/u+/fl3qL58ggaOp9EARRptMhsGHGlgd/xxSSWkepmw7XuRaM0VaG0jTdY2Pm6S54begOktDjSLhMDIxxIVyz2arTpNabIx5aQJNIOwvF2F+iSJOZnekkjuyb8k6PcoWuy2lzrzbI1sloMUGxzS8yByQGPKunbhsEUamgbU6pefSeTenBgbOF04BmZbGMD4pJKXml4BY/c3f0u2f7mP8Cl/wDkkkkjWw7Xuf/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032" name="AutoShape 8" descr="data:image/jpeg;base64,/9j/4AAQSkZJRgABAQAAAQABAAD/2wCEAAkGBxQTEhQUExQVFRUVFBQUFRQYGBcYFxgUFRQXFxUXFBQYHCggGBolHBQUITEhJSkrLi4uFx8zODMsNygtLiwBCgoKDg0OGhAQGy8kHCQsLCwsLCwsLCwsLCwsLCwsLCwsLCwsLCwsLCwsLCwsLCwsLCwsLCwsLCwsLCwsLCwsLP/AABEIALgBEQMBIgACEQEDEQH/xAAbAAABBQEBAAAAAAAAAAAAAAACAAEDBAUGB//EAE0QAAEDAQQFCQMIBwUHBQAAAAEAAhEDBBIhMQVBUWGREyIyUnGBobHRBpLBFSNCU2Ki4fAUM0NygrLSFiSTwvE0VGNzg+LjByVFw9P/xAAaAQADAQEBAQAAAAAAAAAAAAAAAQIDBAUG/8QALhEAAgIBAwMDAgYCAwAAAAAAAAECEQMSIVEEEzFBYaFS8AUUIiNxkTJCYrHR/9oADAMBAAIRAxEAPwDpG1ndZ3E7U/LO6zuJUVEyASIJE8ccOKkhfRJLg8dthcq7rO4lLlndZ3EoYTwjSuAtj8q7rO4lPyzus7iUMJ4RpXAWwuVd1ncSlyrus7iUICeEaVwFsLlXdZ3Epcq7rO4lNCUI0rgLY/Ku6zuJT8q7rO4lNCUI0rgLYqdV0dJ2zM6sCi5V3WdxKjAxPcfzwKOEqXAWC2q6+ec7ot1na6fIKTlXdZ3EqNoxPcPCfijhCiuAtkJquLnc52oZnZ/5ArHKu6zuJVVgkne4+F0f/WVZhJRQ7C5V3WPEp+Vd1ncShhKE9K4C2Fyrus7iU/Ku6zuJQwnhFILY/Ku6x4lPyruseJQwnhKkKx+Ud1jxKflXdY8ShhOAikFsflHdY8Sn5R3WPEpoQnYM/JKkO2Oazsg47zJw/H89ptedp4lC1sIkqQWwuUd1jxKXKO2niU0J4SpBY4qO2niUXKO2niUEJ4SpBbC5Q7TxKSaEkUgszGt1bMO7UnhExsJ4W6EDCeEUJQgQMJAIwEoQAMJQihPCABhKERQh41GezHySsY8JQmvbj4DzTOcRndHaZ8MPNFgORiO8fH4IoUDnGMSdvNbhhjnjs2oLbQLmOAD5jU6D/DmAe5S5DonpjF373k1o8wUZXK+xLjdfRfPKUnEPY8A3TeMEOgGDB4FdRyUdX3f+5TCeqNjnHS6IKDxOYzc7P7Tj5PVjlW9ZvEKKyMMDEYNbq3AHX9lTwdo4H1VJ7CY3KN2jiEuUG1FcO0+HolcPWP3fRFiGvjfwd6J+UG/3XeifkztPh6JxT3lKwBv7jwKe9uPh6p+SG/3neqfkhv8Aed6osBrx6p+76pwT1T4eqcUhsTGmDgAN5gYfilYAlzsgO0zl4Zp5I1N73fgjbQaPojgEYYNg4JDIeV/c9/8ABOH/AGmefxCnCcBAFe8esPdJ8invHb9xysQlCVgQSdrvd9QlB2v+56KxCUJDIIP2/uJKxCSAM+EoUFKo4tbeu3oF4NBkGMRElSNx6x4N8MFrGVqyWqJIQcoNoS5L7I7zJ8vijDTt4D1lOwBv7ie6POEpOwd59AUXJ7zxjyhLkhsHDHiiwI732h3CT5nySj9498eisQlCAIBT+y3tzPl8UV07eAHxlSGBmmvjt7AT5JADyQ3nvPlknbTAyACeTs4wE8HcOJ9EWAoTUxq7uCc0z1j4ekoHsAkkSAL2OOQxz3AJNgcNXpVaduNShdc8ta4sJjlL9MvdSkmATceQcACAuosunKFZh5J4c64Tdghw5s4hVrNRa3SDhAkUKYB7JBjub4LTp2CnS5RzGhpq1GvfvMiTGrWe0k61z4003XizfI40r4JqTs8Dnhhq1KS9uPh6oqQwCOFujAjDj1T931SvHYfD1UqUIAjBOzxSx2DifRSJwEARidg4n+lR2irdEmAMtZMqeq8NBLiGgZk4DiVzWmdNse1zWAm6ZvHATuGZEdixy5o41bZrixSyOkjddW5t680Ngc6Dr1DHNWRRcNnD8Vwte0ktBccg2JyGwAL1agwFokDWvMyfiUk1SO+HQxabkzCuHb4J7h2nw9FqVqTb7BkCHT3QjNhG3bmFUfxNesfkmX4fxL+0ZAYesfu+ifk954qRowHYD4J4XowmpxUl6nDODjJxfoR8n28T6pCkN/E+qlAShUSR8iNgS5FvVHAKWE8JWMi5JuwcAkpYTosKMy4RkZGwzPves9qYOBicDqBwPcfQor41ujcRd8HI+SBG0a8cO8ZLSyASCOzf6puVb+cfJOLOB0cO6R448CEV4jMd4x8M/NOwGncfAeZSx3cZ8ITtg9E5avUakWIzHDHwzRYAXDt4D1lLk9snvPlkpQnhFgRNpgZADuRQjhKEWAMJIoVDTNtNJrS2JcYk6sNSic1CLkyoxcnSLsKK1N5p3833sPMhHoXStnbZi60PaXBzsM3xhENbjHgsnTftDTN1tCmRLhznnq87Bo/d2riX4hjbppnU+in6NFdw/wDchvot8q3oty06u3/K5chTruqWprnHH5ndgKsR4lem1LI1xZhmMfunX2Fc7/EFCTWnZ7m/5Jyine/gxmthZFp03de9lzFrom9nzQZiN54Lr6mjW6ivJfbK01qNsqtpMvyRJuudEMbHR7Srn1yyJLHsyYdHobc90dE/Tz9TWDifiqjdPVS5zbwGIiGjKMc1x5tdudkyP4WjX9pIUbS66L118k1OcBInDo7tiwlky7XP5NoY8e9R+DqLVparLfnHZxgYzEalDb7U8sdLnGRrJPguaGj6zZ5SpevNLBznOhx14jyVuwaKNEVHFwcXMAyjojbrWUm3dys1iltSLz7eyLznNECYkYAYSRmsuppaXhrBIq43jMhoMHD4qxS0fTcwgsAvzecAA4iZ6WeoJuVpUZpjmyGsY0Sdoz7TrWexpvuVKGjKrjytR/RlzRmYGIGxoyXvNjPMb3+ZXg40tUeQxjMBDXHFxgYEzk0YFe66OdNNnYs8+q43wPHVOuQbQfnKf8f+VWwclWtPSp9pHiPRWfVYryW/CMZowHYE8J2DAcEUL6Lpn+zH+DxeoX7sv5BhKEUJ4W1mIEJwEUJ4RYAQnRJIsCkAhfRacwD2gFTQktLIIRRHZ2EjySFGMieJPnKlTwgCA0NZJMZSG4bwQAfFDyLtTxGwtJ8bwKswnupDKt1+sA9kg8ZSvu2DvJHjdhWo3ppG2fzuQBg6atj2uZdddBD5h2BgsAxiJxPFZFo0u6COVzGqpj3CVe9s7IKtxpvCWuMjA4PpEYuXJHQrW43nkt5wvXMwZ6sryeol+5K390engitEdvuzZtWlubd5XEgD9ZzpjZOcqEaSbVJAeH3cwHXi2ZiRqyPArLraNpgl8i908xmccoGsq9RqAjA6hIAHiuZv3Oiv+yC12wMEEGaj7gjaWjNVHWqo8AkOpj6JgB2UGJmTB2BWLXaGtBDplzixvaWjYs5ulHVZNKmA5mWsukgEYRECTnqRD+Al/P3RbsDBTtDfnJE03l7nOEc6SHNLQSZB7fFeyWK3seW89nQbEHAyMIx13l4lYnVeXpNqkNealKMW4Mc/Igb2yBvO1e36Ns55Nt6o95gC+boLroAJN1oGJBwyWPU1qLxXoLxqbx+e9eR+2ulWUbbWkF16CIj6NNpMyvSdI6Zp0X06d69UqPY0MEYBzovOwwHn4rzr2wNMW6ual3C4QS0OgcmydRjUs8P+e5U/8Wc5W9qWgGKZMTm8DIgbDtS+VHHntZ0i5sST0TEyArY0rQbMOG+GH0UTtJsD73OIcbggCZEZycl2OtqiYxvfcr/p1Z451MtFwuGBHPBwGIVqwvrEO5VpAuYTd6WvISoa2lWvGDTgC/EDIas0Vh0oK15twNhl6ZnXGUYJNPfYE1tuM2xucx0VKkuvANvANE4amyhsuiGDB0uNIS0zAkkumBsKEPrBry1lMtaHFvSL3OAMC7EZ71VbYa1W6XkNLTecDhInmi63DIa1G9eS/V/fqanynSYwMBkkQWt1E5ycp2617JofGjTP2W+QXjFk0RTgvIvEy7E4A7gB5r172fxs9Lmt6DNf2W7ljlr9NFwunZdtczT/AH48/RWIPiqdsb+rwH6weTtytXdw/Pcs/Up+EZwBx/ecODinulM1mLuaOm/zRXPs+S97pX+zE8jqV+7IV0pXSnufZ8vVOGDq+Xqt7MaBupw0p7g6vl6pXfs/y+qLChoST3fs+XqkiwoqADZ4FEOw+Hqov0kHK+7saiFScmP75HxV2Z0HB2Dj+CGftD896XO+rA3kj4JXn7WDvOCLHQ8b3cI+CVzce8/ioy8zHKAHYG+vYeCdzdr3fcaErCiQUtwHj6J7h2/nvlVn3B0n+9VPkEM0YnmHfdLvvFFhRzft3ZW1bjL8c15nPJ9M5SNi4kaEptN7lZLSHQANRnUSur9uXU6txlOpBDXYtbMQ9mENx1Fcc3RzxB5So4NIMFhaCASSOc8Z9i83K3rlv90ejiX6I7fdlj5LYPnb1SZv9A3ZJJ6Ub9q0aNVjQC1gF4DEXGz24ydfFYh0a4OFScjeAJaNZMTeJ17Fbo1GtB5tnYTEw+8T2i6Np1rFxb9za6T/AJLFrrtIxa0m9zJxhxbhAAz5pWfaNLvk8nEMiBdGOJbzYcQcSeCG1APHTpNuuvNAE4gYZmDmfFBy7aYF15dGd1oZM4YXcNfmmsT9IsTyL1Za0a+tUqsL2ua+Wljg26Ykj6XNjnOOOGBXoemfaepSaKVFzHua0NNS4SBAAF2XmXeA3ryyz2hzqh1SCBIa4zBzMY5wrLK1MAc45dRvf9FTk6eU348ew45YxW7Og0XWqOtNEkguNamS4gySXjE4yVY9stHmrbaweZIDMgQDNNmq/u2rmbNbWsqMdeqQ17XG7AMBwJjLFD7S6RForuqMdUunriXdBrccd21EOkyqaaXwEuox6as0hoim3NrTOcuc34lQm4H4spXcSJeSLxjWW57lzwaM5jspj4OUjKmABaSA68IMc7gVu+myPz9/Jks8Dfq2qldhgp7YaW5DPYpqGkab5awY3ScA0CMtZ2lc3Qa5pltN3RLcbxwOeQU9ie+kZbRIlpbMVDgTPZmlLppbjWdUjVo6SY0EEPlt5xhhuwBe6WWW9VHaYc7nUmTeN04FxgHMQN6EWqsWwKcgzMtdrzTNtNZuVMNwiLsDyULpmuP7KedXsOLJVqON5zhTB5t4PiBsaB5r2f2bt9P9GpS4DmU88PoN1leNMtVcDAAd7Z8lfs3tLb2tDGVXNa2AALuAAgY3dyWTpZSrdbffBUc6V7Pc9gtukaMN+dp9MHpt2HerjbdTOVRh7HtPxXjVTT9ueMbW7b0mtx7lE/StudgbVUd/1vxULof+S+f/AAH1O3+L+D2OliXRjznZY6ypbp2Lwuto+pUxe6+c5JDvMoqei35B7huE+q9DCo44KOo48uqc3Kj3EiM1G60MGb2jtcPVeKHQROJe73T53k40KNbnHu9ZWmuPJnolweyP0nRGdakO2owfFRO05ZRnaaA/6tP1XkY0Qza/g3+lMdF0xmanAf0I1w5DtyPWv7RWP/erP/i0/VOvJfk+l/xPdH9CSO5D3H25m5U/9QqxiKdMXsG4nEgkESQNiC1e2dra5zTScC0wQ0EgHWJukHFcqwxVaC6m26WVpIugkOwLC4G6SC3cboOIXUvpCLwqP50G4foYRDScS2ANa58XUSb3RUsMaKz/AGrtzsqQ9wg8bwUFp01b3iDeaNzrvd0oV3kxrJ7yfVJtJoyb4fEroeRv0J7aOeFG0a7v8Ra/iCTOas0GWpplpaDGqnTwG6WYZ6luCdQA/OweqMN3qNaXhIrTfqZA/TT+2c3scWfyAKvU0VXeQXVbxGtznuI7Dj5roAwI4T7rF24mC7QlV3SrnZjedhulyTfZka6h7mx8St8JJd2XI9C4MMezVPW93h6Ix7O0tZee8ei2Uijuy5HojwZTdAUftcfRENB0eqfed6rRSS7kuQ0R4MltgpstFANbAPKA4k/RjX2q03RdH6tvn5p6v+0Wf94jiWq0FmpPU9y3FaUQDR9Ifs2e6PRG2ysGTG+6FKkqtioEUwNQ4Jn1QPHwz80ZUb6QOaltjSQhWG0cRu9QkKoiUhRbsCaqzDAJXIdIZtcHXl36p1IHWwAxicJkZDCc+9QPZU1AAa9vdtTOpVNUDgfgp1MelElW2wQACcjltEx2jWiFpBB5pwE5a9gUNGz1ZF5wj/Td28UTLM+9Jdhjh25cEKTCkNyhIBuDpYiMh2InvGqnOIzAGGtHSoOAILp390evgo3WFx+me5G4bBNstInGmCMPot24nETs4lANH0vqWfRxus/iwjtjuUlnsZaemSJkjUcIVyE0mxMyhYCCYYwDVEtPbze9WG6PaQL0zrh74/mV0hC54GZHFUoiciqNHNGRcP4nfEoxZYye7iPiFIbSwZvb7w9VGbfS+sZ7zfVVp9hagv0f7T+I9ElH8o0vrWe8PVMjS+A1I5my6KL7O+qRIPNdLcAJF0B0/NazJwOW5bVgtLSGgYAgxztbbrcBJznvgqjo3S1Wm8VqThe6N0nmlgzDhOWXwUtWpUrurO5tPC+5uLQBIdeE6rtTEAjpSFxRlLWdEoRo2QITh248FzJs5LroqPzxMm61pvBoknPmO8FI7QxieUnDZn3yu5OD/wBjm/VwdJf3FMaw1xxHquTOjoMT5BG3Rw38R6IvH9XwFT4+TqP0lvWb7zfVM63M69P32rmho4b+I9EY0e37XH8EXi5f9BWTj5OgOkqf1lP30B0pS+sZxJ+CxBo5v+pPwRDRzdg+96o1Yvf+g0z9jXOmKX1g91x+CA6bpdf7jlm/J7eqPH1Vux6OpluLBMlClj9w0z9if5eo7Xe6ULvaCl9vgPVENHUuo3gnFgp/Vs90Krx8MVT9iCjpJtW0We6HCKzAZj6Tm5QTsT1/aBjXOF1+DiPo6jG1FyDW17NdaB8+yYAH0m7FdtdnaHv5rem7UNpWacNb22LalpW5ln2lZ1HcQgPtKNVP73/atMUxsHBOAtNWP6fkjTLky/7RnVS+8f6U3y9U1Uf5j8FrJka4fT8hplyZXy1W1UfB6Y6VtOqkPdf6rWSR3I/SGh8mT8oWo/sx7p+JTfpdrP0QO5vxK10kdxfSg0PlmRy1sO7/AA00Wvrfyei2Ekd32QaPdmOaNqP7T70eQTfodpOdU++/0Wykjuvhf0HbRi/JtbXV+89L5HqHOr/MfitqEkd6QduJh/IG14938UQ9nx1/u/itpJHenyHajwZA0E3rO8EQ0EzrP4j0WrCUJd6fIduPBl/IdPa/iPRJakJJd2fIduPBwdmDheiRdBJznEsAwwib4I7Fu2cuuObBN1gLpMF1JtKnTc0iBfOLMNUTjKr1qruVJZFIsIFS7AdBaLsuc6bt0O1xj2FaFnphopuqEPdy7zdnIuBDWgjo3iXQMsV518nRZLY2PY9hBIwe5xEtN8xIwPRI161fu4GBGBTMZGHOMHMiM8YAzwBAxUkYHsXRCqtCaM+oznZbPJEKY2KV7ceCJg3qgIwxEGb1EHu5YsnC5IEDOc/NVOUqAxzqkgzj0dxgDAEETngqUbJs0rnYlye5VLPfuuc4k83ATME5AECTqPerdkbzGkzJE4oaoEwXM3FT2Ic3vKF/eprJ0e8pIoOE0I4TQnYqKjx8/Zt1UH7zVf0h+tqf8x/85VGt+us5GPzrfFzVp6XbFer/AMyp/MSpX+Q/9SklCq2m1Fr2i6YnOO3WD4QrmeMKFl/XpaIAShHCULW0FAQnRQlCYUDCSKEoQACSOE0IAGEoRQlCABhJGGykWawQRE4Qdcat6lySdNhQEJJ4TwqAFOAnhOAgKBupIoSQB51Yar2vDrzwC6HFskuAAkTPO5pjPC8ui0Xo17C2rSfcOIhwvDEOa8OGAOBB3FXbfo3lCwzFybrRgJeWh5MZy1rR/CFdsVJzKbacgtbg3DGJJ4y48Auf1NaCstnDGhomAABJmAOiOwCB2AKxGB7EmhSEYKhUUSMeCMN3JBokqQ4A5+fgmBVtVAyHNHObkNvbxPHcow9jpdzmG5DsJwJgHt/MKdrqmGcfuGfNM68c9cZs34ZnUce5WiWQ1G3rtNoIZDXEnWCJHbiOIGpXw0alADUyEgRlcG/LHsR0y/CZzx5o7NuG3uQwQ7xvUtkHN7yme3sRWVwAMxn6KUUGc41kTHZE+YShDaSOa7DB4E9vNMe8nFZvWHEatuxClvQ2q8lnRTor0t1Sn24vHorvtYyLXXOHT/yg+qyrLXa2oHSDFRrjEZNLfQ8U3tTaeVqPqBzQTcdBMYBjZGGucd6mTl6EvwZFqsbWG+IjXLiYnXB379ZVqhaQWTOqBhDcM9mEnXjAWTWDqjGlxBMtjEYY44TiB3KWx2UtZLnEAm9hIJwGWGOMzu7Fw58blV+SPJcs1pcXG9kB1YxxnCJ2HFXWVNpkyQe7XCxjbedDiyWxBvTlERhhN7XkAU77WS5uWBInAgxnjOydaalkjLYPU2w2UNRwETry+A7VHZ7SBN97ZyEmMs8CTB3Sq+karHNkPBIjC+BgIwGerb4ZrsjLI4XQ7XqXWmU8KrZbTTa0C+wbgWjLbGB7VL+nUvrGcQtYKbW6EmiWEoUPyhS+sbxCXyhS+sbxV6ZcBceSaEoVf5SpfWNTfKdLrhGiXAao8kek7TdaREYSHHATvIx393aqOhtJTN52JMAYYkYhjBOZvd2U5QtO16VSmQHy7CM9R1TgszRoYx1R95xAHfjmDmDJIG7DaVy5sTu63Gmmda0ggEZHEdie6q9m0gxwBxEzE7MZMiZxEKOppWk0kFxkYdF3otcUnNUt2vINpeS5CQCo/LVHrH3Sm+WqO13Arbtz4J1x5NCEyz/l2jtdwST7c+A1x5OVFc9Y8Ud9208Srh9nrWP2WX/EpfB/570Vn9mba4G5ZqjodDroDodda4CQccHNOG1arLG96MnjlRTFU7TxKtaOqHlWYnpDWid7O20Z2S0f4T/gEdj0XaW1G3qFZkGZdTqAYb7qtzhT3RChK0dC3M/nUpgexVOQqyTdz/f/AKE8PGoDvd/SvPO4ugoKrJjLAhVb7trfeP8ASlyjtrPeP9KAL0bkxG5ZdttT2sJDmAywdKc3tacC3YVV5Z8SaoP8QGqdTEAbFV0CSIC53SYmrzYkBvGcEVBhuM57cWtkyJHRkv5u/fmsy2CHw+6cASQ3ES3dHVGpVjm4ytEzipRplw1uYbxBAMnviDtOPmdym5MuAbiRNy8REa2mcZxvZZ+WHVt8zkCdUDK6d+GBcMitGnUeGzUcAJAHRIAmSTe1AtOGBCzlJ3aI0cmroy7ediS66QSQIjm4BwJn/VUNKtHKEjGcd/5yVWwWoiqAHB2DmkxgMyA2DrupaUrEON5zYOIgG91QInAGSVvhyaZWKcdUaGFU4gEQOkPAR3kcNylpUyciJGInDoxPaYWdom/ziC1sENvOMEEk5DbhP4wpqNuIJxBx7RM6oPlGaItSUtK+SHGmtxywgg792ajc0uxJy2CMhLhugzjuUT6sk4znt2du1GKt2McbpBz+kNxzhyrJBN3Q4NpGtXDnNxxxwcc8ujejMbPyKj2EZ9qYWoswNRrrt3m86IJElsHYZwxEb0rW263OTgXSTheaCBnr2kZjMqsGbTUCMmK7YMp4VM1jt8Ts7U/LHb4n1XZ3DHQWiEoVQ1Tt8Tt7VcpNdcc4c6Gy4Q43cYkmcMwZEjKVMsyj5GsTYJCSp06xMyde/YN6IVd/n6prImroHjZahE0uZDmxvvAEa4lpGuSP4iqfKb/PZ2oHVHGADnE4n1WHU/qh4LxKn5L9hcec524DAwYBAEgfkwrFvaJBEy4AunadniqbK7mgNMAGdx50DMHceKK12mWUzIw5obJkNmBAnEc1xneFx9Pqhlv0ZpkWpCUpoOgGJB2dsLObbCCQCIIGcnWdp3BWaOkQMMSJgCcfeK7MvVOPhGawWrsl5F2zxHqkrUt6w9z8E6y/Pv6Q7Puel2d9LAvdaHYYy+Ac89evb8Vq2HT9OmSKVJxBMuJecw0NnXqa0dgCSS8NznFWmeuoR4LLPbJhddFKYzdfEDt5sq0PafC9cqAbmkjiWpklEupyIrtxGqe2DGjoOzjM/wBKj/txTkC67Hf54JJK49RNqweKJK72xYI5pMmMCe85ZKQe1tPWDxJ/ypJLOXWZFwNYYszPaD2jFWiWMABLqTg4kkC5VY8y2B1Tr4LmLTpG2uECpRiCMJYcrsjGRgMpzSSUvrMjQPBHwZdahbboaypTa1sXG34AAMgBuPCVTtFjtxgcuy8cWuFZrHADNrQHYtxHZKSScOqyEvBFeCC26ItTiX16jHXRMmq3Ey0knHMloWTzw4YBxnVVEuxB6TRuGZOaSS3xZpSTbM54YohcxzTgwMEyRyoqY3XY3gIxvHf5nStum7Q+oOSptY0MuBkhwgPc/Bxyww4pklt3XpI0IpaMp1aTuXNFr+dhfu3RnliN3ALSfpqs7Kz2eAc7rJgAQJz2479uKSSlZpNNjeNWXrZTtFSi9rKFnLSIvNa0OxaGgg3M8j3FVqVptAZc5KheaABNFrjF0NBvcm6cgZOJKZJTDNKV2E8SRHaNCWlzR8zD74vXKUC457XZcmMQcc8hsW3RsNVrSBZwQb5F6k15F4zALmEmJMA7UkllLPMO0n6jcnUE/wB0YZkD+708JEZcnIVl5cf/AI+njeH6huvWTyWqI3+aSS/Mz5F2lyV7VSqno2Cm3Mf7PTd0jM/qtX5hZ3yXam1HPFnm9MM5IcmC4QZbcgiRIBwxCSSf5mY1hXJEzRdouuBsdKHvLj8yCQcgGuawlgwGAjLeo3aIrksDbJda1zHXbkkloxl5oyASZIM7DOp0k/zUweJcmw81WxGjaZiP2LNQIx/u+/fl3qL58ggaOp9EARRptMhsGHGlgd/xxSSWkepmw7XuRaM0VaG0jTdY2Pm6S54begOktDjSLhMDIxxIVyz2arTpNabIx5aQJNIOwvF2F+iSJOZnekkjuyb8k6PcoWuy2lzrzbI1sloMUGxzS8yByQGPKunbhsEUamgbU6pefSeTenBgbOF04BmZbGMD4pJKXml4BY/c3f0u2f7mP8Cl/wDkkkkjWw7Xuf/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036" name="AutoShape 12" descr="data:image/jpeg;base64,/9j/4AAQSkZJRgABAQAAAQABAAD/2wCEAAkGBhISEBUUEhQWFRUUGBgYGBcXGBgYGBUYGBgYFxgVGBkYGygfFxojHBQVHy8gJCcpLCwsFR4xNTAqNSYrLCkBCQoKDgwOGg8PGikfHBwpKSkpKSkpKSkpKSksKSksKSkpKSkpKSksKSkpKSwpKSwsKSwpLCwsKSwsLCksKSwpLP/AABEIALsA+QMBIgACEQEDEQH/xAAcAAACAwEBAQEAAAAAAAAAAAAEBQADBgIBBwj/xABDEAABAwIEAwUFBQYEBQUAAAABAAIRAyEEBRIxQVFhBhMiMnGBkaGx0RQjUnLBFTNC4fDxBxaSslNigpPSQ2OiwuL/xAAZAQADAQEBAAAAAAAAAAAAAAAAAQIDBAX/xAAkEQACAgICAQUBAQEAAAAAAAAAAQIREiEDMUETIjJRYaFxBP/aAAwDAQACEQMRAD8A+4qLkFdIAiiiiAIooogCKKKIAiiiiAIooogCKKKIAiiiiAIooogCKKKIAiiiiAIovNSmpAHqi8lSUAeqLyVJQB6opKkoAiiiiAKwu5Qbaqta8qBl8qSqO9K971UIuUVYqL01EWBYFFV3q6FRFgdqLzUomBJUlRRAEXqi8QBJUleFy9lAHq8lRRAHq8XoXiAIvVFEAeFq5NMLtRAFJpFed2VevEAUkOUDSrl5KAOGsKsXJeoHoA6JXmteypKAPluH7XYpu7g78zR8wmmF7du/9SmCObbH3GywBzExxPrdWNx5WlIxtn0ql24ok3bUA9AfkUfh+0+HdAFQAngQR818rp4yeSsGKPT6+kpYRKyZ9fo4+m7yvafRwKvFRfHWYkmIuiqWb1W3a54jk4/JTgPL8PrGte618zZ2kxIP7wz1I+UIuh2vxPNp43A4eiWLHZ9CD16Kiw9Lt6R5mA84JHwgoil2/p/xU3D0IPzhKmGSNj3q6FVZqn2zw53Lh6t+iIZ2nwx/9Vvtkfolsdoe94vdaSO7S4cCe9b77+5cf5rw0T3g9CDPuhGwtD7UprCzL+1tM/u4PVxj4bqM7THiG+8j9U6YskabWF6KgWUqdoHO8rgPSCV1R7QVBuQ71/knixZmq1KByzh7Qu4NAHWSjcPnbHbnSev1RTKyQ3lSUKMR1XQrqchl3eCY4xK6lKcVnFKkS57gDYc3EXtG8JViO3dMeSm53qdP1Ka2JtI1akrEHt6+bUmx+Y/Rd/5+50R/r/8AyqpiyRtJXkrIUe3LSfFTMTwI24b7qw9uaYAljr3sQYvA3hFMMkakvXBqLNP7cUQLNeTysI+KIodrcM7dxZ+YH5iUUwyQ971ea0JSxtN4Ba8HVtff2G6sv1SCz8+U8Xbe/wCito41ttTSZ5GPmhauKgloHhkX4eirrY+CCAOkTb06osmg+rjAD4Gkeq6pVA6STEcOP9kuo5uTYwZMzx96IrZi4wGgW6XNuiHKgGDazQd7TETf4hWV69NrvA49ZgXSlkgy75QPauqmZgS0OBBtZLIEhsMQYdDdRBtMbDc9VxRrumXgjV5YOkT6G6tyLDiqzU4usYs4jmEaMroE+OZk7uOwPtWfrJdmy4pPZZRyskB0mf65rn9l1ZMRYFxJIGwkplR0tGloMDb+iumVSQ8FrhqDmgzvqET0Wfru/wANfRVCGpj3NPAxubQpVzh5EWjoIKOGStm5Mni42UfkDOBftAm/u6Lb1ImD42U1Dp0xqJLGuMDaRcfIrmnWBsbHmdud7LrDYC7mhzhbfY77el1dTyiZaXEgQRIHIi3EJetEr0mctxzRNxxO23wUpY8wTaBtO/8Adens6P8AiOtyAQVeoaVUAuDpBHiEAbXkJrlixS42tl78Tfkei7a7k4C0mSgcZi4glxc47xYRtJQvfAiQ6RHGBfiOq0TMmqHrMeRA7x0dDELsZuWizzx4gn5LNjGhpjeOa8qZhPAD2WQOvw0bc/qE/vIj0+aIxHa+s0ae+J9N/wDVwWVw2KaHAOsDub2HOOKcP7PNd4tRuJ3jh6KZTUewjDK6Oqma8SZJuTxv/ZeU8zBMIXG5axhZqqQHFrGyJJJuBYDqrKmT9xVpguDg8E8haBz6oXIhvja7CftgEz7V0caNxt1hKe0FekymdBlx5GRBkRtv7UNhMW3uiHm8CIA5K1IlxNAcW07rwYoT9VnMLjIMEwjnYxogTc+qqyUho7EBdF6SVMSeB/n71zSzUDcyeieQh53sR/Yrr7a78T/efqs6c5OraxVn7Y/qUswpmdoOaX7ls87j+t0yp4HuxDiSHcgD+qn7CippYZ0kxqIEidneyParMTl1Vpa1wEkGAL7XMXWK7OhJLsofhyPINQi2tokdbLz9lvaJ1tBLZAkg/KNpC4e8taCRaYtMT6zf0V9WgKgY6W2ABBIBEOPP1QwdEbgqrngOBaDO1wLWtPU3XbOz0k/eBtry1x+SrxVRveQI0kQT8vRe/Y2tsXTqiOJA6jgpT2KkFYHJ8Q6nFOqaRY5wPmGrxWNvQpnTbUZJqvkRa8xAAeduJulmHwNd7AcPVFMiZuYcTcXg9fejW0a0ltV0tIgRvMQ/3lcvKzt40OmYrvILQHtFwQd+StFZwmKW5nzE/wBeiHyrD92CxpJDQACd4HNMAVntjdCfE0S90FrRHDT/ADXH2N1vDF/4QWz/AKSmLT96fRFByanJ+ROMV4A8NVghsOE2B3+ZTB1LS515tT+LiP1QWIqgPY51g25PQXPyVD+0VKo/7oOdrexgJGm7DqJveOCVtrY6+hnjqmkHSfb6lVNwrXNBJJPqpmZ8JnmPmElzzPalDuxTaDLJuCbg22KcbcqRLpR2NMNh2umSbGB6XUOHa2oANjvx96z+Iz6vTazQ0HWwOd4SYcTt0Uw+c4lzKjy3xt0hg0HiRNovxWlTq7/pOrao01bK6L51U2md/CLj2JfjMqpg6WsAkbR1tabpPTzfHn+B3/a6noi8qxGIe49/qZAbpMaCJmYi/JVKMoq2xRab6DRklA70qo6hpgfFWYttQA6KsQIDXUomBtJMD1SWu/MxUf3dd+nUdP3g8s2sdl0zMM3JDe8feb+D5rW4Mz9yDqmXPxLaLy9sNqCoAAQTpJEFF5thW1HN7yoGwCAAQJDiSfEboGtk+Kf5qsWBu8nbzWG03Q2Z5JTNXfQAZAAmZaATz3lYuSTLUbRXiezjXNM12xNrNtaALOueqoblTNAh4ni0ugjh+Ej4q39iU3AUg92+onTymFw/sXTJjvXTv5AtI8i8v+EOF+ACvgdOwBHV7T8jK9+2UxALNt7m1uAJsiqnY6nTBd3psOLReLxulAqNLNwHLVcifRhOGLDLGOR2i0qqpScZAEFu8mELQxLhAJgSmn2yjEQ6/Xn6hVnQq+xU4wpIROLw7JBY61pJMwZVUn8TfcE8kFDnD5k+IkF3B0af/hYn3r3EYauXfe6xIEEN8PoQzcrPuzN9Mtcw+Ug9RxBg8FMRnVSodTnOm9gbRM2HALPL6NbQ1rO7oGAQPyx7RIslH2szM/JW0ianhsTve/zCtqZNDbOk8AB5ieHEoWwbsDcXG4gD4+5e0rm+9ufxhBuruBO2956FN8BiS1uoVe6BI1aZ1HkIBuEkiUMsHl+IcwGjU7sguJm0zESAD1RXd17ioQfD4SI80Q87fiQODoYmtT1Ua2hzXOmZ8UxE77X96O+/bPekEBvhIi7gPHsBbVzXJydHbxjbJKb2tioZeAA4zMm/Himc7Jdk2K7xusiNQmL2ueB2TEDZQuhyBmGKp9PoigbIWn+9Pp9EUiI34BcXTD3tbtqBE+oI/VVYbI6VAw2XaHU3AncFx8RsI2C7xtbQ4OFy1rjfoCUrwWLr4hzHv8pqQ/T4W6YhvU3lNDQ7zV1j+YfMLmrmVOm0d49rTAMExbbb1XuaG3/UPmEtzfs23Elr3PLYYGwAOeqZKI1lsiV46CMLnFFgh9QAkahvccDtsuBntAuNQPlrIaSAbGTba6HodnKdUNc5zvC0MEQAQOO269odnKLS6l4i1xDjJvInYgdE/ZiHuyf+BVTtVhwAdTvFtDSqf2qys5xZPhABkRcn1RH+WcPpALSQNvEf64oavgadIuFNumdM3J581XIoYuiePK9l1Ooq8VmPcu1wSGjyyLzYXO268pOUZiWNraqnlDeU3JgW43KwXZoj3McyxIcA1jBcBxEu0sdfcxebbJFn1WqXtb3pY4TJk3jSNPh9SnOYZtDy0U3TUIHisRpEzpvcyAs7n+IqurtDTBdq1Da8W328q6IfIia9oVltJ7wWtqS+PNqJ4njE/wATfiiW5dXeC0VYe1xk6nCRwG39SgspFaPuzLwfF4rRBFj6xtyRlCliiPC7xAnWZAvNhsm9PX2Slo8xmCq0w5zqhc00321E3je4WSFODMiOW5WpzJtdrKneukaDpuDebzACx9ZhG4Vwe2Y8i0gv7b1XL8bAF0CSP6K5LuC1wMQs4wn+6n2n+pQZeprTxQgh2KgQLfP29EVQxI0GWiXcYuR+nsS3UBveEZhqziIaRbg6D80aRolfQVSwzqnQDfYNHqfqm+FwtNgltRmogy4kWBsQ1s2tNze6I7P4ZtVlSm9o1eZrQ5wa4hsCb845rvG5CWhhLdBIMtbLrg8SSU+zTrQkq5ZQDjL5ni0AhWtwLNBuQ06R5QSTuLAotuUguAuJIF/cutFRge4EiiBZoi+w9QZCZMnid0MnqhmnDVywsc7VIc0GQ2BtcdeqJ1Vm/vYLQ2xEXcG+P4oegyviW6qNXunMJ3BbNmwDb9OKvLa48NaCA03EXdp8f6cFxcv1+nVxbHmXYsVJey7XAEGIseh9EcH7ILLaLWS1lmgeG82334o4FZob7BWO+9Pp9EWHoVn70+n0RUpIH4KTBqsBEjjPELzGZkzvdDDqc5zQNO0sEkE8NwqMfSLzpb5nNcBwuQRvwVGWZAKOnUdTqbxBFgNYk+u26aKDs1/+w+aR9o8yxTHaKDXEd2DIZqEkmRMcgnWZn/chMy7Q0aA01HOmAYAJ3kDbrKcPl1ZEviJ8Y7GkgUNYbobMQPFfVv7LKUMJjXU3Bxd3peDdwBFO9pHVFVO11HD+BzXudDT4QI8W256KlvbFug1xTJBdoDSQDMEySJWlyxWiaWT2CDsxjnDxVYtxqu/DHDrdGYLLX0GPa9wcXOBkEm17X9CqD2/e4EtotEc3E8ByA5q7CZo+vTL3tDTriBOwFjc+qOZyx2LjSvQbRKtwtFr6xD/KACZMeUhwv6hUUVZhsAKtUgmA0scbTOkzp9tlzx7NfDO8ZmlIPIB1l7g4aRbwBuq/K3BZrN8bUOIhjR4g4kRJ3PHktPjDRZUJfpDxUJAjxaI8QHTb2hZLNsxivpbS1WnqLm1gujj3LomfxDcvr1msBpN1EnxWB0i1tx19yKoYjFloNMCTJfZtnbxc9ULgsdUotGilq1TMA+GDYGPar6Ga12gd3S1agHE6XGCZkWPRPyRemVZrWrd3V7+wDRps0bm58PsWWLibcTstHm+Y1TRe6qwMILA0aSJvOxN1mTiLXHm3dxmdwecWhVBdmfJ4BXtIMcl4QTxUqAzPNciy6jBosAFl5B6e5VhWSkIYHIqpjYGI3TLDZdWbG3CdvotY7s1U/E3n5V6OztabVBH5Wn2hKmbJxRnjVe2p4IYSBIEFEYHNC5xa+qHEQL/oisR2Ee9+o1IPQQqaX+HRDp7xFCysvdiSyHQLEG/Qys1isU+ajmgy4Axyg39FqX9iObyfel+adlm0KTnue6BAm25IAEIWgdSWyrJ8PVrsBo1XU3McSdzqHhsY4eoR1ZlaS2oQWwYIjzaTr/RAZflW7aNV7dDp16dIkgAtMOMxA96Ne2sDpqEEaTDhF3aTPwjdc3Nezo4aVJfQ3ybAd03u51aBExHHkmUJbkwqBsVTNQC5533kATaEyBXOXIGZ+9Pp9EWDZCNP3p9PoitSSBguKxgpO7x2zGlxje10vweZ1MTVpvDSKTnu1AGRZoDATzIlMa2GbUeGOEtcCD6FdPrU6dUUqYAJeNLQIaA1gkHh/EmuiiZmdvzfVB5l2eo1nd5UaXO0geYgWuLBF5lw/N9Up7SZfXqfunFoBaT49IgTNhunDvsh9IMo5Fh6gD6lNriYEu5N23PBc06eGpucD3TaYNgdOnVAJieKTY7slVxFTvO8a1pDYB1E2EG211bhuyLTT7h1QwxxdqA31ACIJ6q6VR2J3bpDd3aHB09qlMflb/4hBVswZWGumZaXRJBFwL2K9o9hcONzUd6kDf0AVVbBsojRTENDjuSdwJMlHLilocLvZbRV2DovfVIYSG6hrIMHRBtO9zCoolWYOs8VNLBGtxDnROgBszykmBdZR7K8M9fgaTHB5tD3tgyRp8R24+qyePzJja5GkzA8UkWIEDdP34MaxVe4kEObfhBJBnmSfgsti60VSWgk2BjjYLfiSvZHJ8R1Qz/uWeQEvv5iALkcZROCz5+j7ulqAuTJFydgNNx1WNeSTFxxHTe3808y7PalAiQXNiNIIj2dforcNmKm+gnPMwNSkXOaWHW0AEGTDZ2I6/BIaFDW0zbr/L9Uxz7MjWpNfo06nnwm/lETslTapBAF9UeEb9ArjpaDl8HdfDNZFuIH9dVRjsLBkT16JvSySrUbeGCf4iAfdv8ABEuyBxeAS3TsXCZ9xN1qr8mJlaVKTAPM+6660HkfcVsmZOyn5Wh5HGoD8A2IHrK97k/8JnvP0VhQyzfP61Kk5wrQ6Dp8LDcdNKzY7ZZhLZrjxAm1NsgAHfw9Frsv7M4nEUzY0mEAA1Yl0eU6NAcB6kICp/hhigZNRlTq0kGOIAO25UK49luhDU7W4/RP2kEyLBrRAPHy9F1Q7VY0VQx9cu1wBEQ0ki9hvvZG43so6nAfTLY/i3E+swrsmxmGw1TVUZrePJpIdp6kD+L12TysftS2bHA4N4Yw1H1C4gzLrTbkPWySdpsWH/cMIlsPqP3FMC4i/m4q/FduGvY4NpPY6LF0GJgTbikGEzdtIH7tzyTLnWcXHrefghGeSY4yrBMAa+nUPd6IDYtczqM31WXubizT+b/ad0od26psMOplvQtI/VcP7XU67mtAMz1iCCDf+anli8TXj1JD/JsU6o3U5ukkXbyIJHH0TKUBl2LbV8bPK4COHQ/JHSuA6JdlDP3p9PoiEM0/en0+iISQ2B45zwfuxL9J0jmeCryvJ+50moZqMfvNhrbqO+5t80RWxTaTw95hrGkkoPBYx+IqsrAaaWt/hmb6QGyOJhpTj0UGZiLt/N+hSPPu1ho1jRFPVZviLo83QDgnePddv5v0Krx+PosBDnMa4jaRqNrdeSI0m7Il0hFjM9xjKhp0KOprYGrQ50yJN5jclQftCpSbollYud3nlbAiG7+xOf29SpjS4uLhuANp6oT/ADE1je8DSRULoBIG1r+5aq6VIltW9gDezWPf+8rx/wBbj/thWDBmjTaxztRDnS695vxVv+aK757ukPc53ygKipXe5rTUEOOouERBnlwRy3STDjafQZQdsph8eWuLGiXPkiTAAbEkxfiq8M6y8ZjmsDrS86iBx0giZPASViuy/sAfRc5xdUfLS0uaBs0i5JHCT8lnHVy6oDEQmFfH6rucNMeACORBn2n4JTiMWNUjmTcc+C6eOLMuRosFKNJJkut8ldhzB534WI6hCtxI0wd5v7QPcr6WYtY4kgkfFU4syobUMTSqmardQuQC6OkkhN6D2gRSApj/AJQAT/1C/wAUlyKpTe97qlmaQTPCSeW2yZDsrQqHVRruaf8AleHfzHvRFtaNpYs7dljDwE9LH9CSuH4J7fK97ehM/NdOyHFsZFOqKjw6ZeIGmPLeboZtfG0zFTDOj8TCdPuuFa5GS4RCG1q7eLXeoj5Lz9qVvwt97voq6ufsZp70FhcJGpu14vCs/wAxYf8AEz3P/wDFV6n4L0/00VL/ABGc21Sm135SR80ywn+ImGd5tTI6SPgsFXyyTf5I/s52Wp13ltSqWRs0C7ucE2HuKZFB2bZnh8Q897Lm6oaWVXNDhePA6yFZhMJ5WVtB/DUbHtlu/uW5wnZjC026W0mmdy4Bzj6lySZ12GoPOtlMSP4ZIa8fhPL1VqnpmMkqMtj61Ck6KlVh28niseMcFYMrdZze7LD5agEh3v2PMKrH9n6bgGFgZUubT4IMgbbfRG4GvoHhgk/vKZs2oRu9n4X/AAWr4kuiI01o5b2epvdqqjWfQD2W9qYU8upMENY0TyA+aup1GubqYZbMdWni1w4FclyTVlJtdneX0w0kAACNh6o5BYI+I+iMXkyVNnoLpA7f3p9PoiQhm/vT6fREqUOQPVwratQMeJa4QRzHL4LypimNrtosEeIkQBDQ1jRHvJVeNL5+7nXpIbG8m039VxluW9zAfeoHkF3E6hJA9pHuQii7Hm7fUpdmfZmm+o6s5ztRgwCIloAHCeHNH5gfEz1KS5t9tNZ2k6aIIvLRLbE2F+YvyVR7e6IfgbUskoO8b2yXXMkx7pgLmg+hSkO0NbJ0zHO+md0qrdmqlVznGtDHGQ25twEEwFMNkNNzGte50UpaIMarkyYHyV6pWyfukNMR2qw7f4ifRp/WEmxuNFTS9uzgSB6uRj8pwdMEljbcXmf9xSLE5kwu8PlExG282TaT6CLrsLw2atD9JkdeC6rd3oLniSQRzJG8R7Fnq9Zgkkm5sePr6K6tmIFMaZL3NAPIAE/P9E/Tpk56aYHiaIb5rQbDnfdBkNI3JM+5MGZZXrAuawkc9vmjcF2TdvVOkRJHH+Vl0x0YN5PRndUkos0nkWEcFqqGIwtIFtNrfDYmxJO253SnMsV49TQNIv7THx6KtjotyHQ3X3xgOAF5vc8r8UxPZKhWOqjWIPQh8e2xHvVOXN1NOoECbEi23Aqt/ZunWqF1OqWP6dPQgrNrd2aLaoZfs3G0aLW0aut7XnUSfM2Jjxz7kM/tZjaB++w2po/iALfiJarXUsdSpUxRf3hZqD5h2u9o1326qsds69F2nEYcnhqbqbMxsCCDvzUrzooY4vP8IHNZiKfnaH3aHAA3id0J9qyj/wBr/RU+iIx2Y4JzyyuBrAElzeBuPEEH9jyr8TP+4pS/GDGwcDtBHssledM8haSwseHBw3lspoKhB4egQmOh4t7QtzI0OSdu2d2RiDD2jzwYeOccCqcb/ifhGSGio89Gx81iajdJvccil2KdoMhlzYOiQ2eIkboTtlqGTHmd/wCJIrGGUA3/AJy7xRxFrQvA/wC1Ma5rtLGNvqMuJ9OGwhAZW3C97pcTUcdnvs0nkBK0FZoBECD0HDqvR4OJyVnF/wBE1CWKQFVr1sMe8EOsNcXDwSPOBxgG+903w+NZWpGpSMgCXN/iZb4t6oXEV2hh2HCD1+YWcDxSqB1CpDiY0i8zwEfLZVycNK0Rx8mWmjdZc8SY2R5j1WcwmbimNVYaS7gCDF+XKUfSz+g6PHvO45Lwpwlk9HqpqkMO6EzxVkoSlmdJwBbUYZ6gfNXtqg7EH0KypodlFbHU6VVrnuDRHEpN+2w7GNc9wDRr8pkbQDtvEcEP20DomfAGi0bknbosrVxXjlpLSNoNxy24rSELRE50bvHZg3Uwi9z7dlRjc0ruJa2iQDbU5wEjiQ0eIpNlWZuLILnTEE/xes7oPNMrqNLXsc9xJjclwMbzKcYRv3BKTrRo8szpjn92+qGu4AgtB6ajufcmOP7Oax4HuHMAlv8Af4rLUaFZ9FzcRoAjzuEvFxYQL+3mrW4x9NjWUatV0QdzAPKNw3otko+EQ2/ILmfZwUyddQ6oJAIEmNpcSl+HwtQ+FgLyfw3j6BaDGZO6u8VHjSGgDTxPGfiqm4l+HcWsPhHA7fyVRTZlIFZ2Rqvg1C1vSZI9gT3L8joURtqcOLhPuAsFKOfMeIeCw8xce9Filq8QII5j9SLJtNaBFr6vKI4Hce4XCrOHLt9utx7DYhDPxzW7eI9I+aFrZrUdYWng3c+1PEdorx/ZqmSNNQtJMlu8+l7e2V3VwVPDUiW0y94/FuZ4j+Spo5fWLtUlo9b+9GuaRe7rz4pgfT3FULs4w2KdUaCGkA8H8Pr7l5Vy9hMuF+bZEf6VTXz4U3AVWFs8Rpc0+50j3BHZbmFCs2acmPwh4+dkh7RRQpObOhzvTWD8HhGfan7GHdI+dyEW+hNzYHhN/afovRRAsBHsCWKGpMU4nKqNUTVpjVF3NJk+0IH/ACrhfw1fef8AxWhZSDydOknncf3Xn2Cryb8VNDtg7azOYkbgTZcOJGzR9R0lCMNm+nz3RDh+o+SYFOIwrXCYh3KLEfVLMdlRc3TeN45JoXkUXGbjZRzyWSd0Dszbsh0u8TSf06iF5mWIrQA1ztuHGOZT7MKY0TF+fsKxeKxb58xWnHOS6ZnOn2U1HuMhxM23lM8lxTabtrnjyHTlxSqmJInmnOHYJA4Jym0y4xTVjkYem+oHOLiOLQT7InYIPPdesk0+7a4nSILQQOUxO9z1Wz7HUWsw7y0QZ33PlHNd9oKxhhsd92tPLgQpYKLPnbpGnjA/Uq91csGxDnfAc1sstyqjVYDUpsJ5hob/ALYQ+dZBQbJDDP5nnlzchoVmRGLfbVLh+EmfQIjFZG9lPvzTNMcjuZO+k3ATvs9hWClXeGjWxrNLuLZ1THLZMMVRD8EwOuC525N/EbypYm7MNgsSfK0GTxF1rMBVqkFjWQXR4jaAN+vEJlgMBTY12lgEcvQIx4h0jkf0WTSZUZMUnIgQDUcTzGw4/wAkZhcCwAhjZ42HJEYFgfOq/qrifuweTSfaminvsAxFJxaZIAmOnthIMfhYBPLktC+oe9cOBDT7YF0pzO+v1PylMhiah4hZFYLDkkgfPf2cVVhmxbqfmUTgWifVwH+4rVy0QMqGVi2q/RMKGHYNgPVB4eqdUTZV57inU6UsMHmEuylG2kHY3MqVFs1HAdNyfQcEsxGIxFZpNBoYItcF55WmGj4pE8Sxk31wXTu6Y3O6squ0EBnhHT0QW6gXYPJKZM1zrcDMHnbf8XtWkpV2tbAAAHLYAdFnKbiR7/mrqhsBwO6bJu+x4ceDp0TJP8TbAcTZE0vFv7h4fgd0FllIARyTWk0GxCRJGkutAMeyF79lPM+8/VX1RAEKQmkB/9k="/>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9" name="18 Rectángulo"/>
          <p:cNvSpPr/>
          <p:nvPr/>
        </p:nvSpPr>
        <p:spPr>
          <a:xfrm>
            <a:off x="0" y="6553200"/>
            <a:ext cx="9144000" cy="3317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8" name="17 Rectángulo"/>
          <p:cNvSpPr/>
          <p:nvPr/>
        </p:nvSpPr>
        <p:spPr>
          <a:xfrm>
            <a:off x="0" y="6538118"/>
            <a:ext cx="9144000" cy="369332"/>
          </a:xfrm>
          <a:prstGeom prst="rect">
            <a:avLst/>
          </a:prstGeom>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20" name="19 Conector recto"/>
          <p:cNvCxnSpPr/>
          <p:nvPr/>
        </p:nvCxnSpPr>
        <p:spPr>
          <a:xfrm>
            <a:off x="7164288" y="6597352"/>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21" name="Imagen 1" descr="13245"/>
          <p:cNvPicPr>
            <a:picLocks noChangeAspect="1" noChangeArrowheads="1"/>
          </p:cNvPicPr>
          <p:nvPr/>
        </p:nvPicPr>
        <p:blipFill>
          <a:blip r:embed="rId2" cstate="print"/>
          <a:srcRect/>
          <a:stretch>
            <a:fillRect/>
          </a:stretch>
        </p:blipFill>
        <p:spPr bwMode="auto">
          <a:xfrm>
            <a:off x="0" y="-27384"/>
            <a:ext cx="9144000" cy="648072"/>
          </a:xfrm>
          <a:prstGeom prst="rect">
            <a:avLst/>
          </a:prstGeom>
          <a:noFill/>
          <a:ln w="9525">
            <a:noFill/>
            <a:miter lim="800000"/>
            <a:headEnd/>
            <a:tailEnd/>
          </a:ln>
        </p:spPr>
      </p:pic>
      <p:grpSp>
        <p:nvGrpSpPr>
          <p:cNvPr id="2" name="12 Grupo"/>
          <p:cNvGrpSpPr/>
          <p:nvPr/>
        </p:nvGrpSpPr>
        <p:grpSpPr>
          <a:xfrm>
            <a:off x="0" y="836712"/>
            <a:ext cx="9144000" cy="774920"/>
            <a:chOff x="0" y="836713"/>
            <a:chExt cx="9144000" cy="536039"/>
          </a:xfrm>
        </p:grpSpPr>
        <p:sp>
          <p:nvSpPr>
            <p:cNvPr id="17" name="Pentágono 4"/>
            <p:cNvSpPr/>
            <p:nvPr/>
          </p:nvSpPr>
          <p:spPr>
            <a:xfrm>
              <a:off x="0" y="836713"/>
              <a:ext cx="9144000" cy="536039"/>
            </a:xfrm>
            <a:prstGeom prst="rect">
              <a:avLst/>
            </a:prstGeom>
            <a:solidFill>
              <a:srgbClr val="74BFDA"/>
            </a:solidFill>
            <a:ln/>
            <a:scene3d>
              <a:camera prst="orthographicFront"/>
              <a:lightRig rig="flat" dir="t"/>
            </a:scene3d>
          </p:spPr>
          <p:style>
            <a:lnRef idx="0">
              <a:schemeClr val="accent3"/>
            </a:lnRef>
            <a:fillRef idx="3">
              <a:schemeClr val="accent3"/>
            </a:fillRef>
            <a:effectRef idx="3">
              <a:schemeClr val="accent3"/>
            </a:effectRef>
            <a:fontRef idx="minor">
              <a:schemeClr val="lt1"/>
            </a:fontRef>
          </p:style>
          <p:txBody>
            <a:bodyPr spcFirstLastPara="0" vert="horz" wrap="square" lIns="299885" tIns="118110" rIns="220472" bIns="118110" numCol="1" spcCol="1270" anchor="ctr" anchorCtr="0">
              <a:noAutofit/>
            </a:bodyPr>
            <a:lstStyle/>
            <a:p>
              <a:pPr algn="ctr" defTabSz="1377950">
                <a:lnSpc>
                  <a:spcPct val="90000"/>
                </a:lnSpc>
                <a:spcBef>
                  <a:spcPct val="0"/>
                </a:spcBef>
                <a:spcAft>
                  <a:spcPct val="35000"/>
                </a:spcAft>
              </a:pPr>
              <a:endParaRPr lang="es-SV" sz="3100"/>
            </a:p>
          </p:txBody>
        </p:sp>
        <p:sp>
          <p:nvSpPr>
            <p:cNvPr id="12" name="11 CuadroTexto"/>
            <p:cNvSpPr txBox="1"/>
            <p:nvPr/>
          </p:nvSpPr>
          <p:spPr>
            <a:xfrm>
              <a:off x="1259632" y="836713"/>
              <a:ext cx="6912768" cy="447089"/>
            </a:xfrm>
            <a:prstGeom prst="rect">
              <a:avLst/>
            </a:prstGeom>
            <a:noFill/>
          </p:spPr>
          <p:txBody>
            <a:bodyPr wrap="square" rtlCol="0">
              <a:spAutoFit/>
            </a:bodyPr>
            <a:lstStyle/>
            <a:p>
              <a:r>
                <a:rPr lang="es-ES" sz="3600" b="1" dirty="0" smtClean="0">
                  <a:solidFill>
                    <a:schemeClr val="bg1"/>
                  </a:solidFill>
                </a:rPr>
                <a:t>RESULTADOS GENERALES</a:t>
              </a:r>
              <a:endParaRPr lang="es-ES" sz="3600" b="1" dirty="0">
                <a:solidFill>
                  <a:schemeClr val="bg1"/>
                </a:solidFill>
              </a:endParaRPr>
            </a:p>
          </p:txBody>
        </p:sp>
      </p:grpSp>
      <p:sp>
        <p:nvSpPr>
          <p:cNvPr id="26" name="22 Marcador de contenido"/>
          <p:cNvSpPr>
            <a:spLocks noGrp="1"/>
          </p:cNvSpPr>
          <p:nvPr>
            <p:ph sz="half" idx="2"/>
          </p:nvPr>
        </p:nvSpPr>
        <p:spPr>
          <a:xfrm>
            <a:off x="1403648" y="3068960"/>
            <a:ext cx="2592288" cy="3096344"/>
          </a:xfrm>
        </p:spPr>
        <p:txBody>
          <a:bodyPr>
            <a:normAutofit/>
          </a:bodyPr>
          <a:lstStyle/>
          <a:p>
            <a:pPr lvl="0"/>
            <a:endParaRPr lang="es-SV" sz="1900" dirty="0" smtClean="0"/>
          </a:p>
          <a:p>
            <a:pPr lvl="0"/>
            <a:endParaRPr lang="es-SV" sz="1900" dirty="0" smtClean="0"/>
          </a:p>
          <a:p>
            <a:pPr lvl="0"/>
            <a:endParaRPr lang="es-SV" sz="1900" dirty="0" smtClean="0"/>
          </a:p>
          <a:p>
            <a:endParaRPr lang="es-SV" sz="1900" dirty="0" smtClean="0"/>
          </a:p>
          <a:p>
            <a:endParaRPr lang="es-SV" sz="1900" dirty="0" smtClean="0"/>
          </a:p>
          <a:p>
            <a:endParaRPr lang="es-ES" dirty="0"/>
          </a:p>
        </p:txBody>
      </p:sp>
      <p:sp>
        <p:nvSpPr>
          <p:cNvPr id="22" name="22 Marcador de contenido"/>
          <p:cNvSpPr>
            <a:spLocks noGrp="1"/>
          </p:cNvSpPr>
          <p:nvPr>
            <p:ph sz="half" idx="2"/>
          </p:nvPr>
        </p:nvSpPr>
        <p:spPr>
          <a:xfrm>
            <a:off x="5148064" y="3068960"/>
            <a:ext cx="2592288" cy="3096344"/>
          </a:xfrm>
        </p:spPr>
        <p:txBody>
          <a:bodyPr>
            <a:normAutofit/>
          </a:bodyPr>
          <a:lstStyle/>
          <a:p>
            <a:pPr lvl="0"/>
            <a:endParaRPr lang="es-SV" sz="1900" dirty="0" smtClean="0"/>
          </a:p>
          <a:p>
            <a:pPr lvl="0"/>
            <a:endParaRPr lang="es-SV" sz="1900" dirty="0" smtClean="0"/>
          </a:p>
          <a:p>
            <a:pPr lvl="0"/>
            <a:endParaRPr lang="es-SV" sz="1900" dirty="0" smtClean="0"/>
          </a:p>
          <a:p>
            <a:endParaRPr lang="es-SV" sz="1900" dirty="0" smtClean="0"/>
          </a:p>
          <a:p>
            <a:endParaRPr lang="es-SV" sz="1900" dirty="0" smtClean="0"/>
          </a:p>
          <a:p>
            <a:endParaRPr lang="es-ES" dirty="0"/>
          </a:p>
        </p:txBody>
      </p:sp>
      <p:graphicFrame>
        <p:nvGraphicFramePr>
          <p:cNvPr id="28" name="27 Diagrama"/>
          <p:cNvGraphicFramePr/>
          <p:nvPr/>
        </p:nvGraphicFramePr>
        <p:xfrm>
          <a:off x="0" y="1124744"/>
          <a:ext cx="8712968"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20291756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AutoShape 6" descr="data:image/jpeg;base64,/9j/4AAQSkZJRgABAQAAAQABAAD/2wCEAAkGBxQTEhQUExQVFRUVFBQUFRQYGBcYFxgUFRQXFxUXFBQYHCggGBolHBQUITEhJSkrLi4uFx8zODMsNygtLiwBCgoKDg0OGhAQGy8kHCQsLCwsLCwsLCwsLCwsLCwsLCwsLCwsLCwsLCwsLCwsLCwsLCwsLCwsLCwsLCwsLCwsLP/AABEIALgBEQMBIgACEQEDEQH/xAAbAAABBQEBAAAAAAAAAAAAAAACAAEDBAUGB//EAE0QAAEDAQQFCQMIBwUHBQAAAAEAAhEDBBIhMQVBUWGREyIyUnGBobHRBpLBFSNCU2Ki4fAUM0NygrLSFiSTwvE0VGNzg+LjByVFw9P/xAAaAQADAQEBAQAAAAAAAAAAAAAAAQIDBAUG/8QALhEAAgIBAwMDAgYCAwAAAAAAAAECEQMSIVEEEzFBYaFS8AUUIiNxkTJCYrHR/9oADAMBAAIRAxEAPwDpG1ndZ3E7U/LO6zuJUVEyASIJE8ccOKkhfRJLg8dthcq7rO4lLlndZ3EoYTwjSuAtj8q7rO4lPyzus7iUMJ4RpXAWwuVd1ncSlyrus7iUICeEaVwFsLlXdZ3Epcq7rO4lNCUI0rgLY/Ku6zuJT8q7rO4lNCUI0rgLYqdV0dJ2zM6sCi5V3WdxKjAxPcfzwKOEqXAWC2q6+ec7ot1na6fIKTlXdZ3EqNoxPcPCfijhCiuAtkJquLnc52oZnZ/5ArHKu6zuJVVgkne4+F0f/WVZhJRQ7C5V3WPEp+Vd1ncShhKE9K4C2Fyrus7iU/Ku6zuJQwnhFILY/Ku6x4lPyruseJQwnhKkKx+Ud1jxKflXdY8ShhOAikFsflHdY8Sn5R3WPEpoQnYM/JKkO2Oazsg47zJw/H89ptedp4lC1sIkqQWwuUd1jxKXKO2niU0J4SpBY4qO2niUXKO2niUEJ4SpBbC5Q7TxKSaEkUgszGt1bMO7UnhExsJ4W6EDCeEUJQgQMJAIwEoQAMJQihPCABhKERQh41GezHySsY8JQmvbj4DzTOcRndHaZ8MPNFgORiO8fH4IoUDnGMSdvNbhhjnjs2oLbQLmOAD5jU6D/DmAe5S5DonpjF373k1o8wUZXK+xLjdfRfPKUnEPY8A3TeMEOgGDB4FdRyUdX3f+5TCeqNjnHS6IKDxOYzc7P7Tj5PVjlW9ZvEKKyMMDEYNbq3AHX9lTwdo4H1VJ7CY3KN2jiEuUG1FcO0+HolcPWP3fRFiGvjfwd6J+UG/3XeifkztPh6JxT3lKwBv7jwKe9uPh6p+SG/3neqfkhv8Aed6osBrx6p+76pwT1T4eqcUhsTGmDgAN5gYfilYAlzsgO0zl4Zp5I1N73fgjbQaPojgEYYNg4JDIeV/c9/8ABOH/AGmefxCnCcBAFe8esPdJ8invHb9xysQlCVgQSdrvd9QlB2v+56KxCUJDIIP2/uJKxCSAM+EoUFKo4tbeu3oF4NBkGMRElSNx6x4N8MFrGVqyWqJIQcoNoS5L7I7zJ8vijDTt4D1lOwBv7ie6POEpOwd59AUXJ7zxjyhLkhsHDHiiwI732h3CT5nySj9498eisQlCAIBT+y3tzPl8UV07eAHxlSGBmmvjt7AT5JADyQ3nvPlknbTAyACeTs4wE8HcOJ9EWAoTUxq7uCc0z1j4ekoHsAkkSAL2OOQxz3AJNgcNXpVaduNShdc8ta4sJjlL9MvdSkmATceQcACAuosunKFZh5J4c64Tdghw5s4hVrNRa3SDhAkUKYB7JBjub4LTp2CnS5RzGhpq1GvfvMiTGrWe0k61z4003XizfI40r4JqTs8Dnhhq1KS9uPh6oqQwCOFujAjDj1T931SvHYfD1UqUIAjBOzxSx2DifRSJwEARidg4n+lR2irdEmAMtZMqeq8NBLiGgZk4DiVzWmdNse1zWAm6ZvHATuGZEdixy5o41bZrixSyOkjddW5t680Ngc6Dr1DHNWRRcNnD8Vwte0ktBccg2JyGwAL1agwFokDWvMyfiUk1SO+HQxabkzCuHb4J7h2nw9FqVqTb7BkCHT3QjNhG3bmFUfxNesfkmX4fxL+0ZAYesfu+ifk954qRowHYD4J4XowmpxUl6nDODjJxfoR8n28T6pCkN/E+qlAShUSR8iNgS5FvVHAKWE8JWMi5JuwcAkpYTosKMy4RkZGwzPves9qYOBicDqBwPcfQor41ujcRd8HI+SBG0a8cO8ZLSyASCOzf6puVb+cfJOLOB0cO6R448CEV4jMd4x8M/NOwGncfAeZSx3cZ8ITtg9E5avUakWIzHDHwzRYAXDt4D1lLk9snvPlkpQnhFgRNpgZADuRQjhKEWAMJIoVDTNtNJrS2JcYk6sNSic1CLkyoxcnSLsKK1N5p3833sPMhHoXStnbZi60PaXBzsM3xhENbjHgsnTftDTN1tCmRLhznnq87Bo/d2riX4hjbppnU+in6NFdw/wDchvot8q3oty06u3/K5chTruqWprnHH5ndgKsR4lem1LI1xZhmMfunX2Fc7/EFCTWnZ7m/5Jyine/gxmthZFp03de9lzFrom9nzQZiN54Lr6mjW6ivJfbK01qNsqtpMvyRJuudEMbHR7Srn1yyJLHsyYdHobc90dE/Tz9TWDifiqjdPVS5zbwGIiGjKMc1x5tdudkyP4WjX9pIUbS66L118k1OcBInDo7tiwlky7XP5NoY8e9R+DqLVparLfnHZxgYzEalDb7U8sdLnGRrJPguaGj6zZ5SpevNLBznOhx14jyVuwaKNEVHFwcXMAyjojbrWUm3dys1iltSLz7eyLznNECYkYAYSRmsuppaXhrBIq43jMhoMHD4qxS0fTcwgsAvzecAA4iZ6WeoJuVpUZpjmyGsY0Sdoz7TrWexpvuVKGjKrjytR/RlzRmYGIGxoyXvNjPMb3+ZXg40tUeQxjMBDXHFxgYEzk0YFe66OdNNnYs8+q43wPHVOuQbQfnKf8f+VWwclWtPSp9pHiPRWfVYryW/CMZowHYE8J2DAcEUL6Lpn+zH+DxeoX7sv5BhKEUJ4W1mIEJwEUJ4RYAQnRJIsCkAhfRacwD2gFTQktLIIRRHZ2EjySFGMieJPnKlTwgCA0NZJMZSG4bwQAfFDyLtTxGwtJ8bwKswnupDKt1+sA9kg8ZSvu2DvJHjdhWo3ppG2fzuQBg6atj2uZdddBD5h2BgsAxiJxPFZFo0u6COVzGqpj3CVe9s7IKtxpvCWuMjA4PpEYuXJHQrW43nkt5wvXMwZ6sryeol+5K390engitEdvuzZtWlubd5XEgD9ZzpjZOcqEaSbVJAeH3cwHXi2ZiRqyPArLraNpgl8i908xmccoGsq9RqAjA6hIAHiuZv3Oiv+yC12wMEEGaj7gjaWjNVHWqo8AkOpj6JgB2UGJmTB2BWLXaGtBDplzixvaWjYs5ulHVZNKmA5mWsukgEYRECTnqRD+Al/P3RbsDBTtDfnJE03l7nOEc6SHNLQSZB7fFeyWK3seW89nQbEHAyMIx13l4lYnVeXpNqkNealKMW4Mc/Igb2yBvO1e36Ns55Nt6o95gC+boLroAJN1oGJBwyWPU1qLxXoLxqbx+e9eR+2ulWUbbWkF16CIj6NNpMyvSdI6Zp0X06d69UqPY0MEYBzovOwwHn4rzr2wNMW6ual3C4QS0OgcmydRjUs8P+e5U/8Wc5W9qWgGKZMTm8DIgbDtS+VHHntZ0i5sST0TEyArY0rQbMOG+GH0UTtJsD73OIcbggCZEZycl2OtqiYxvfcr/p1Z451MtFwuGBHPBwGIVqwvrEO5VpAuYTd6WvISoa2lWvGDTgC/EDIas0Vh0oK15twNhl6ZnXGUYJNPfYE1tuM2xucx0VKkuvANvANE4amyhsuiGDB0uNIS0zAkkumBsKEPrBry1lMtaHFvSL3OAMC7EZ71VbYa1W6XkNLTecDhInmi63DIa1G9eS/V/fqanynSYwMBkkQWt1E5ycp2617JofGjTP2W+QXjFk0RTgvIvEy7E4A7gB5r172fxs9Lmt6DNf2W7ljlr9NFwunZdtczT/AH48/RWIPiqdsb+rwH6weTtytXdw/Pcs/Up+EZwBx/ecODinulM1mLuaOm/zRXPs+S97pX+zE8jqV+7IV0pXSnufZ8vVOGDq+Xqt7MaBupw0p7g6vl6pXfs/y+qLChoST3fs+XqkiwoqADZ4FEOw+Hqov0kHK+7saiFScmP75HxV2Z0HB2Dj+CGftD896XO+rA3kj4JXn7WDvOCLHQ8b3cI+CVzce8/ioy8zHKAHYG+vYeCdzdr3fcaErCiQUtwHj6J7h2/nvlVn3B0n+9VPkEM0YnmHfdLvvFFhRzft3ZW1bjL8c15nPJ9M5SNi4kaEptN7lZLSHQANRnUSur9uXU6txlOpBDXYtbMQ9mENx1Fcc3RzxB5So4NIMFhaCASSOc8Z9i83K3rlv90ejiX6I7fdlj5LYPnb1SZv9A3ZJJ6Ub9q0aNVjQC1gF4DEXGz24ydfFYh0a4OFScjeAJaNZMTeJ17Fbo1GtB5tnYTEw+8T2i6Np1rFxb9za6T/AJLFrrtIxa0m9zJxhxbhAAz5pWfaNLvk8nEMiBdGOJbzYcQcSeCG1APHTpNuuvNAE4gYZmDmfFBy7aYF15dGd1oZM4YXcNfmmsT9IsTyL1Za0a+tUqsL2ua+Wljg26Ykj6XNjnOOOGBXoemfaepSaKVFzHua0NNS4SBAAF2XmXeA3ryyz2hzqh1SCBIa4zBzMY5wrLK1MAc45dRvf9FTk6eU348ew45YxW7Og0XWqOtNEkguNamS4gySXjE4yVY9stHmrbaweZIDMgQDNNmq/u2rmbNbWsqMdeqQ17XG7AMBwJjLFD7S6RForuqMdUunriXdBrccd21EOkyqaaXwEuox6as0hoim3NrTOcuc34lQm4H4spXcSJeSLxjWW57lzwaM5jspj4OUjKmABaSA68IMc7gVu+myPz9/Jks8Dfq2qldhgp7YaW5DPYpqGkab5awY3ScA0CMtZ2lc3Qa5pltN3RLcbxwOeQU9ie+kZbRIlpbMVDgTPZmlLppbjWdUjVo6SY0EEPlt5xhhuwBe6WWW9VHaYc7nUmTeN04FxgHMQN6EWqsWwKcgzMtdrzTNtNZuVMNwiLsDyULpmuP7KedXsOLJVqON5zhTB5t4PiBsaB5r2f2bt9P9GpS4DmU88PoN1leNMtVcDAAd7Z8lfs3tLb2tDGVXNa2AALuAAgY3dyWTpZSrdbffBUc6V7Pc9gtukaMN+dp9MHpt2HerjbdTOVRh7HtPxXjVTT9ueMbW7b0mtx7lE/StudgbVUd/1vxULof+S+f/AAH1O3+L+D2OliXRjznZY6ypbp2Lwuto+pUxe6+c5JDvMoqei35B7huE+q9DCo44KOo48uqc3Kj3EiM1G60MGb2jtcPVeKHQROJe73T53k40KNbnHu9ZWmuPJnolweyP0nRGdakO2owfFRO05ZRnaaA/6tP1XkY0Qza/g3+lMdF0xmanAf0I1w5DtyPWv7RWP/erP/i0/VOvJfk+l/xPdH9CSO5D3H25m5U/9QqxiKdMXsG4nEgkESQNiC1e2dra5zTScC0wQ0EgHWJukHFcqwxVaC6m26WVpIugkOwLC4G6SC3cboOIXUvpCLwqP50G4foYRDScS2ANa58XUSb3RUsMaKz/AGrtzsqQ9wg8bwUFp01b3iDeaNzrvd0oV3kxrJ7yfVJtJoyb4fEroeRv0J7aOeFG0a7v8Ra/iCTOas0GWpplpaDGqnTwG6WYZ6luCdQA/OweqMN3qNaXhIrTfqZA/TT+2c3scWfyAKvU0VXeQXVbxGtznuI7Dj5roAwI4T7rF24mC7QlV3SrnZjedhulyTfZka6h7mx8St8JJd2XI9C4MMezVPW93h6Ix7O0tZee8ei2Uijuy5HojwZTdAUftcfRENB0eqfed6rRSS7kuQ0R4MltgpstFANbAPKA4k/RjX2q03RdH6tvn5p6v+0Wf94jiWq0FmpPU9y3FaUQDR9Ifs2e6PRG2ysGTG+6FKkqtioEUwNQ4Jn1QPHwz80ZUb6QOaltjSQhWG0cRu9QkKoiUhRbsCaqzDAJXIdIZtcHXl36p1IHWwAxicJkZDCc+9QPZU1AAa9vdtTOpVNUDgfgp1MelElW2wQACcjltEx2jWiFpBB5pwE5a9gUNGz1ZF5wj/Td28UTLM+9Jdhjh25cEKTCkNyhIBuDpYiMh2InvGqnOIzAGGtHSoOAILp390evgo3WFx+me5G4bBNstInGmCMPot24nETs4lANH0vqWfRxus/iwjtjuUlnsZaemSJkjUcIVyE0mxMyhYCCYYwDVEtPbze9WG6PaQL0zrh74/mV0hC54GZHFUoiciqNHNGRcP4nfEoxZYye7iPiFIbSwZvb7w9VGbfS+sZ7zfVVp9hagv0f7T+I9ElH8o0vrWe8PVMjS+A1I5my6KL7O+qRIPNdLcAJF0B0/NazJwOW5bVgtLSGgYAgxztbbrcBJznvgqjo3S1Wm8VqThe6N0nmlgzDhOWXwUtWpUrurO5tPC+5uLQBIdeE6rtTEAjpSFxRlLWdEoRo2QITh248FzJs5LroqPzxMm61pvBoknPmO8FI7QxieUnDZn3yu5OD/wBjm/VwdJf3FMaw1xxHquTOjoMT5BG3Rw38R6IvH9XwFT4+TqP0lvWb7zfVM63M69P32rmho4b+I9EY0e37XH8EXi5f9BWTj5OgOkqf1lP30B0pS+sZxJ+CxBo5v+pPwRDRzdg+96o1Yvf+g0z9jXOmKX1g91x+CA6bpdf7jlm/J7eqPH1Vux6OpluLBMlClj9w0z9if5eo7Xe6ULvaCl9vgPVENHUuo3gnFgp/Vs90Krx8MVT9iCjpJtW0We6HCKzAZj6Tm5QTsT1/aBjXOF1+DiPo6jG1FyDW17NdaB8+yYAH0m7FdtdnaHv5rem7UNpWacNb22LalpW5ln2lZ1HcQgPtKNVP73/atMUxsHBOAtNWP6fkjTLky/7RnVS+8f6U3y9U1Uf5j8FrJka4fT8hplyZXy1W1UfB6Y6VtOqkPdf6rWSR3I/SGh8mT8oWo/sx7p+JTfpdrP0QO5vxK10kdxfSg0PlmRy1sO7/AA00Wvrfyei2Ekd32QaPdmOaNqP7T70eQTfodpOdU++/0Wykjuvhf0HbRi/JtbXV+89L5HqHOr/MfitqEkd6QduJh/IG14938UQ9nx1/u/itpJHenyHajwZA0E3rO8EQ0EzrP4j0WrCUJd6fIduPBl/IdPa/iPRJakJJd2fIduPBwdmDheiRdBJznEsAwwib4I7Fu2cuuObBN1gLpMF1JtKnTc0iBfOLMNUTjKr1qruVJZFIsIFS7AdBaLsuc6bt0O1xj2FaFnphopuqEPdy7zdnIuBDWgjo3iXQMsV518nRZLY2PY9hBIwe5xEtN8xIwPRI161fu4GBGBTMZGHOMHMiM8YAzwBAxUkYHsXRCqtCaM+oznZbPJEKY2KV7ceCJg3qgIwxEGb1EHu5YsnC5IEDOc/NVOUqAxzqkgzj0dxgDAEETngqUbJs0rnYlye5VLPfuuc4k83ATME5AECTqPerdkbzGkzJE4oaoEwXM3FT2Ic3vKF/eprJ0e8pIoOE0I4TQnYqKjx8/Zt1UH7zVf0h+tqf8x/85VGt+us5GPzrfFzVp6XbFer/AMyp/MSpX+Q/9SklCq2m1Fr2i6YnOO3WD4QrmeMKFl/XpaIAShHCULW0FAQnRQlCYUDCSKEoQACSOE0IAGEoRQlCABhJGGykWawQRE4Qdcat6lySdNhQEJJ4TwqAFOAnhOAgKBupIoSQB51Yar2vDrzwC6HFskuAAkTPO5pjPC8ui0Xo17C2rSfcOIhwvDEOa8OGAOBB3FXbfo3lCwzFybrRgJeWh5MZy1rR/CFdsVJzKbacgtbg3DGJJ4y48Auf1NaCstnDGhomAABJmAOiOwCB2AKxGB7EmhSEYKhUUSMeCMN3JBokqQ4A5+fgmBVtVAyHNHObkNvbxPHcow9jpdzmG5DsJwJgHt/MKdrqmGcfuGfNM68c9cZs34ZnUce5WiWQ1G3rtNoIZDXEnWCJHbiOIGpXw0alADUyEgRlcG/LHsR0y/CZzx5o7NuG3uQwQ7xvUtkHN7yme3sRWVwAMxn6KUUGc41kTHZE+YShDaSOa7DB4E9vNMe8nFZvWHEatuxClvQ2q8lnRTor0t1Sn24vHorvtYyLXXOHT/yg+qyrLXa2oHSDFRrjEZNLfQ8U3tTaeVqPqBzQTcdBMYBjZGGucd6mTl6EvwZFqsbWG+IjXLiYnXB379ZVqhaQWTOqBhDcM9mEnXjAWTWDqjGlxBMtjEYY44TiB3KWx2UtZLnEAm9hIJwGWGOMzu7Fw58blV+SPJcs1pcXG9kB1YxxnCJ2HFXWVNpkyQe7XCxjbedDiyWxBvTlERhhN7XkAU77WS5uWBInAgxnjOydaalkjLYPU2w2UNRwETry+A7VHZ7SBN97ZyEmMs8CTB3Sq+karHNkPBIjC+BgIwGerb4ZrsjLI4XQ7XqXWmU8KrZbTTa0C+wbgWjLbGB7VL+nUvrGcQtYKbW6EmiWEoUPyhS+sbxCXyhS+sbxV6ZcBceSaEoVf5SpfWNTfKdLrhGiXAao8kek7TdaREYSHHATvIx393aqOhtJTN52JMAYYkYhjBOZvd2U5QtO16VSmQHy7CM9R1TgszRoYx1R95xAHfjmDmDJIG7DaVy5sTu63Gmmda0ggEZHEdie6q9m0gxwBxEzE7MZMiZxEKOppWk0kFxkYdF3otcUnNUt2vINpeS5CQCo/LVHrH3Sm+WqO13Arbtz4J1x5NCEyz/l2jtdwST7c+A1x5OVFc9Y8Ud9208Srh9nrWP2WX/EpfB/570Vn9mba4G5ZqjodDroDodda4CQccHNOG1arLG96MnjlRTFU7TxKtaOqHlWYnpDWid7O20Z2S0f4T/gEdj0XaW1G3qFZkGZdTqAYb7qtzhT3RChK0dC3M/nUpgexVOQqyTdz/f/AKE8PGoDvd/SvPO4ugoKrJjLAhVb7trfeP8ASlyjtrPeP9KAL0bkxG5ZdttT2sJDmAywdKc3tacC3YVV5Z8SaoP8QGqdTEAbFV0CSIC53SYmrzYkBvGcEVBhuM57cWtkyJHRkv5u/fmsy2CHw+6cASQ3ES3dHVGpVjm4ytEzipRplw1uYbxBAMnviDtOPmdym5MuAbiRNy8REa2mcZxvZZ+WHVt8zkCdUDK6d+GBcMitGnUeGzUcAJAHRIAmSTe1AtOGBCzlJ3aI0cmroy7ediS66QSQIjm4BwJn/VUNKtHKEjGcd/5yVWwWoiqAHB2DmkxgMyA2DrupaUrEON5zYOIgG91QInAGSVvhyaZWKcdUaGFU4gEQOkPAR3kcNylpUyciJGInDoxPaYWdom/ziC1sENvOMEEk5DbhP4wpqNuIJxBx7RM6oPlGaItSUtK+SHGmtxywgg792ajc0uxJy2CMhLhugzjuUT6sk4znt2du1GKt2McbpBz+kNxzhyrJBN3Q4NpGtXDnNxxxwcc8ujejMbPyKj2EZ9qYWoswNRrrt3m86IJElsHYZwxEb0rW263OTgXSTheaCBnr2kZjMqsGbTUCMmK7YMp4VM1jt8Ts7U/LHb4n1XZ3DHQWiEoVQ1Tt8Tt7VcpNdcc4c6Gy4Q43cYkmcMwZEjKVMsyj5GsTYJCSp06xMyde/YN6IVd/n6prImroHjZahE0uZDmxvvAEa4lpGuSP4iqfKb/PZ2oHVHGADnE4n1WHU/qh4LxKn5L9hcec524DAwYBAEgfkwrFvaJBEy4AunadniqbK7mgNMAGdx50DMHceKK12mWUzIw5obJkNmBAnEc1xneFx9Pqhlv0ZpkWpCUpoOgGJB2dsLObbCCQCIIGcnWdp3BWaOkQMMSJgCcfeK7MvVOPhGawWrsl5F2zxHqkrUt6w9z8E6y/Pv6Q7Puel2d9LAvdaHYYy+Ac89evb8Vq2HT9OmSKVJxBMuJecw0NnXqa0dgCSS8NznFWmeuoR4LLPbJhddFKYzdfEDt5sq0PafC9cqAbmkjiWpklEupyIrtxGqe2DGjoOzjM/wBKj/txTkC67Hf54JJK49RNqweKJK72xYI5pMmMCe85ZKQe1tPWDxJ/ypJLOXWZFwNYYszPaD2jFWiWMABLqTg4kkC5VY8y2B1Tr4LmLTpG2uECpRiCMJYcrsjGRgMpzSSUvrMjQPBHwZdahbboaypTa1sXG34AAMgBuPCVTtFjtxgcuy8cWuFZrHADNrQHYtxHZKSScOqyEvBFeCC26ItTiX16jHXRMmq3Ey0knHMloWTzw4YBxnVVEuxB6TRuGZOaSS3xZpSTbM54YohcxzTgwMEyRyoqY3XY3gIxvHf5nStum7Q+oOSptY0MuBkhwgPc/Bxyww4pklt3XpI0IpaMp1aTuXNFr+dhfu3RnliN3ALSfpqs7Kz2eAc7rJgAQJz2479uKSSlZpNNjeNWXrZTtFSi9rKFnLSIvNa0OxaGgg3M8j3FVqVptAZc5KheaABNFrjF0NBvcm6cgZOJKZJTDNKV2E8SRHaNCWlzR8zD74vXKUC457XZcmMQcc8hsW3RsNVrSBZwQb5F6k15F4zALmEmJMA7UkllLPMO0n6jcnUE/wB0YZkD+708JEZcnIVl5cf/AI+njeH6huvWTyWqI3+aSS/Mz5F2lyV7VSqno2Cm3Mf7PTd0jM/qtX5hZ3yXam1HPFnm9MM5IcmC4QZbcgiRIBwxCSSf5mY1hXJEzRdouuBsdKHvLj8yCQcgGuawlgwGAjLeo3aIrksDbJda1zHXbkkloxl5oyASZIM7DOp0k/zUweJcmw81WxGjaZiP2LNQIx/u+/fl3qL58ggaOp9EARRptMhsGHGlgd/xxSSWkepmw7XuRaM0VaG0jTdY2Pm6S54begOktDjSLhMDIxxIVyz2arTpNabIx5aQJNIOwvF2F+iSJOZnekkjuyb8k6PcoWuy2lzrzbI1sloMUGxzS8yByQGPKunbhsEUamgbU6pefSeTenBgbOF04BmZbGMD4pJKXml4BY/c3f0u2f7mP8Cl/wDkkkkjWw7Xuf/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032" name="AutoShape 8" descr="data:image/jpeg;base64,/9j/4AAQSkZJRgABAQAAAQABAAD/2wCEAAkGBxQTEhQUExQVFRUVFBQUFRQYGBcYFxgUFRQXFxUXFBQYHCggGBolHBQUITEhJSkrLi4uFx8zODMsNygtLiwBCgoKDg0OGhAQGy8kHCQsLCwsLCwsLCwsLCwsLCwsLCwsLCwsLCwsLCwsLCwsLCwsLCwsLCwsLCwsLCwsLCwsLP/AABEIALgBEQMBIgACEQEDEQH/xAAbAAABBQEBAAAAAAAAAAAAAAACAAEDBAUGB//EAE0QAAEDAQQFCQMIBwUHBQAAAAEAAhEDBBIhMQVBUWGREyIyUnGBobHRBpLBFSNCU2Ki4fAUM0NygrLSFiSTwvE0VGNzg+LjByVFw9P/xAAaAQADAQEBAQAAAAAAAAAAAAAAAQIDBAUG/8QALhEAAgIBAwMDAgYCAwAAAAAAAAECEQMSIVEEEzFBYaFS8AUUIiNxkTJCYrHR/9oADAMBAAIRAxEAPwDpG1ndZ3E7U/LO6zuJUVEyASIJE8ccOKkhfRJLg8dthcq7rO4lLlndZ3EoYTwjSuAtj8q7rO4lPyzus7iUMJ4RpXAWwuVd1ncSlyrus7iUICeEaVwFsLlXdZ3Epcq7rO4lNCUI0rgLY/Ku6zuJT8q7rO4lNCUI0rgLYqdV0dJ2zM6sCi5V3WdxKjAxPcfzwKOEqXAWC2q6+ec7ot1na6fIKTlXdZ3EqNoxPcPCfijhCiuAtkJquLnc52oZnZ/5ArHKu6zuJVVgkne4+F0f/WVZhJRQ7C5V3WPEp+Vd1ncShhKE9K4C2Fyrus7iU/Ku6zuJQwnhFILY/Ku6x4lPyruseJQwnhKkKx+Ud1jxKflXdY8ShhOAikFsflHdY8Sn5R3WPEpoQnYM/JKkO2Oazsg47zJw/H89ptedp4lC1sIkqQWwuUd1jxKXKO2niU0J4SpBY4qO2niUXKO2niUEJ4SpBbC5Q7TxKSaEkUgszGt1bMO7UnhExsJ4W6EDCeEUJQgQMJAIwEoQAMJQihPCABhKERQh41GezHySsY8JQmvbj4DzTOcRndHaZ8MPNFgORiO8fH4IoUDnGMSdvNbhhjnjs2oLbQLmOAD5jU6D/DmAe5S5DonpjF373k1o8wUZXK+xLjdfRfPKUnEPY8A3TeMEOgGDB4FdRyUdX3f+5TCeqNjnHS6IKDxOYzc7P7Tj5PVjlW9ZvEKKyMMDEYNbq3AHX9lTwdo4H1VJ7CY3KN2jiEuUG1FcO0+HolcPWP3fRFiGvjfwd6J+UG/3XeifkztPh6JxT3lKwBv7jwKe9uPh6p+SG/3neqfkhv8Aed6osBrx6p+76pwT1T4eqcUhsTGmDgAN5gYfilYAlzsgO0zl4Zp5I1N73fgjbQaPojgEYYNg4JDIeV/c9/8ABOH/AGmefxCnCcBAFe8esPdJ8invHb9xysQlCVgQSdrvd9QlB2v+56KxCUJDIIP2/uJKxCSAM+EoUFKo4tbeu3oF4NBkGMRElSNx6x4N8MFrGVqyWqJIQcoNoS5L7I7zJ8vijDTt4D1lOwBv7ie6POEpOwd59AUXJ7zxjyhLkhsHDHiiwI732h3CT5nySj9498eisQlCAIBT+y3tzPl8UV07eAHxlSGBmmvjt7AT5JADyQ3nvPlknbTAyACeTs4wE8HcOJ9EWAoTUxq7uCc0z1j4ekoHsAkkSAL2OOQxz3AJNgcNXpVaduNShdc8ta4sJjlL9MvdSkmATceQcACAuosunKFZh5J4c64Tdghw5s4hVrNRa3SDhAkUKYB7JBjub4LTp2CnS5RzGhpq1GvfvMiTGrWe0k61z4003XizfI40r4JqTs8Dnhhq1KS9uPh6oqQwCOFujAjDj1T931SvHYfD1UqUIAjBOzxSx2DifRSJwEARidg4n+lR2irdEmAMtZMqeq8NBLiGgZk4DiVzWmdNse1zWAm6ZvHATuGZEdixy5o41bZrixSyOkjddW5t680Ngc6Dr1DHNWRRcNnD8Vwte0ktBccg2JyGwAL1agwFokDWvMyfiUk1SO+HQxabkzCuHb4J7h2nw9FqVqTb7BkCHT3QjNhG3bmFUfxNesfkmX4fxL+0ZAYesfu+ifk954qRowHYD4J4XowmpxUl6nDODjJxfoR8n28T6pCkN/E+qlAShUSR8iNgS5FvVHAKWE8JWMi5JuwcAkpYTosKMy4RkZGwzPves9qYOBicDqBwPcfQor41ujcRd8HI+SBG0a8cO8ZLSyASCOzf6puVb+cfJOLOB0cO6R448CEV4jMd4x8M/NOwGncfAeZSx3cZ8ITtg9E5avUakWIzHDHwzRYAXDt4D1lLk9snvPlkpQnhFgRNpgZADuRQjhKEWAMJIoVDTNtNJrS2JcYk6sNSic1CLkyoxcnSLsKK1N5p3833sPMhHoXStnbZi60PaXBzsM3xhENbjHgsnTftDTN1tCmRLhznnq87Bo/d2riX4hjbppnU+in6NFdw/wDchvot8q3oty06u3/K5chTruqWprnHH5ndgKsR4lem1LI1xZhmMfunX2Fc7/EFCTWnZ7m/5Jyine/gxmthZFp03de9lzFrom9nzQZiN54Lr6mjW6ivJfbK01qNsqtpMvyRJuudEMbHR7Srn1yyJLHsyYdHobc90dE/Tz9TWDifiqjdPVS5zbwGIiGjKMc1x5tdudkyP4WjX9pIUbS66L118k1OcBInDo7tiwlky7XP5NoY8e9R+DqLVparLfnHZxgYzEalDb7U8sdLnGRrJPguaGj6zZ5SpevNLBznOhx14jyVuwaKNEVHFwcXMAyjojbrWUm3dys1iltSLz7eyLznNECYkYAYSRmsuppaXhrBIq43jMhoMHD4qxS0fTcwgsAvzecAA4iZ6WeoJuVpUZpjmyGsY0Sdoz7TrWexpvuVKGjKrjytR/RlzRmYGIGxoyXvNjPMb3+ZXg40tUeQxjMBDXHFxgYEzk0YFe66OdNNnYs8+q43wPHVOuQbQfnKf8f+VWwclWtPSp9pHiPRWfVYryW/CMZowHYE8J2DAcEUL6Lpn+zH+DxeoX7sv5BhKEUJ4W1mIEJwEUJ4RYAQnRJIsCkAhfRacwD2gFTQktLIIRRHZ2EjySFGMieJPnKlTwgCA0NZJMZSG4bwQAfFDyLtTxGwtJ8bwKswnupDKt1+sA9kg8ZSvu2DvJHjdhWo3ppG2fzuQBg6atj2uZdddBD5h2BgsAxiJxPFZFo0u6COVzGqpj3CVe9s7IKtxpvCWuMjA4PpEYuXJHQrW43nkt5wvXMwZ6sryeol+5K390engitEdvuzZtWlubd5XEgD9ZzpjZOcqEaSbVJAeH3cwHXi2ZiRqyPArLraNpgl8i908xmccoGsq9RqAjA6hIAHiuZv3Oiv+yC12wMEEGaj7gjaWjNVHWqo8AkOpj6JgB2UGJmTB2BWLXaGtBDplzixvaWjYs5ulHVZNKmA5mWsukgEYRECTnqRD+Al/P3RbsDBTtDfnJE03l7nOEc6SHNLQSZB7fFeyWK3seW89nQbEHAyMIx13l4lYnVeXpNqkNealKMW4Mc/Igb2yBvO1e36Ns55Nt6o95gC+boLroAJN1oGJBwyWPU1qLxXoLxqbx+e9eR+2ulWUbbWkF16CIj6NNpMyvSdI6Zp0X06d69UqPY0MEYBzovOwwHn4rzr2wNMW6ual3C4QS0OgcmydRjUs8P+e5U/8Wc5W9qWgGKZMTm8DIgbDtS+VHHntZ0i5sST0TEyArY0rQbMOG+GH0UTtJsD73OIcbggCZEZycl2OtqiYxvfcr/p1Z451MtFwuGBHPBwGIVqwvrEO5VpAuYTd6WvISoa2lWvGDTgC/EDIas0Vh0oK15twNhl6ZnXGUYJNPfYE1tuM2xucx0VKkuvANvANE4amyhsuiGDB0uNIS0zAkkumBsKEPrBry1lMtaHFvSL3OAMC7EZ71VbYa1W6XkNLTecDhInmi63DIa1G9eS/V/fqanynSYwMBkkQWt1E5ycp2617JofGjTP2W+QXjFk0RTgvIvEy7E4A7gB5r172fxs9Lmt6DNf2W7ljlr9NFwunZdtczT/AH48/RWIPiqdsb+rwH6weTtytXdw/Pcs/Up+EZwBx/ecODinulM1mLuaOm/zRXPs+S97pX+zE8jqV+7IV0pXSnufZ8vVOGDq+Xqt7MaBupw0p7g6vl6pXfs/y+qLChoST3fs+XqkiwoqADZ4FEOw+Hqov0kHK+7saiFScmP75HxV2Z0HB2Dj+CGftD896XO+rA3kj4JXn7WDvOCLHQ8b3cI+CVzce8/ioy8zHKAHYG+vYeCdzdr3fcaErCiQUtwHj6J7h2/nvlVn3B0n+9VPkEM0YnmHfdLvvFFhRzft3ZW1bjL8c15nPJ9M5SNi4kaEptN7lZLSHQANRnUSur9uXU6txlOpBDXYtbMQ9mENx1Fcc3RzxB5So4NIMFhaCASSOc8Z9i83K3rlv90ejiX6I7fdlj5LYPnb1SZv9A3ZJJ6Ub9q0aNVjQC1gF4DEXGz24ydfFYh0a4OFScjeAJaNZMTeJ17Fbo1GtB5tnYTEw+8T2i6Np1rFxb9za6T/AJLFrrtIxa0m9zJxhxbhAAz5pWfaNLvk8nEMiBdGOJbzYcQcSeCG1APHTpNuuvNAE4gYZmDmfFBy7aYF15dGd1oZM4YXcNfmmsT9IsTyL1Za0a+tUqsL2ua+Wljg26Ykj6XNjnOOOGBXoemfaepSaKVFzHua0NNS4SBAAF2XmXeA3ryyz2hzqh1SCBIa4zBzMY5wrLK1MAc45dRvf9FTk6eU348ew45YxW7Og0XWqOtNEkguNamS4gySXjE4yVY9stHmrbaweZIDMgQDNNmq/u2rmbNbWsqMdeqQ17XG7AMBwJjLFD7S6RForuqMdUunriXdBrccd21EOkyqaaXwEuox6as0hoim3NrTOcuc34lQm4H4spXcSJeSLxjWW57lzwaM5jspj4OUjKmABaSA68IMc7gVu+myPz9/Jks8Dfq2qldhgp7YaW5DPYpqGkab5awY3ScA0CMtZ2lc3Qa5pltN3RLcbxwOeQU9ie+kZbRIlpbMVDgTPZmlLppbjWdUjVo6SY0EEPlt5xhhuwBe6WWW9VHaYc7nUmTeN04FxgHMQN6EWqsWwKcgzMtdrzTNtNZuVMNwiLsDyULpmuP7KedXsOLJVqON5zhTB5t4PiBsaB5r2f2bt9P9GpS4DmU88PoN1leNMtVcDAAd7Z8lfs3tLb2tDGVXNa2AALuAAgY3dyWTpZSrdbffBUc6V7Pc9gtukaMN+dp9MHpt2HerjbdTOVRh7HtPxXjVTT9ueMbW7b0mtx7lE/StudgbVUd/1vxULof+S+f/AAH1O3+L+D2OliXRjznZY6ypbp2Lwuto+pUxe6+c5JDvMoqei35B7huE+q9DCo44KOo48uqc3Kj3EiM1G60MGb2jtcPVeKHQROJe73T53k40KNbnHu9ZWmuPJnolweyP0nRGdakO2owfFRO05ZRnaaA/6tP1XkY0Qza/g3+lMdF0xmanAf0I1w5DtyPWv7RWP/erP/i0/VOvJfk+l/xPdH9CSO5D3H25m5U/9QqxiKdMXsG4nEgkESQNiC1e2dra5zTScC0wQ0EgHWJukHFcqwxVaC6m26WVpIugkOwLC4G6SC3cboOIXUvpCLwqP50G4foYRDScS2ANa58XUSb3RUsMaKz/AGrtzsqQ9wg8bwUFp01b3iDeaNzrvd0oV3kxrJ7yfVJtJoyb4fEroeRv0J7aOeFG0a7v8Ra/iCTOas0GWpplpaDGqnTwG6WYZ6luCdQA/OweqMN3qNaXhIrTfqZA/TT+2c3scWfyAKvU0VXeQXVbxGtznuI7Dj5roAwI4T7rF24mC7QlV3SrnZjedhulyTfZka6h7mx8St8JJd2XI9C4MMezVPW93h6Ix7O0tZee8ei2Uijuy5HojwZTdAUftcfRENB0eqfed6rRSS7kuQ0R4MltgpstFANbAPKA4k/RjX2q03RdH6tvn5p6v+0Wf94jiWq0FmpPU9y3FaUQDR9Ifs2e6PRG2ysGTG+6FKkqtioEUwNQ4Jn1QPHwz80ZUb6QOaltjSQhWG0cRu9QkKoiUhRbsCaqzDAJXIdIZtcHXl36p1IHWwAxicJkZDCc+9QPZU1AAa9vdtTOpVNUDgfgp1MelElW2wQACcjltEx2jWiFpBB5pwE5a9gUNGz1ZF5wj/Td28UTLM+9Jdhjh25cEKTCkNyhIBuDpYiMh2InvGqnOIzAGGtHSoOAILp390evgo3WFx+me5G4bBNstInGmCMPot24nETs4lANH0vqWfRxus/iwjtjuUlnsZaemSJkjUcIVyE0mxMyhYCCYYwDVEtPbze9WG6PaQL0zrh74/mV0hC54GZHFUoiciqNHNGRcP4nfEoxZYye7iPiFIbSwZvb7w9VGbfS+sZ7zfVVp9hagv0f7T+I9ElH8o0vrWe8PVMjS+A1I5my6KL7O+qRIPNdLcAJF0B0/NazJwOW5bVgtLSGgYAgxztbbrcBJznvgqjo3S1Wm8VqThe6N0nmlgzDhOWXwUtWpUrurO5tPC+5uLQBIdeE6rtTEAjpSFxRlLWdEoRo2QITh248FzJs5LroqPzxMm61pvBoknPmO8FI7QxieUnDZn3yu5OD/wBjm/VwdJf3FMaw1xxHquTOjoMT5BG3Rw38R6IvH9XwFT4+TqP0lvWb7zfVM63M69P32rmho4b+I9EY0e37XH8EXi5f9BWTj5OgOkqf1lP30B0pS+sZxJ+CxBo5v+pPwRDRzdg+96o1Yvf+g0z9jXOmKX1g91x+CA6bpdf7jlm/J7eqPH1Vux6OpluLBMlClj9w0z9if5eo7Xe6ULvaCl9vgPVENHUuo3gnFgp/Vs90Krx8MVT9iCjpJtW0We6HCKzAZj6Tm5QTsT1/aBjXOF1+DiPo6jG1FyDW17NdaB8+yYAH0m7FdtdnaHv5rem7UNpWacNb22LalpW5ln2lZ1HcQgPtKNVP73/atMUxsHBOAtNWP6fkjTLky/7RnVS+8f6U3y9U1Uf5j8FrJka4fT8hplyZXy1W1UfB6Y6VtOqkPdf6rWSR3I/SGh8mT8oWo/sx7p+JTfpdrP0QO5vxK10kdxfSg0PlmRy1sO7/AA00Wvrfyei2Ekd32QaPdmOaNqP7T70eQTfodpOdU++/0Wykjuvhf0HbRi/JtbXV+89L5HqHOr/MfitqEkd6QduJh/IG14938UQ9nx1/u/itpJHenyHajwZA0E3rO8EQ0EzrP4j0WrCUJd6fIduPBl/IdPa/iPRJakJJd2fIduPBwdmDheiRdBJznEsAwwib4I7Fu2cuuObBN1gLpMF1JtKnTc0iBfOLMNUTjKr1qruVJZFIsIFS7AdBaLsuc6bt0O1xj2FaFnphopuqEPdy7zdnIuBDWgjo3iXQMsV518nRZLY2PY9hBIwe5xEtN8xIwPRI161fu4GBGBTMZGHOMHMiM8YAzwBAxUkYHsXRCqtCaM+oznZbPJEKY2KV7ceCJg3qgIwxEGb1EHu5YsnC5IEDOc/NVOUqAxzqkgzj0dxgDAEETngqUbJs0rnYlye5VLPfuuc4k83ATME5AECTqPerdkbzGkzJE4oaoEwXM3FT2Ic3vKF/eprJ0e8pIoOE0I4TQnYqKjx8/Zt1UH7zVf0h+tqf8x/85VGt+us5GPzrfFzVp6XbFer/AMyp/MSpX+Q/9SklCq2m1Fr2i6YnOO3WD4QrmeMKFl/XpaIAShHCULW0FAQnRQlCYUDCSKEoQACSOE0IAGEoRQlCABhJGGykWawQRE4Qdcat6lySdNhQEJJ4TwqAFOAnhOAgKBupIoSQB51Yar2vDrzwC6HFskuAAkTPO5pjPC8ui0Xo17C2rSfcOIhwvDEOa8OGAOBB3FXbfo3lCwzFybrRgJeWh5MZy1rR/CFdsVJzKbacgtbg3DGJJ4y48Auf1NaCstnDGhomAABJmAOiOwCB2AKxGB7EmhSEYKhUUSMeCMN3JBokqQ4A5+fgmBVtVAyHNHObkNvbxPHcow9jpdzmG5DsJwJgHt/MKdrqmGcfuGfNM68c9cZs34ZnUce5WiWQ1G3rtNoIZDXEnWCJHbiOIGpXw0alADUyEgRlcG/LHsR0y/CZzx5o7NuG3uQwQ7xvUtkHN7yme3sRWVwAMxn6KUUGc41kTHZE+YShDaSOa7DB4E9vNMe8nFZvWHEatuxClvQ2q8lnRTor0t1Sn24vHorvtYyLXXOHT/yg+qyrLXa2oHSDFRrjEZNLfQ8U3tTaeVqPqBzQTcdBMYBjZGGucd6mTl6EvwZFqsbWG+IjXLiYnXB379ZVqhaQWTOqBhDcM9mEnXjAWTWDqjGlxBMtjEYY44TiB3KWx2UtZLnEAm9hIJwGWGOMzu7Fw58blV+SPJcs1pcXG9kB1YxxnCJ2HFXWVNpkyQe7XCxjbedDiyWxBvTlERhhN7XkAU77WS5uWBInAgxnjOydaalkjLYPU2w2UNRwETry+A7VHZ7SBN97ZyEmMs8CTB3Sq+karHNkPBIjC+BgIwGerb4ZrsjLI4XQ7XqXWmU8KrZbTTa0C+wbgWjLbGB7VL+nUvrGcQtYKbW6EmiWEoUPyhS+sbxCXyhS+sbxV6ZcBceSaEoVf5SpfWNTfKdLrhGiXAao8kek7TdaREYSHHATvIx393aqOhtJTN52JMAYYkYhjBOZvd2U5QtO16VSmQHy7CM9R1TgszRoYx1R95xAHfjmDmDJIG7DaVy5sTu63Gmmda0ggEZHEdie6q9m0gxwBxEzE7MZMiZxEKOppWk0kFxkYdF3otcUnNUt2vINpeS5CQCo/LVHrH3Sm+WqO13Arbtz4J1x5NCEyz/l2jtdwST7c+A1x5OVFc9Y8Ud9208Srh9nrWP2WX/EpfB/570Vn9mba4G5ZqjodDroDodda4CQccHNOG1arLG96MnjlRTFU7TxKtaOqHlWYnpDWid7O20Z2S0f4T/gEdj0XaW1G3qFZkGZdTqAYb7qtzhT3RChK0dC3M/nUpgexVOQqyTdz/f/AKE8PGoDvd/SvPO4ugoKrJjLAhVb7trfeP8ASlyjtrPeP9KAL0bkxG5ZdttT2sJDmAywdKc3tacC3YVV5Z8SaoP8QGqdTEAbFV0CSIC53SYmrzYkBvGcEVBhuM57cWtkyJHRkv5u/fmsy2CHw+6cASQ3ES3dHVGpVjm4ytEzipRplw1uYbxBAMnviDtOPmdym5MuAbiRNy8REa2mcZxvZZ+WHVt8zkCdUDK6d+GBcMitGnUeGzUcAJAHRIAmSTe1AtOGBCzlJ3aI0cmroy7ediS66QSQIjm4BwJn/VUNKtHKEjGcd/5yVWwWoiqAHB2DmkxgMyA2DrupaUrEON5zYOIgG91QInAGSVvhyaZWKcdUaGFU4gEQOkPAR3kcNylpUyciJGInDoxPaYWdom/ziC1sENvOMEEk5DbhP4wpqNuIJxBx7RM6oPlGaItSUtK+SHGmtxywgg792ajc0uxJy2CMhLhugzjuUT6sk4znt2du1GKt2McbpBz+kNxzhyrJBN3Q4NpGtXDnNxxxwcc8ujejMbPyKj2EZ9qYWoswNRrrt3m86IJElsHYZwxEb0rW263OTgXSTheaCBnr2kZjMqsGbTUCMmK7YMp4VM1jt8Ts7U/LHb4n1XZ3DHQWiEoVQ1Tt8Tt7VcpNdcc4c6Gy4Q43cYkmcMwZEjKVMsyj5GsTYJCSp06xMyde/YN6IVd/n6prImroHjZahE0uZDmxvvAEa4lpGuSP4iqfKb/PZ2oHVHGADnE4n1WHU/qh4LxKn5L9hcec524DAwYBAEgfkwrFvaJBEy4AunadniqbK7mgNMAGdx50DMHceKK12mWUzIw5obJkNmBAnEc1xneFx9Pqhlv0ZpkWpCUpoOgGJB2dsLObbCCQCIIGcnWdp3BWaOkQMMSJgCcfeK7MvVOPhGawWrsl5F2zxHqkrUt6w9z8E6y/Pv6Q7Puel2d9LAvdaHYYy+Ac89evb8Vq2HT9OmSKVJxBMuJecw0NnXqa0dgCSS8NznFWmeuoR4LLPbJhddFKYzdfEDt5sq0PafC9cqAbmkjiWpklEupyIrtxGqe2DGjoOzjM/wBKj/txTkC67Hf54JJK49RNqweKJK72xYI5pMmMCe85ZKQe1tPWDxJ/ypJLOXWZFwNYYszPaD2jFWiWMABLqTg4kkC5VY8y2B1Tr4LmLTpG2uECpRiCMJYcrsjGRgMpzSSUvrMjQPBHwZdahbboaypTa1sXG34AAMgBuPCVTtFjtxgcuy8cWuFZrHADNrQHYtxHZKSScOqyEvBFeCC26ItTiX16jHXRMmq3Ey0knHMloWTzw4YBxnVVEuxB6TRuGZOaSS3xZpSTbM54YohcxzTgwMEyRyoqY3XY3gIxvHf5nStum7Q+oOSptY0MuBkhwgPc/Bxyww4pklt3XpI0IpaMp1aTuXNFr+dhfu3RnliN3ALSfpqs7Kz2eAc7rJgAQJz2479uKSSlZpNNjeNWXrZTtFSi9rKFnLSIvNa0OxaGgg3M8j3FVqVptAZc5KheaABNFrjF0NBvcm6cgZOJKZJTDNKV2E8SRHaNCWlzR8zD74vXKUC457XZcmMQcc8hsW3RsNVrSBZwQb5F6k15F4zALmEmJMA7UkllLPMO0n6jcnUE/wB0YZkD+708JEZcnIVl5cf/AI+njeH6huvWTyWqI3+aSS/Mz5F2lyV7VSqno2Cm3Mf7PTd0jM/qtX5hZ3yXam1HPFnm9MM5IcmC4QZbcgiRIBwxCSSf5mY1hXJEzRdouuBsdKHvLj8yCQcgGuawlgwGAjLeo3aIrksDbJda1zHXbkkloxl5oyASZIM7DOp0k/zUweJcmw81WxGjaZiP2LNQIx/u+/fl3qL58ggaOp9EARRptMhsGHGlgd/xxSSWkepmw7XuRaM0VaG0jTdY2Pm6S54begOktDjSLhMDIxxIVyz2arTpNabIx5aQJNIOwvF2F+iSJOZnekkjuyb8k6PcoWuy2lzrzbI1sloMUGxzS8yByQGPKunbhsEUamgbU6pefSeTenBgbOF04BmZbGMD4pJKXml4BY/c3f0u2f7mP8Cl/wDkkkkjWw7Xuf/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036" name="AutoShape 12" descr="data:image/jpeg;base64,/9j/4AAQSkZJRgABAQAAAQABAAD/2wCEAAkGBhISEBUUEhQWFRUUGBgYGBcXGBgYGBUYGBgYFxgVGBkYGygfFxojHBQVHy8gJCcpLCwsFR4xNTAqNSYrLCkBCQoKDgwOGg8PGikfHBwpKSkpKSkpKSkpKSksKSksKSkpKSkpKSksKSkpKSwpKSwsKSwpLCwsKSwsLCksKSwpLP/AABEIALsA+QMBIgACEQEDEQH/xAAcAAACAwEBAQEAAAAAAAAAAAAEBQADBgIBBwj/xABDEAABAwIEAwUFBQYEBQUAAAABAAIRAyEEBRIxQVFhBhMiMnGBkaGx0RQjUnLBFTNC4fDxBxaSslNigpPSQ2OiwuL/xAAZAQADAQEBAAAAAAAAAAAAAAAAAQIDBAX/xAAkEQACAgICAQUBAQEAAAAAAAAAAQIREiEDMUETIjJRYaFxBP/aAAwDAQACEQMRAD8A+4qLkFdIAiiiiAIooogCKKKIAiiiiAIooogCKKKIAiiiiAIooogCKKKIAiiiiAIovNSmpAHqi8lSUAeqLyVJQB6opKkoAiiiiAKwu5Qbaqta8qBl8qSqO9K971UIuUVYqL01EWBYFFV3q6FRFgdqLzUomBJUlRRAEXqi8QBJUleFy9lAHq8lRRAHq8XoXiAIvVFEAeFq5NMLtRAFJpFed2VevEAUkOUDSrl5KAOGsKsXJeoHoA6JXmteypKAPluH7XYpu7g78zR8wmmF7du/9SmCObbH3GywBzExxPrdWNx5WlIxtn0ql24ok3bUA9AfkUfh+0+HdAFQAngQR818rp4yeSsGKPT6+kpYRKyZ9fo4+m7yvafRwKvFRfHWYkmIuiqWb1W3a54jk4/JTgPL8PrGte618zZ2kxIP7wz1I+UIuh2vxPNp43A4eiWLHZ9CD16Kiw9Lt6R5mA84JHwgoil2/p/xU3D0IPzhKmGSNj3q6FVZqn2zw53Lh6t+iIZ2nwx/9Vvtkfolsdoe94vdaSO7S4cCe9b77+5cf5rw0T3g9CDPuhGwtD7UprCzL+1tM/u4PVxj4bqM7THiG+8j9U6YskabWF6KgWUqdoHO8rgPSCV1R7QVBuQ71/knixZmq1KByzh7Qu4NAHWSjcPnbHbnSev1RTKyQ3lSUKMR1XQrqchl3eCY4xK6lKcVnFKkS57gDYc3EXtG8JViO3dMeSm53qdP1Ka2JtI1akrEHt6+bUmx+Y/Rd/5+50R/r/8AyqpiyRtJXkrIUe3LSfFTMTwI24b7qw9uaYAljr3sQYvA3hFMMkakvXBqLNP7cUQLNeTysI+KIodrcM7dxZ+YH5iUUwyQ971ea0JSxtN4Ba8HVtff2G6sv1SCz8+U8Xbe/wCito41ttTSZ5GPmhauKgloHhkX4eirrY+CCAOkTb06osmg+rjAD4Gkeq6pVA6STEcOP9kuo5uTYwZMzx96IrZi4wGgW6XNuiHKgGDazQd7TETf4hWV69NrvA49ZgXSlkgy75QPauqmZgS0OBBtZLIEhsMQYdDdRBtMbDc9VxRrumXgjV5YOkT6G6tyLDiqzU4usYs4jmEaMroE+OZk7uOwPtWfrJdmy4pPZZRyskB0mf65rn9l1ZMRYFxJIGwkplR0tGloMDb+iumVSQ8FrhqDmgzvqET0Wfru/wANfRVCGpj3NPAxubQpVzh5EWjoIKOGStm5Mni42UfkDOBftAm/u6Lb1ImD42U1Dp0xqJLGuMDaRcfIrmnWBsbHmdud7LrDYC7mhzhbfY77el1dTyiZaXEgQRIHIi3EJetEr0mctxzRNxxO23wUpY8wTaBtO/8Adens6P8AiOtyAQVeoaVUAuDpBHiEAbXkJrlixS42tl78Tfkei7a7k4C0mSgcZi4glxc47xYRtJQvfAiQ6RHGBfiOq0TMmqHrMeRA7x0dDELsZuWizzx4gn5LNjGhpjeOa8qZhPAD2WQOvw0bc/qE/vIj0+aIxHa+s0ae+J9N/wDVwWVw2KaHAOsDub2HOOKcP7PNd4tRuJ3jh6KZTUewjDK6Oqma8SZJuTxv/ZeU8zBMIXG5axhZqqQHFrGyJJJuBYDqrKmT9xVpguDg8E8haBz6oXIhvja7CftgEz7V0caNxt1hKe0FekymdBlx5GRBkRtv7UNhMW3uiHm8CIA5K1IlxNAcW07rwYoT9VnMLjIMEwjnYxogTc+qqyUho7EBdF6SVMSeB/n71zSzUDcyeieQh53sR/Yrr7a78T/efqs6c5OraxVn7Y/qUswpmdoOaX7ls87j+t0yp4HuxDiSHcgD+qn7CippYZ0kxqIEidneyParMTl1Vpa1wEkGAL7XMXWK7OhJLsofhyPINQi2tokdbLz9lvaJ1tBLZAkg/KNpC4e8taCRaYtMT6zf0V9WgKgY6W2ABBIBEOPP1QwdEbgqrngOBaDO1wLWtPU3XbOz0k/eBtry1x+SrxVRveQI0kQT8vRe/Y2tsXTqiOJA6jgpT2KkFYHJ8Q6nFOqaRY5wPmGrxWNvQpnTbUZJqvkRa8xAAeduJulmHwNd7AcPVFMiZuYcTcXg9fejW0a0ltV0tIgRvMQ/3lcvKzt40OmYrvILQHtFwQd+StFZwmKW5nzE/wBeiHyrD92CxpJDQACd4HNMAVntjdCfE0S90FrRHDT/ADXH2N1vDF/4QWz/AKSmLT96fRFByanJ+ROMV4A8NVghsOE2B3+ZTB1LS515tT+LiP1QWIqgPY51g25PQXPyVD+0VKo/7oOdrexgJGm7DqJveOCVtrY6+hnjqmkHSfb6lVNwrXNBJJPqpmZ8JnmPmElzzPalDuxTaDLJuCbg22KcbcqRLpR2NMNh2umSbGB6XUOHa2oANjvx96z+Iz6vTazQ0HWwOd4SYcTt0Uw+c4lzKjy3xt0hg0HiRNovxWlTq7/pOrao01bK6L51U2md/CLj2JfjMqpg6WsAkbR1tabpPTzfHn+B3/a6noi8qxGIe49/qZAbpMaCJmYi/JVKMoq2xRab6DRklA70qo6hpgfFWYttQA6KsQIDXUomBtJMD1SWu/MxUf3dd+nUdP3g8s2sdl0zMM3JDe8feb+D5rW4Mz9yDqmXPxLaLy9sNqCoAAQTpJEFF5thW1HN7yoGwCAAQJDiSfEboGtk+Kf5qsWBu8nbzWG03Q2Z5JTNXfQAZAAmZaATz3lYuSTLUbRXiezjXNM12xNrNtaALOueqoblTNAh4ni0ugjh+Ej4q39iU3AUg92+onTymFw/sXTJjvXTv5AtI8i8v+EOF+ACvgdOwBHV7T8jK9+2UxALNt7m1uAJsiqnY6nTBd3psOLReLxulAqNLNwHLVcifRhOGLDLGOR2i0qqpScZAEFu8mELQxLhAJgSmn2yjEQ6/Xn6hVnQq+xU4wpIROLw7JBY61pJMwZVUn8TfcE8kFDnD5k+IkF3B0af/hYn3r3EYauXfe6xIEEN8PoQzcrPuzN9Mtcw+Ug9RxBg8FMRnVSodTnOm9gbRM2HALPL6NbQ1rO7oGAQPyx7RIslH2szM/JW0ianhsTve/zCtqZNDbOk8AB5ieHEoWwbsDcXG4gD4+5e0rm+9ufxhBuruBO2956FN8BiS1uoVe6BI1aZ1HkIBuEkiUMsHl+IcwGjU7sguJm0zESAD1RXd17ioQfD4SI80Q87fiQODoYmtT1Ua2hzXOmZ8UxE77X96O+/bPekEBvhIi7gPHsBbVzXJydHbxjbJKb2tioZeAA4zMm/Himc7Jdk2K7xusiNQmL2ueB2TEDZQuhyBmGKp9PoigbIWn+9Pp9EUiI34BcXTD3tbtqBE+oI/VVYbI6VAw2XaHU3AncFx8RsI2C7xtbQ4OFy1rjfoCUrwWLr4hzHv8pqQ/T4W6YhvU3lNDQ7zV1j+YfMLmrmVOm0d49rTAMExbbb1XuaG3/UPmEtzfs23Elr3PLYYGwAOeqZKI1lsiV46CMLnFFgh9QAkahvccDtsuBntAuNQPlrIaSAbGTba6HodnKdUNc5zvC0MEQAQOO269odnKLS6l4i1xDjJvInYgdE/ZiHuyf+BVTtVhwAdTvFtDSqf2qys5xZPhABkRcn1RH+WcPpALSQNvEf64oavgadIuFNumdM3J581XIoYuiePK9l1Ooq8VmPcu1wSGjyyLzYXO268pOUZiWNraqnlDeU3JgW43KwXZoj3McyxIcA1jBcBxEu0sdfcxebbJFn1WqXtb3pY4TJk3jSNPh9SnOYZtDy0U3TUIHisRpEzpvcyAs7n+IqurtDTBdq1Da8W328q6IfIia9oVltJ7wWtqS+PNqJ4njE/wATfiiW5dXeC0VYe1xk6nCRwG39SgspFaPuzLwfF4rRBFj6xtyRlCliiPC7xAnWZAvNhsm9PX2Slo8xmCq0w5zqhc00321E3je4WSFODMiOW5WpzJtdrKneukaDpuDebzACx9ZhG4Vwe2Y8i0gv7b1XL8bAF0CSP6K5LuC1wMQs4wn+6n2n+pQZeprTxQgh2KgQLfP29EVQxI0GWiXcYuR+nsS3UBveEZhqziIaRbg6D80aRolfQVSwzqnQDfYNHqfqm+FwtNgltRmogy4kWBsQ1s2tNze6I7P4ZtVlSm9o1eZrQ5wa4hsCb845rvG5CWhhLdBIMtbLrg8SSU+zTrQkq5ZQDjL5ni0AhWtwLNBuQ06R5QSTuLAotuUguAuJIF/cutFRge4EiiBZoi+w9QZCZMnid0MnqhmnDVywsc7VIc0GQ2BtcdeqJ1Vm/vYLQ2xEXcG+P4oegyviW6qNXunMJ3BbNmwDb9OKvLa48NaCA03EXdp8f6cFxcv1+nVxbHmXYsVJey7XAEGIseh9EcH7ILLaLWS1lmgeG82334o4FZob7BWO+9Pp9EWHoVn70+n0RUpIH4KTBqsBEjjPELzGZkzvdDDqc5zQNO0sEkE8NwqMfSLzpb5nNcBwuQRvwVGWZAKOnUdTqbxBFgNYk+u26aKDs1/+w+aR9o8yxTHaKDXEd2DIZqEkmRMcgnWZn/chMy7Q0aA01HOmAYAJ3kDbrKcPl1ZEviJ8Y7GkgUNYbobMQPFfVv7LKUMJjXU3Bxd3peDdwBFO9pHVFVO11HD+BzXudDT4QI8W256KlvbFug1xTJBdoDSQDMEySJWlyxWiaWT2CDsxjnDxVYtxqu/DHDrdGYLLX0GPa9wcXOBkEm17X9CqD2/e4EtotEc3E8ByA5q7CZo+vTL3tDTriBOwFjc+qOZyx2LjSvQbRKtwtFr6xD/KACZMeUhwv6hUUVZhsAKtUgmA0scbTOkzp9tlzx7NfDO8ZmlIPIB1l7g4aRbwBuq/K3BZrN8bUOIhjR4g4kRJ3PHktPjDRZUJfpDxUJAjxaI8QHTb2hZLNsxivpbS1WnqLm1gujj3LomfxDcvr1msBpN1EnxWB0i1tx19yKoYjFloNMCTJfZtnbxc9ULgsdUotGilq1TMA+GDYGPar6Ga12gd3S1agHE6XGCZkWPRPyRemVZrWrd3V7+wDRps0bm58PsWWLibcTstHm+Y1TRe6qwMILA0aSJvOxN1mTiLXHm3dxmdwecWhVBdmfJ4BXtIMcl4QTxUqAzPNciy6jBosAFl5B6e5VhWSkIYHIqpjYGI3TLDZdWbG3CdvotY7s1U/E3n5V6OztabVBH5Wn2hKmbJxRnjVe2p4IYSBIEFEYHNC5xa+qHEQL/oisR2Ee9+o1IPQQqaX+HRDp7xFCysvdiSyHQLEG/Qys1isU+ajmgy4Axyg39FqX9iObyfel+adlm0KTnue6BAm25IAEIWgdSWyrJ8PVrsBo1XU3McSdzqHhsY4eoR1ZlaS2oQWwYIjzaTr/RAZflW7aNV7dDp16dIkgAtMOMxA96Ne2sDpqEEaTDhF3aTPwjdc3Nezo4aVJfQ3ybAd03u51aBExHHkmUJbkwqBsVTNQC5533kATaEyBXOXIGZ+9Pp9EWDZCNP3p9PoitSSBguKxgpO7x2zGlxje10vweZ1MTVpvDSKTnu1AGRZoDATzIlMa2GbUeGOEtcCD6FdPrU6dUUqYAJeNLQIaA1gkHh/EmuiiZmdvzfVB5l2eo1nd5UaXO0geYgWuLBF5lw/N9Up7SZfXqfunFoBaT49IgTNhunDvsh9IMo5Fh6gD6lNriYEu5N23PBc06eGpucD3TaYNgdOnVAJieKTY7slVxFTvO8a1pDYB1E2EG211bhuyLTT7h1QwxxdqA31ACIJ6q6VR2J3bpDd3aHB09qlMflb/4hBVswZWGumZaXRJBFwL2K9o9hcONzUd6kDf0AVVbBsojRTENDjuSdwJMlHLilocLvZbRV2DovfVIYSG6hrIMHRBtO9zCoolWYOs8VNLBGtxDnROgBszykmBdZR7K8M9fgaTHB5tD3tgyRp8R24+qyePzJja5GkzA8UkWIEDdP34MaxVe4kEObfhBJBnmSfgsti60VSWgk2BjjYLfiSvZHJ8R1Qz/uWeQEvv5iALkcZROCz5+j7ulqAuTJFydgNNx1WNeSTFxxHTe3808y7PalAiQXNiNIIj2dforcNmKm+gnPMwNSkXOaWHW0AEGTDZ2I6/BIaFDW0zbr/L9Uxz7MjWpNfo06nnwm/lETslTapBAF9UeEb9ArjpaDl8HdfDNZFuIH9dVRjsLBkT16JvSySrUbeGCf4iAfdv8ABEuyBxeAS3TsXCZ9xN1qr8mJlaVKTAPM+6660HkfcVsmZOyn5Wh5HGoD8A2IHrK97k/8JnvP0VhQyzfP61Kk5wrQ6Dp8LDcdNKzY7ZZhLZrjxAm1NsgAHfw9Frsv7M4nEUzY0mEAA1Yl0eU6NAcB6kICp/hhigZNRlTq0kGOIAO25UK49luhDU7W4/RP2kEyLBrRAPHy9F1Q7VY0VQx9cu1wBEQ0ki9hvvZG43so6nAfTLY/i3E+swrsmxmGw1TVUZrePJpIdp6kD+L12TysftS2bHA4N4Yw1H1C4gzLrTbkPWySdpsWH/cMIlsPqP3FMC4i/m4q/FduGvY4NpPY6LF0GJgTbikGEzdtIH7tzyTLnWcXHrefghGeSY4yrBMAa+nUPd6IDYtczqM31WXubizT+b/ad0od26psMOplvQtI/VcP7XU67mtAMz1iCCDf+anli8TXj1JD/JsU6o3U5ukkXbyIJHH0TKUBl2LbV8bPK4COHQ/JHSuA6JdlDP3p9PoiEM0/en0+iISQ2B45zwfuxL9J0jmeCryvJ+50moZqMfvNhrbqO+5t80RWxTaTw95hrGkkoPBYx+IqsrAaaWt/hmb6QGyOJhpTj0UGZiLt/N+hSPPu1ho1jRFPVZviLo83QDgnePddv5v0Krx+PosBDnMa4jaRqNrdeSI0m7Il0hFjM9xjKhp0KOprYGrQ50yJN5jclQftCpSbollYud3nlbAiG7+xOf29SpjS4uLhuANp6oT/ADE1je8DSRULoBIG1r+5aq6VIltW9gDezWPf+8rx/wBbj/thWDBmjTaxztRDnS695vxVv+aK757ukPc53ygKipXe5rTUEOOouERBnlwRy3STDjafQZQdsph8eWuLGiXPkiTAAbEkxfiq8M6y8ZjmsDrS86iBx0giZPASViuy/sAfRc5xdUfLS0uaBs0i5JHCT8lnHVy6oDEQmFfH6rucNMeACORBn2n4JTiMWNUjmTcc+C6eOLMuRosFKNJJkut8ldhzB534WI6hCtxI0wd5v7QPcr6WYtY4kgkfFU4syobUMTSqmardQuQC6OkkhN6D2gRSApj/AJQAT/1C/wAUlyKpTe97qlmaQTPCSeW2yZDsrQqHVRruaf8AleHfzHvRFtaNpYs7dljDwE9LH9CSuH4J7fK97ehM/NdOyHFsZFOqKjw6ZeIGmPLeboZtfG0zFTDOj8TCdPuuFa5GS4RCG1q7eLXeoj5Lz9qVvwt97voq6ufsZp70FhcJGpu14vCs/wAxYf8AEz3P/wDFV6n4L0/00VL/ABGc21Sm135SR80ywn+ImGd5tTI6SPgsFXyyTf5I/s52Wp13ltSqWRs0C7ucE2HuKZFB2bZnh8Q897Lm6oaWVXNDhePA6yFZhMJ5WVtB/DUbHtlu/uW5wnZjC026W0mmdy4Bzj6lySZ12GoPOtlMSP4ZIa8fhPL1VqnpmMkqMtj61Ck6KlVh28niseMcFYMrdZze7LD5agEh3v2PMKrH9n6bgGFgZUubT4IMgbbfRG4GvoHhgk/vKZs2oRu9n4X/AAWr4kuiI01o5b2epvdqqjWfQD2W9qYU8upMENY0TyA+aup1GubqYZbMdWni1w4FclyTVlJtdneX0w0kAACNh6o5BYI+I+iMXkyVNnoLpA7f3p9PoiQhm/vT6fREqUOQPVwratQMeJa4QRzHL4LypimNrtosEeIkQBDQ1jRHvJVeNL5+7nXpIbG8m039VxluW9zAfeoHkF3E6hJA9pHuQii7Hm7fUpdmfZmm+o6s5ztRgwCIloAHCeHNH5gfEz1KS5t9tNZ2k6aIIvLRLbE2F+YvyVR7e6IfgbUskoO8b2yXXMkx7pgLmg+hSkO0NbJ0zHO+md0qrdmqlVznGtDHGQ25twEEwFMNkNNzGte50UpaIMarkyYHyV6pWyfukNMR2qw7f4ifRp/WEmxuNFTS9uzgSB6uRj8pwdMEljbcXmf9xSLE5kwu8PlExG282TaT6CLrsLw2atD9JkdeC6rd3oLniSQRzJG8R7Fnq9Zgkkm5sePr6K6tmIFMaZL3NAPIAE/P9E/Tpk56aYHiaIb5rQbDnfdBkNI3JM+5MGZZXrAuawkc9vmjcF2TdvVOkRJHH+Vl0x0YN5PRndUkos0nkWEcFqqGIwtIFtNrfDYmxJO253SnMsV49TQNIv7THx6KtjotyHQ3X3xgOAF5vc8r8UxPZKhWOqjWIPQh8e2xHvVOXN1NOoECbEi23Aqt/ZunWqF1OqWP6dPQgrNrd2aLaoZfs3G0aLW0aut7XnUSfM2Jjxz7kM/tZjaB++w2po/iALfiJarXUsdSpUxRf3hZqD5h2u9o1326qsds69F2nEYcnhqbqbMxsCCDvzUrzooY4vP8IHNZiKfnaH3aHAA3id0J9qyj/wBr/RU+iIx2Y4JzyyuBrAElzeBuPEEH9jyr8TP+4pS/GDGwcDtBHssledM8haSwseHBw3lspoKhB4egQmOh4t7QtzI0OSdu2d2RiDD2jzwYeOccCqcb/ifhGSGio89Gx81iajdJvccil2KdoMhlzYOiQ2eIkboTtlqGTHmd/wCJIrGGUA3/AJy7xRxFrQvA/wC1Ma5rtLGNvqMuJ9OGwhAZW3C97pcTUcdnvs0nkBK0FZoBECD0HDqvR4OJyVnF/wBE1CWKQFVr1sMe8EOsNcXDwSPOBxgG+903w+NZWpGpSMgCXN/iZb4t6oXEV2hh2HCD1+YWcDxSqB1CpDiY0i8zwEfLZVycNK0Rx8mWmjdZc8SY2R5j1WcwmbimNVYaS7gCDF+XKUfSz+g6PHvO45Lwpwlk9HqpqkMO6EzxVkoSlmdJwBbUYZ6gfNXtqg7EH0KypodlFbHU6VVrnuDRHEpN+2w7GNc9wDRr8pkbQDtvEcEP20DomfAGi0bknbosrVxXjlpLSNoNxy24rSELRE50bvHZg3Uwi9z7dlRjc0ruJa2iQDbU5wEjiQ0eIpNlWZuLILnTEE/xes7oPNMrqNLXsc9xJjclwMbzKcYRv3BKTrRo8szpjn92+qGu4AgtB6ajufcmOP7Oax4HuHMAlv8Af4rLUaFZ9FzcRoAjzuEvFxYQL+3mrW4x9NjWUatV0QdzAPKNw3otko+EQ2/ILmfZwUyddQ6oJAIEmNpcSl+HwtQ+FgLyfw3j6BaDGZO6u8VHjSGgDTxPGfiqm4l+HcWsPhHA7fyVRTZlIFZ2Rqvg1C1vSZI9gT3L8joURtqcOLhPuAsFKOfMeIeCw8xce9Filq8QII5j9SLJtNaBFr6vKI4Hce4XCrOHLt9utx7DYhDPxzW7eI9I+aFrZrUdYWng3c+1PEdorx/ZqmSNNQtJMlu8+l7e2V3VwVPDUiW0y94/FuZ4j+Spo5fWLtUlo9b+9GuaRe7rz4pgfT3FULs4w2KdUaCGkA8H8Pr7l5Vy9hMuF+bZEf6VTXz4U3AVWFs8Rpc0+50j3BHZbmFCs2acmPwh4+dkh7RRQpObOhzvTWD8HhGfan7GHdI+dyEW+hNzYHhN/afovRRAsBHsCWKGpMU4nKqNUTVpjVF3NJk+0IH/ACrhfw1fef8AxWhZSDydOknncf3Xn2Cryb8VNDtg7azOYkbgTZcOJGzR9R0lCMNm+nz3RDh+o+SYFOIwrXCYh3KLEfVLMdlRc3TeN45JoXkUXGbjZRzyWSd0Dszbsh0u8TSf06iF5mWIrQA1ztuHGOZT7MKY0TF+fsKxeKxb58xWnHOS6ZnOn2U1HuMhxM23lM8lxTabtrnjyHTlxSqmJInmnOHYJA4Jym0y4xTVjkYem+oHOLiOLQT7InYIPPdesk0+7a4nSILQQOUxO9z1Wz7HUWsw7y0QZ33PlHNd9oKxhhsd92tPLgQpYKLPnbpGnjA/Uq91csGxDnfAc1sstyqjVYDUpsJ5hob/ALYQ+dZBQbJDDP5nnlzchoVmRGLfbVLh+EmfQIjFZG9lPvzTNMcjuZO+k3ATvs9hWClXeGjWxrNLuLZ1THLZMMVRD8EwOuC525N/EbypYm7MNgsSfK0GTxF1rMBVqkFjWQXR4jaAN+vEJlgMBTY12lgEcvQIx4h0jkf0WTSZUZMUnIgQDUcTzGw4/wAkZhcCwAhjZ42HJEYFgfOq/qrifuweTSfaminvsAxFJxaZIAmOnthIMfhYBPLktC+oe9cOBDT7YF0pzO+v1PylMhiah4hZFYLDkkgfPf2cVVhmxbqfmUTgWifVwH+4rVy0QMqGVi2q/RMKGHYNgPVB4eqdUTZV57inU6UsMHmEuylG2kHY3MqVFs1HAdNyfQcEsxGIxFZpNBoYItcF55WmGj4pE8Sxk31wXTu6Y3O6squ0EBnhHT0QW6gXYPJKZM1zrcDMHnbf8XtWkpV2tbAAAHLYAdFnKbiR7/mrqhsBwO6bJu+x4ceDp0TJP8TbAcTZE0vFv7h4fgd0FllIARyTWk0GxCRJGkutAMeyF79lPM+8/VX1RAEKQmkB/9k="/>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9" name="18 Rectángulo"/>
          <p:cNvSpPr/>
          <p:nvPr/>
        </p:nvSpPr>
        <p:spPr>
          <a:xfrm>
            <a:off x="0" y="6553200"/>
            <a:ext cx="9144000" cy="3317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8" name="17 Rectángulo"/>
          <p:cNvSpPr/>
          <p:nvPr/>
        </p:nvSpPr>
        <p:spPr>
          <a:xfrm>
            <a:off x="0" y="6538118"/>
            <a:ext cx="9144000" cy="369332"/>
          </a:xfrm>
          <a:prstGeom prst="rect">
            <a:avLst/>
          </a:prstGeom>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20" name="19 Conector recto"/>
          <p:cNvCxnSpPr/>
          <p:nvPr/>
        </p:nvCxnSpPr>
        <p:spPr>
          <a:xfrm>
            <a:off x="7164288" y="6597352"/>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21" name="Imagen 1" descr="13245"/>
          <p:cNvPicPr>
            <a:picLocks noChangeAspect="1" noChangeArrowheads="1"/>
          </p:cNvPicPr>
          <p:nvPr/>
        </p:nvPicPr>
        <p:blipFill>
          <a:blip r:embed="rId2" cstate="print"/>
          <a:srcRect/>
          <a:stretch>
            <a:fillRect/>
          </a:stretch>
        </p:blipFill>
        <p:spPr bwMode="auto">
          <a:xfrm>
            <a:off x="0" y="-27384"/>
            <a:ext cx="9144000" cy="648072"/>
          </a:xfrm>
          <a:prstGeom prst="rect">
            <a:avLst/>
          </a:prstGeom>
          <a:noFill/>
          <a:ln w="9525">
            <a:noFill/>
            <a:miter lim="800000"/>
            <a:headEnd/>
            <a:tailEnd/>
          </a:ln>
        </p:spPr>
      </p:pic>
      <p:grpSp>
        <p:nvGrpSpPr>
          <p:cNvPr id="2" name="12 Grupo"/>
          <p:cNvGrpSpPr/>
          <p:nvPr/>
        </p:nvGrpSpPr>
        <p:grpSpPr>
          <a:xfrm>
            <a:off x="0" y="1412776"/>
            <a:ext cx="9144000" cy="864096"/>
            <a:chOff x="0" y="836713"/>
            <a:chExt cx="9144000" cy="536039"/>
          </a:xfrm>
        </p:grpSpPr>
        <p:sp>
          <p:nvSpPr>
            <p:cNvPr id="17" name="Pentágono 4"/>
            <p:cNvSpPr/>
            <p:nvPr/>
          </p:nvSpPr>
          <p:spPr>
            <a:xfrm>
              <a:off x="0" y="836713"/>
              <a:ext cx="9144000" cy="536039"/>
            </a:xfrm>
            <a:prstGeom prst="rect">
              <a:avLst/>
            </a:prstGeom>
            <a:solidFill>
              <a:srgbClr val="74BFDA"/>
            </a:solidFill>
            <a:ln/>
            <a:scene3d>
              <a:camera prst="orthographicFront"/>
              <a:lightRig rig="flat" dir="t"/>
            </a:scene3d>
          </p:spPr>
          <p:style>
            <a:lnRef idx="0">
              <a:schemeClr val="accent3"/>
            </a:lnRef>
            <a:fillRef idx="3">
              <a:schemeClr val="accent3"/>
            </a:fillRef>
            <a:effectRef idx="3">
              <a:schemeClr val="accent3"/>
            </a:effectRef>
            <a:fontRef idx="minor">
              <a:schemeClr val="lt1"/>
            </a:fontRef>
          </p:style>
          <p:txBody>
            <a:bodyPr spcFirstLastPara="0" vert="horz" wrap="square" lIns="299885" tIns="118110" rIns="220472" bIns="118110" numCol="1" spcCol="1270" anchor="ctr" anchorCtr="0">
              <a:noAutofit/>
            </a:bodyPr>
            <a:lstStyle/>
            <a:p>
              <a:pPr algn="ctr" defTabSz="1377950">
                <a:lnSpc>
                  <a:spcPct val="90000"/>
                </a:lnSpc>
                <a:spcBef>
                  <a:spcPct val="0"/>
                </a:spcBef>
                <a:spcAft>
                  <a:spcPct val="35000"/>
                </a:spcAft>
              </a:pPr>
              <a:endParaRPr lang="es-SV" sz="3100"/>
            </a:p>
          </p:txBody>
        </p:sp>
        <p:sp>
          <p:nvSpPr>
            <p:cNvPr id="12" name="11 CuadroTexto"/>
            <p:cNvSpPr txBox="1"/>
            <p:nvPr/>
          </p:nvSpPr>
          <p:spPr>
            <a:xfrm>
              <a:off x="179512" y="996277"/>
              <a:ext cx="8172400" cy="286444"/>
            </a:xfrm>
            <a:prstGeom prst="rect">
              <a:avLst/>
            </a:prstGeom>
            <a:noFill/>
          </p:spPr>
          <p:txBody>
            <a:bodyPr wrap="square" rtlCol="0">
              <a:spAutoFit/>
            </a:bodyPr>
            <a:lstStyle/>
            <a:p>
              <a:pPr algn="ctr"/>
              <a:r>
                <a:rPr lang="es-ES" sz="3600" b="1" dirty="0" smtClean="0">
                  <a:solidFill>
                    <a:schemeClr val="bg1"/>
                  </a:solidFill>
                </a:rPr>
                <a:t>PRODUCCIÓN  DE ABRIL A JUNIO  2013</a:t>
              </a:r>
              <a:endParaRPr lang="es-ES" sz="3600" b="1" dirty="0">
                <a:solidFill>
                  <a:schemeClr val="bg1"/>
                </a:solidFill>
              </a:endParaRPr>
            </a:p>
          </p:txBody>
        </p:sp>
      </p:grpSp>
      <p:sp>
        <p:nvSpPr>
          <p:cNvPr id="22" name="22 Marcador de contenido"/>
          <p:cNvSpPr>
            <a:spLocks noGrp="1"/>
          </p:cNvSpPr>
          <p:nvPr>
            <p:ph sz="half" idx="2"/>
          </p:nvPr>
        </p:nvSpPr>
        <p:spPr>
          <a:xfrm>
            <a:off x="5148064" y="3068960"/>
            <a:ext cx="2592288" cy="3096344"/>
          </a:xfrm>
        </p:spPr>
        <p:txBody>
          <a:bodyPr>
            <a:normAutofit/>
          </a:bodyPr>
          <a:lstStyle/>
          <a:p>
            <a:pPr lvl="0"/>
            <a:endParaRPr lang="es-SV" sz="1900" dirty="0" smtClean="0"/>
          </a:p>
          <a:p>
            <a:pPr lvl="0"/>
            <a:endParaRPr lang="es-SV" sz="1900" dirty="0" smtClean="0"/>
          </a:p>
          <a:p>
            <a:pPr lvl="0"/>
            <a:endParaRPr lang="es-SV" sz="1900" dirty="0" smtClean="0"/>
          </a:p>
          <a:p>
            <a:endParaRPr lang="es-SV" sz="1900" dirty="0" smtClean="0"/>
          </a:p>
          <a:p>
            <a:endParaRPr lang="es-SV" sz="1900" dirty="0" smtClean="0"/>
          </a:p>
          <a:p>
            <a:endParaRPr lang="es-ES" dirty="0"/>
          </a:p>
        </p:txBody>
      </p:sp>
      <p:graphicFrame>
        <p:nvGraphicFramePr>
          <p:cNvPr id="24" name="23 Tabla"/>
          <p:cNvGraphicFramePr>
            <a:graphicFrameLocks noGrp="1"/>
          </p:cNvGraphicFramePr>
          <p:nvPr/>
        </p:nvGraphicFramePr>
        <p:xfrm>
          <a:off x="323528" y="3008686"/>
          <a:ext cx="8424936" cy="2220514"/>
        </p:xfrm>
        <a:graphic>
          <a:graphicData uri="http://schemas.openxmlformats.org/drawingml/2006/table">
            <a:tbl>
              <a:tblPr/>
              <a:tblGrid>
                <a:gridCol w="1728192"/>
                <a:gridCol w="1593784"/>
                <a:gridCol w="1266603"/>
                <a:gridCol w="1284876"/>
                <a:gridCol w="895297"/>
                <a:gridCol w="1656184"/>
              </a:tblGrid>
              <a:tr h="708346">
                <a:tc>
                  <a:txBody>
                    <a:bodyPr/>
                    <a:lstStyle/>
                    <a:p>
                      <a:pPr algn="ctr" fontAlgn="b"/>
                      <a:r>
                        <a:rPr lang="es-ES" sz="1600" b="1" i="0" u="none" strike="noStrike" dirty="0">
                          <a:solidFill>
                            <a:srgbClr val="FFFFFF"/>
                          </a:solidFill>
                          <a:latin typeface="Calibri"/>
                        </a:rPr>
                        <a:t>TIPO DE PLAN</a:t>
                      </a: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49B"/>
                    </a:solidFill>
                  </a:tcPr>
                </a:tc>
                <a:tc>
                  <a:txBody>
                    <a:bodyPr/>
                    <a:lstStyle/>
                    <a:p>
                      <a:pPr algn="ctr" fontAlgn="b"/>
                      <a:r>
                        <a:rPr lang="es-ES" sz="1600" b="1" i="0" u="none" strike="noStrike" dirty="0">
                          <a:solidFill>
                            <a:srgbClr val="FFFFFF"/>
                          </a:solidFill>
                          <a:latin typeface="Calibri"/>
                        </a:rPr>
                        <a:t>CONTRIBUYENTES CONTACTADOS</a:t>
                      </a: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49B"/>
                    </a:solidFill>
                  </a:tcPr>
                </a:tc>
                <a:tc>
                  <a:txBody>
                    <a:bodyPr/>
                    <a:lstStyle/>
                    <a:p>
                      <a:pPr algn="ctr" fontAlgn="b"/>
                      <a:r>
                        <a:rPr lang="es-ES" sz="1600" b="1" i="0" u="none" strike="noStrike" dirty="0">
                          <a:solidFill>
                            <a:srgbClr val="FFFFFF"/>
                          </a:solidFill>
                          <a:latin typeface="Calibri"/>
                        </a:rPr>
                        <a:t>VALOR</a:t>
                      </a: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49B"/>
                    </a:solidFill>
                  </a:tcPr>
                </a:tc>
                <a:tc>
                  <a:txBody>
                    <a:bodyPr/>
                    <a:lstStyle/>
                    <a:p>
                      <a:pPr algn="ctr" fontAlgn="b"/>
                      <a:r>
                        <a:rPr lang="es-ES" sz="1600" b="1" i="0" u="none" strike="noStrike" dirty="0">
                          <a:solidFill>
                            <a:srgbClr val="FFFFFF"/>
                          </a:solidFill>
                          <a:latin typeface="Calibri"/>
                        </a:rPr>
                        <a:t>MULTA</a:t>
                      </a: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49B"/>
                    </a:solidFill>
                  </a:tcPr>
                </a:tc>
                <a:tc>
                  <a:txBody>
                    <a:bodyPr/>
                    <a:lstStyle/>
                    <a:p>
                      <a:pPr algn="ctr" fontAlgn="b"/>
                      <a:r>
                        <a:rPr lang="es-ES" sz="1600" b="1" i="0" u="none" strike="noStrike" dirty="0">
                          <a:solidFill>
                            <a:srgbClr val="FFFFFF"/>
                          </a:solidFill>
                          <a:latin typeface="Calibri"/>
                        </a:rPr>
                        <a:t>INTERÉS</a:t>
                      </a: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49B"/>
                    </a:solidFill>
                  </a:tcPr>
                </a:tc>
                <a:tc>
                  <a:txBody>
                    <a:bodyPr/>
                    <a:lstStyle/>
                    <a:p>
                      <a:pPr algn="ctr" fontAlgn="b"/>
                      <a:r>
                        <a:rPr lang="es-ES" sz="1600" b="1" i="0" u="none" strike="noStrike" dirty="0">
                          <a:solidFill>
                            <a:srgbClr val="FFFFFF"/>
                          </a:solidFill>
                          <a:latin typeface="Calibri"/>
                        </a:rPr>
                        <a:t>TOTAL PRODUCCIÓN</a:t>
                      </a: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49B"/>
                    </a:solidFill>
                  </a:tcPr>
                </a:tc>
              </a:tr>
              <a:tr h="504056">
                <a:tc>
                  <a:txBody>
                    <a:bodyPr/>
                    <a:lstStyle/>
                    <a:p>
                      <a:pPr algn="ctr" fontAlgn="b"/>
                      <a:r>
                        <a:rPr lang="es-ES" sz="1600" b="0" i="0" u="none" strike="noStrike" dirty="0">
                          <a:solidFill>
                            <a:srgbClr val="000000"/>
                          </a:solidFill>
                          <a:latin typeface="Calibri"/>
                        </a:rPr>
                        <a:t>PLAN PREVENTIVO </a:t>
                      </a: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                                                      16,593   </a:t>
                      </a: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 </a:t>
                      </a: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 </a:t>
                      </a: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 </a:t>
                      </a: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 </a:t>
                      </a:r>
                      <a:r>
                        <a:rPr lang="es-ES" sz="1600" b="0" i="0" u="none" strike="noStrike" dirty="0" smtClean="0">
                          <a:solidFill>
                            <a:srgbClr val="000000"/>
                          </a:solidFill>
                          <a:latin typeface="Calibri"/>
                        </a:rPr>
                        <a:t>$ 1,095,686.35 </a:t>
                      </a:r>
                      <a:endParaRPr lang="es-ES" sz="1600" b="0" i="0" u="none" strike="noStrike" dirty="0">
                        <a:solidFill>
                          <a:srgbClr val="000000"/>
                        </a:solidFill>
                        <a:latin typeface="Calibri"/>
                      </a:endParaRP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ctr" fontAlgn="b"/>
                      <a:r>
                        <a:rPr lang="es-ES" sz="1600" b="0" i="0" u="none" strike="noStrike" dirty="0">
                          <a:solidFill>
                            <a:srgbClr val="000000"/>
                          </a:solidFill>
                          <a:latin typeface="Calibri"/>
                        </a:rPr>
                        <a:t>PLAN CORRECTIVO</a:t>
                      </a: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                   </a:t>
                      </a:r>
                      <a:r>
                        <a:rPr lang="es-ES" sz="1600" b="0" i="0" u="none" strike="noStrike" dirty="0" smtClean="0">
                          <a:solidFill>
                            <a:srgbClr val="000000"/>
                          </a:solidFill>
                          <a:latin typeface="Calibri"/>
                        </a:rPr>
                        <a:t>                                    </a:t>
                      </a:r>
                      <a:r>
                        <a:rPr lang="es-ES" sz="1600" b="0" i="0" u="none" strike="noStrike" dirty="0">
                          <a:solidFill>
                            <a:srgbClr val="000000"/>
                          </a:solidFill>
                          <a:latin typeface="Calibri"/>
                        </a:rPr>
                        <a:t>6,618   </a:t>
                      </a: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 </a:t>
                      </a:r>
                      <a:r>
                        <a:rPr lang="es-ES" sz="1600" b="0" i="0" u="none" strike="noStrike" dirty="0" smtClean="0">
                          <a:solidFill>
                            <a:srgbClr val="000000"/>
                          </a:solidFill>
                          <a:latin typeface="Calibri"/>
                        </a:rPr>
                        <a:t>$ 443,326.19 </a:t>
                      </a:r>
                      <a:endParaRPr lang="es-ES" sz="1600" b="0" i="0" u="none" strike="noStrike" dirty="0">
                        <a:solidFill>
                          <a:srgbClr val="000000"/>
                        </a:solidFill>
                        <a:latin typeface="Calibri"/>
                      </a:endParaRP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 </a:t>
                      </a:r>
                      <a:r>
                        <a:rPr lang="es-ES" sz="1600" b="0" i="0" u="none" strike="noStrike" dirty="0" smtClean="0">
                          <a:solidFill>
                            <a:srgbClr val="000000"/>
                          </a:solidFill>
                          <a:latin typeface="Calibri"/>
                        </a:rPr>
                        <a:t>$</a:t>
                      </a:r>
                      <a:r>
                        <a:rPr lang="es-ES" sz="1600" b="0" i="0" u="none" strike="noStrike" baseline="0" dirty="0" smtClean="0">
                          <a:solidFill>
                            <a:srgbClr val="000000"/>
                          </a:solidFill>
                          <a:latin typeface="Calibri"/>
                        </a:rPr>
                        <a:t> </a:t>
                      </a:r>
                      <a:r>
                        <a:rPr lang="es-ES" sz="1600" b="0" i="0" u="none" strike="noStrike" dirty="0" smtClean="0">
                          <a:solidFill>
                            <a:srgbClr val="000000"/>
                          </a:solidFill>
                          <a:latin typeface="Calibri"/>
                        </a:rPr>
                        <a:t>2,024.66 </a:t>
                      </a:r>
                      <a:endParaRPr lang="es-ES" sz="1600" b="0" i="0" u="none" strike="noStrike" dirty="0">
                        <a:solidFill>
                          <a:srgbClr val="000000"/>
                        </a:solidFill>
                        <a:latin typeface="Calibri"/>
                      </a:endParaRP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 </a:t>
                      </a:r>
                      <a:r>
                        <a:rPr lang="es-ES" sz="1600" b="0" i="0" u="none" strike="noStrike" dirty="0" smtClean="0">
                          <a:solidFill>
                            <a:srgbClr val="000000"/>
                          </a:solidFill>
                          <a:latin typeface="Calibri"/>
                        </a:rPr>
                        <a:t>$ 643.56 </a:t>
                      </a:r>
                      <a:endParaRPr lang="es-ES" sz="1600" b="0" i="0" u="none" strike="noStrike" dirty="0">
                        <a:solidFill>
                          <a:srgbClr val="000000"/>
                        </a:solidFill>
                        <a:latin typeface="Calibri"/>
                      </a:endParaRP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 </a:t>
                      </a:r>
                      <a:r>
                        <a:rPr lang="es-ES" sz="1600" b="0" i="0" u="none" strike="noStrike" dirty="0" smtClean="0">
                          <a:solidFill>
                            <a:srgbClr val="000000"/>
                          </a:solidFill>
                          <a:latin typeface="Calibri"/>
                        </a:rPr>
                        <a:t>$ 445,994.41 </a:t>
                      </a:r>
                      <a:endParaRPr lang="es-ES" sz="1600" b="0" i="0" u="none" strike="noStrike" dirty="0">
                        <a:solidFill>
                          <a:srgbClr val="000000"/>
                        </a:solidFill>
                        <a:latin typeface="Calibri"/>
                      </a:endParaRP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ctr" fontAlgn="b"/>
                      <a:r>
                        <a:rPr lang="es-ES" sz="1600" b="1" i="0" u="none" strike="noStrike" dirty="0">
                          <a:solidFill>
                            <a:srgbClr val="000000"/>
                          </a:solidFill>
                          <a:latin typeface="Calibri"/>
                        </a:rPr>
                        <a:t>TOTAL</a:t>
                      </a: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ES" sz="1600" b="1" i="0" u="none" strike="noStrike" dirty="0">
                          <a:solidFill>
                            <a:srgbClr val="000000"/>
                          </a:solidFill>
                          <a:latin typeface="Calibri"/>
                        </a:rPr>
                        <a:t>                                                      23,211   </a:t>
                      </a: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ES" sz="1600" b="1" i="0" u="none" strike="noStrike" dirty="0">
                          <a:solidFill>
                            <a:srgbClr val="000000"/>
                          </a:solidFill>
                          <a:latin typeface="Calibri"/>
                        </a:rPr>
                        <a:t> </a:t>
                      </a:r>
                      <a:r>
                        <a:rPr lang="es-ES" sz="1600" b="1" i="0" u="none" strike="noStrike" dirty="0" smtClean="0">
                          <a:solidFill>
                            <a:srgbClr val="000000"/>
                          </a:solidFill>
                          <a:latin typeface="Calibri"/>
                        </a:rPr>
                        <a:t>$ 443,326.19 </a:t>
                      </a:r>
                      <a:endParaRPr lang="es-ES" sz="1600" b="1" i="0" u="none" strike="noStrike" dirty="0">
                        <a:solidFill>
                          <a:srgbClr val="000000"/>
                        </a:solidFill>
                        <a:latin typeface="Calibri"/>
                      </a:endParaRP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ES" sz="1600" b="1" i="0" u="none" strike="noStrike" dirty="0">
                          <a:solidFill>
                            <a:srgbClr val="000000"/>
                          </a:solidFill>
                          <a:latin typeface="Calibri"/>
                        </a:rPr>
                        <a:t> </a:t>
                      </a:r>
                      <a:r>
                        <a:rPr lang="es-ES" sz="1600" b="1" i="0" u="none" strike="noStrike" dirty="0" smtClean="0">
                          <a:solidFill>
                            <a:srgbClr val="000000"/>
                          </a:solidFill>
                          <a:latin typeface="Calibri"/>
                        </a:rPr>
                        <a:t>$ 2,024.66 </a:t>
                      </a:r>
                      <a:endParaRPr lang="es-ES" sz="1600" b="1" i="0" u="none" strike="noStrike" dirty="0">
                        <a:solidFill>
                          <a:srgbClr val="000000"/>
                        </a:solidFill>
                        <a:latin typeface="Calibri"/>
                      </a:endParaRP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ES" sz="1600" b="1" i="0" u="none" strike="noStrike" dirty="0">
                          <a:solidFill>
                            <a:srgbClr val="000000"/>
                          </a:solidFill>
                          <a:latin typeface="Calibri"/>
                        </a:rPr>
                        <a:t> $ </a:t>
                      </a:r>
                      <a:r>
                        <a:rPr lang="es-ES" sz="1600" b="1" i="0" u="none" strike="noStrike" dirty="0" smtClean="0">
                          <a:solidFill>
                            <a:srgbClr val="000000"/>
                          </a:solidFill>
                          <a:latin typeface="Calibri"/>
                        </a:rPr>
                        <a:t>643.56 </a:t>
                      </a:r>
                      <a:endParaRPr lang="es-ES" sz="1600" b="1" i="0" u="none" strike="noStrike" dirty="0">
                        <a:solidFill>
                          <a:srgbClr val="000000"/>
                        </a:solidFill>
                        <a:latin typeface="Calibri"/>
                      </a:endParaRP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ES" sz="1600" b="1" i="0" u="none" strike="noStrike" dirty="0">
                          <a:solidFill>
                            <a:srgbClr val="000000"/>
                          </a:solidFill>
                          <a:latin typeface="Calibri"/>
                        </a:rPr>
                        <a:t> </a:t>
                      </a:r>
                      <a:r>
                        <a:rPr lang="es-ES" sz="1600" b="1" i="0" u="none" strike="noStrike" dirty="0" smtClean="0">
                          <a:solidFill>
                            <a:srgbClr val="000000"/>
                          </a:solidFill>
                          <a:latin typeface="Calibri"/>
                        </a:rPr>
                        <a:t>$ 1,541,680.76 </a:t>
                      </a:r>
                      <a:endParaRPr lang="es-ES" sz="1600" b="1" i="0" u="none" strike="noStrike" dirty="0">
                        <a:solidFill>
                          <a:srgbClr val="000000"/>
                        </a:solidFill>
                        <a:latin typeface="Calibri"/>
                      </a:endParaRPr>
                    </a:p>
                  </a:txBody>
                  <a:tcPr marL="6855" marR="6855" marT="68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bl>
          </a:graphicData>
        </a:graphic>
      </p:graphicFrame>
    </p:spTree>
    <p:extLst>
      <p:ext uri="{BB962C8B-B14F-4D97-AF65-F5344CB8AC3E}">
        <p14:creationId xmlns="" xmlns:p14="http://schemas.microsoft.com/office/powerpoint/2010/main" val="20291756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AutoShape 6" descr="data:image/jpeg;base64,/9j/4AAQSkZJRgABAQAAAQABAAD/2wCEAAkGBxQTEhQUExQVFRUVFBQUFRQYGBcYFxgUFRQXFxUXFBQYHCggGBolHBQUITEhJSkrLi4uFx8zODMsNygtLiwBCgoKDg0OGhAQGy8kHCQsLCwsLCwsLCwsLCwsLCwsLCwsLCwsLCwsLCwsLCwsLCwsLCwsLCwsLCwsLCwsLCwsLP/AABEIALgBEQMBIgACEQEDEQH/xAAbAAABBQEBAAAAAAAAAAAAAAACAAEDBAUGB//EAE0QAAEDAQQFCQMIBwUHBQAAAAEAAhEDBBIhMQVBUWGREyIyUnGBobHRBpLBFSNCU2Ki4fAUM0NygrLSFiSTwvE0VGNzg+LjByVFw9P/xAAaAQADAQEBAQAAAAAAAAAAAAAAAQIDBAUG/8QALhEAAgIBAwMDAgYCAwAAAAAAAAECEQMSIVEEEzFBYaFS8AUUIiNxkTJCYrHR/9oADAMBAAIRAxEAPwDpG1ndZ3E7U/LO6zuJUVEyASIJE8ccOKkhfRJLg8dthcq7rO4lLlndZ3EoYTwjSuAtj8q7rO4lPyzus7iUMJ4RpXAWwuVd1ncSlyrus7iUICeEaVwFsLlXdZ3Epcq7rO4lNCUI0rgLY/Ku6zuJT8q7rO4lNCUI0rgLYqdV0dJ2zM6sCi5V3WdxKjAxPcfzwKOEqXAWC2q6+ec7ot1na6fIKTlXdZ3EqNoxPcPCfijhCiuAtkJquLnc52oZnZ/5ArHKu6zuJVVgkne4+F0f/WVZhJRQ7C5V3WPEp+Vd1ncShhKE9K4C2Fyrus7iU/Ku6zuJQwnhFILY/Ku6x4lPyruseJQwnhKkKx+Ud1jxKflXdY8ShhOAikFsflHdY8Sn5R3WPEpoQnYM/JKkO2Oazsg47zJw/H89ptedp4lC1sIkqQWwuUd1jxKXKO2niU0J4SpBY4qO2niUXKO2niUEJ4SpBbC5Q7TxKSaEkUgszGt1bMO7UnhExsJ4W6EDCeEUJQgQMJAIwEoQAMJQihPCABhKERQh41GezHySsY8JQmvbj4DzTOcRndHaZ8MPNFgORiO8fH4IoUDnGMSdvNbhhjnjs2oLbQLmOAD5jU6D/DmAe5S5DonpjF373k1o8wUZXK+xLjdfRfPKUnEPY8A3TeMEOgGDB4FdRyUdX3f+5TCeqNjnHS6IKDxOYzc7P7Tj5PVjlW9ZvEKKyMMDEYNbq3AHX9lTwdo4H1VJ7CY3KN2jiEuUG1FcO0+HolcPWP3fRFiGvjfwd6J+UG/3XeifkztPh6JxT3lKwBv7jwKe9uPh6p+SG/3neqfkhv8Aed6osBrx6p+76pwT1T4eqcUhsTGmDgAN5gYfilYAlzsgO0zl4Zp5I1N73fgjbQaPojgEYYNg4JDIeV/c9/8ABOH/AGmefxCnCcBAFe8esPdJ8invHb9xysQlCVgQSdrvd9QlB2v+56KxCUJDIIP2/uJKxCSAM+EoUFKo4tbeu3oF4NBkGMRElSNx6x4N8MFrGVqyWqJIQcoNoS5L7I7zJ8vijDTt4D1lOwBv7ie6POEpOwd59AUXJ7zxjyhLkhsHDHiiwI732h3CT5nySj9498eisQlCAIBT+y3tzPl8UV07eAHxlSGBmmvjt7AT5JADyQ3nvPlknbTAyACeTs4wE8HcOJ9EWAoTUxq7uCc0z1j4ekoHsAkkSAL2OOQxz3AJNgcNXpVaduNShdc8ta4sJjlL9MvdSkmATceQcACAuosunKFZh5J4c64Tdghw5s4hVrNRa3SDhAkUKYB7JBjub4LTp2CnS5RzGhpq1GvfvMiTGrWe0k61z4003XizfI40r4JqTs8Dnhhq1KS9uPh6oqQwCOFujAjDj1T931SvHYfD1UqUIAjBOzxSx2DifRSJwEARidg4n+lR2irdEmAMtZMqeq8NBLiGgZk4DiVzWmdNse1zWAm6ZvHATuGZEdixy5o41bZrixSyOkjddW5t680Ngc6Dr1DHNWRRcNnD8Vwte0ktBccg2JyGwAL1agwFokDWvMyfiUk1SO+HQxabkzCuHb4J7h2nw9FqVqTb7BkCHT3QjNhG3bmFUfxNesfkmX4fxL+0ZAYesfu+ifk954qRowHYD4J4XowmpxUl6nDODjJxfoR8n28T6pCkN/E+qlAShUSR8iNgS5FvVHAKWE8JWMi5JuwcAkpYTosKMy4RkZGwzPves9qYOBicDqBwPcfQor41ujcRd8HI+SBG0a8cO8ZLSyASCOzf6puVb+cfJOLOB0cO6R448CEV4jMd4x8M/NOwGncfAeZSx3cZ8ITtg9E5avUakWIzHDHwzRYAXDt4D1lLk9snvPlkpQnhFgRNpgZADuRQjhKEWAMJIoVDTNtNJrS2JcYk6sNSic1CLkyoxcnSLsKK1N5p3833sPMhHoXStnbZi60PaXBzsM3xhENbjHgsnTftDTN1tCmRLhznnq87Bo/d2riX4hjbppnU+in6NFdw/wDchvot8q3oty06u3/K5chTruqWprnHH5ndgKsR4lem1LI1xZhmMfunX2Fc7/EFCTWnZ7m/5Jyine/gxmthZFp03de9lzFrom9nzQZiN54Lr6mjW6ivJfbK01qNsqtpMvyRJuudEMbHR7Srn1yyJLHsyYdHobc90dE/Tz9TWDifiqjdPVS5zbwGIiGjKMc1x5tdudkyP4WjX9pIUbS66L118k1OcBInDo7tiwlky7XP5NoY8e9R+DqLVparLfnHZxgYzEalDb7U8sdLnGRrJPguaGj6zZ5SpevNLBznOhx14jyVuwaKNEVHFwcXMAyjojbrWUm3dys1iltSLz7eyLznNECYkYAYSRmsuppaXhrBIq43jMhoMHD4qxS0fTcwgsAvzecAA4iZ6WeoJuVpUZpjmyGsY0Sdoz7TrWexpvuVKGjKrjytR/RlzRmYGIGxoyXvNjPMb3+ZXg40tUeQxjMBDXHFxgYEzk0YFe66OdNNnYs8+q43wPHVOuQbQfnKf8f+VWwclWtPSp9pHiPRWfVYryW/CMZowHYE8J2DAcEUL6Lpn+zH+DxeoX7sv5BhKEUJ4W1mIEJwEUJ4RYAQnRJIsCkAhfRacwD2gFTQktLIIRRHZ2EjySFGMieJPnKlTwgCA0NZJMZSG4bwQAfFDyLtTxGwtJ8bwKswnupDKt1+sA9kg8ZSvu2DvJHjdhWo3ppG2fzuQBg6atj2uZdddBD5h2BgsAxiJxPFZFo0u6COVzGqpj3CVe9s7IKtxpvCWuMjA4PpEYuXJHQrW43nkt5wvXMwZ6sryeol+5K390engitEdvuzZtWlubd5XEgD9ZzpjZOcqEaSbVJAeH3cwHXi2ZiRqyPArLraNpgl8i908xmccoGsq9RqAjA6hIAHiuZv3Oiv+yC12wMEEGaj7gjaWjNVHWqo8AkOpj6JgB2UGJmTB2BWLXaGtBDplzixvaWjYs5ulHVZNKmA5mWsukgEYRECTnqRD+Al/P3RbsDBTtDfnJE03l7nOEc6SHNLQSZB7fFeyWK3seW89nQbEHAyMIx13l4lYnVeXpNqkNealKMW4Mc/Igb2yBvO1e36Ns55Nt6o95gC+boLroAJN1oGJBwyWPU1qLxXoLxqbx+e9eR+2ulWUbbWkF16CIj6NNpMyvSdI6Zp0X06d69UqPY0MEYBzovOwwHn4rzr2wNMW6ual3C4QS0OgcmydRjUs8P+e5U/8Wc5W9qWgGKZMTm8DIgbDtS+VHHntZ0i5sST0TEyArY0rQbMOG+GH0UTtJsD73OIcbggCZEZycl2OtqiYxvfcr/p1Z451MtFwuGBHPBwGIVqwvrEO5VpAuYTd6WvISoa2lWvGDTgC/EDIas0Vh0oK15twNhl6ZnXGUYJNPfYE1tuM2xucx0VKkuvANvANE4amyhsuiGDB0uNIS0zAkkumBsKEPrBry1lMtaHFvSL3OAMC7EZ71VbYa1W6XkNLTecDhInmi63DIa1G9eS/V/fqanynSYwMBkkQWt1E5ycp2617JofGjTP2W+QXjFk0RTgvIvEy7E4A7gB5r172fxs9Lmt6DNf2W7ljlr9NFwunZdtczT/AH48/RWIPiqdsb+rwH6weTtytXdw/Pcs/Up+EZwBx/ecODinulM1mLuaOm/zRXPs+S97pX+zE8jqV+7IV0pXSnufZ8vVOGDq+Xqt7MaBupw0p7g6vl6pXfs/y+qLChoST3fs+XqkiwoqADZ4FEOw+Hqov0kHK+7saiFScmP75HxV2Z0HB2Dj+CGftD896XO+rA3kj4JXn7WDvOCLHQ8b3cI+CVzce8/ioy8zHKAHYG+vYeCdzdr3fcaErCiQUtwHj6J7h2/nvlVn3B0n+9VPkEM0YnmHfdLvvFFhRzft3ZW1bjL8c15nPJ9M5SNi4kaEptN7lZLSHQANRnUSur9uXU6txlOpBDXYtbMQ9mENx1Fcc3RzxB5So4NIMFhaCASSOc8Z9i83K3rlv90ejiX6I7fdlj5LYPnb1SZv9A3ZJJ6Ub9q0aNVjQC1gF4DEXGz24ydfFYh0a4OFScjeAJaNZMTeJ17Fbo1GtB5tnYTEw+8T2i6Np1rFxb9za6T/AJLFrrtIxa0m9zJxhxbhAAz5pWfaNLvk8nEMiBdGOJbzYcQcSeCG1APHTpNuuvNAE4gYZmDmfFBy7aYF15dGd1oZM4YXcNfmmsT9IsTyL1Za0a+tUqsL2ua+Wljg26Ykj6XNjnOOOGBXoemfaepSaKVFzHua0NNS4SBAAF2XmXeA3ryyz2hzqh1SCBIa4zBzMY5wrLK1MAc45dRvf9FTk6eU348ew45YxW7Og0XWqOtNEkguNamS4gySXjE4yVY9stHmrbaweZIDMgQDNNmq/u2rmbNbWsqMdeqQ17XG7AMBwJjLFD7S6RForuqMdUunriXdBrccd21EOkyqaaXwEuox6as0hoim3NrTOcuc34lQm4H4spXcSJeSLxjWW57lzwaM5jspj4OUjKmABaSA68IMc7gVu+myPz9/Jks8Dfq2qldhgp7YaW5DPYpqGkab5awY3ScA0CMtZ2lc3Qa5pltN3RLcbxwOeQU9ie+kZbRIlpbMVDgTPZmlLppbjWdUjVo6SY0EEPlt5xhhuwBe6WWW9VHaYc7nUmTeN04FxgHMQN6EWqsWwKcgzMtdrzTNtNZuVMNwiLsDyULpmuP7KedXsOLJVqON5zhTB5t4PiBsaB5r2f2bt9P9GpS4DmU88PoN1leNMtVcDAAd7Z8lfs3tLb2tDGVXNa2AALuAAgY3dyWTpZSrdbffBUc6V7Pc9gtukaMN+dp9MHpt2HerjbdTOVRh7HtPxXjVTT9ueMbW7b0mtx7lE/StudgbVUd/1vxULof+S+f/AAH1O3+L+D2OliXRjznZY6ypbp2Lwuto+pUxe6+c5JDvMoqei35B7huE+q9DCo44KOo48uqc3Kj3EiM1G60MGb2jtcPVeKHQROJe73T53k40KNbnHu9ZWmuPJnolweyP0nRGdakO2owfFRO05ZRnaaA/6tP1XkY0Qza/g3+lMdF0xmanAf0I1w5DtyPWv7RWP/erP/i0/VOvJfk+l/xPdH9CSO5D3H25m5U/9QqxiKdMXsG4nEgkESQNiC1e2dra5zTScC0wQ0EgHWJukHFcqwxVaC6m26WVpIugkOwLC4G6SC3cboOIXUvpCLwqP50G4foYRDScS2ANa58XUSb3RUsMaKz/AGrtzsqQ9wg8bwUFp01b3iDeaNzrvd0oV3kxrJ7yfVJtJoyb4fEroeRv0J7aOeFG0a7v8Ra/iCTOas0GWpplpaDGqnTwG6WYZ6luCdQA/OweqMN3qNaXhIrTfqZA/TT+2c3scWfyAKvU0VXeQXVbxGtznuI7Dj5roAwI4T7rF24mC7QlV3SrnZjedhulyTfZka6h7mx8St8JJd2XI9C4MMezVPW93h6Ix7O0tZee8ei2Uijuy5HojwZTdAUftcfRENB0eqfed6rRSS7kuQ0R4MltgpstFANbAPKA4k/RjX2q03RdH6tvn5p6v+0Wf94jiWq0FmpPU9y3FaUQDR9Ifs2e6PRG2ysGTG+6FKkqtioEUwNQ4Jn1QPHwz80ZUb6QOaltjSQhWG0cRu9QkKoiUhRbsCaqzDAJXIdIZtcHXl36p1IHWwAxicJkZDCc+9QPZU1AAa9vdtTOpVNUDgfgp1MelElW2wQACcjltEx2jWiFpBB5pwE5a9gUNGz1ZF5wj/Td28UTLM+9Jdhjh25cEKTCkNyhIBuDpYiMh2InvGqnOIzAGGtHSoOAILp390evgo3WFx+me5G4bBNstInGmCMPot24nETs4lANH0vqWfRxus/iwjtjuUlnsZaemSJkjUcIVyE0mxMyhYCCYYwDVEtPbze9WG6PaQL0zrh74/mV0hC54GZHFUoiciqNHNGRcP4nfEoxZYye7iPiFIbSwZvb7w9VGbfS+sZ7zfVVp9hagv0f7T+I9ElH8o0vrWe8PVMjS+A1I5my6KL7O+qRIPNdLcAJF0B0/NazJwOW5bVgtLSGgYAgxztbbrcBJznvgqjo3S1Wm8VqThe6N0nmlgzDhOWXwUtWpUrurO5tPC+5uLQBIdeE6rtTEAjpSFxRlLWdEoRo2QITh248FzJs5LroqPzxMm61pvBoknPmO8FI7QxieUnDZn3yu5OD/wBjm/VwdJf3FMaw1xxHquTOjoMT5BG3Rw38R6IvH9XwFT4+TqP0lvWb7zfVM63M69P32rmho4b+I9EY0e37XH8EXi5f9BWTj5OgOkqf1lP30B0pS+sZxJ+CxBo5v+pPwRDRzdg+96o1Yvf+g0z9jXOmKX1g91x+CA6bpdf7jlm/J7eqPH1Vux6OpluLBMlClj9w0z9if5eo7Xe6ULvaCl9vgPVENHUuo3gnFgp/Vs90Krx8MVT9iCjpJtW0We6HCKzAZj6Tm5QTsT1/aBjXOF1+DiPo6jG1FyDW17NdaB8+yYAH0m7FdtdnaHv5rem7UNpWacNb22LalpW5ln2lZ1HcQgPtKNVP73/atMUxsHBOAtNWP6fkjTLky/7RnVS+8f6U3y9U1Uf5j8FrJka4fT8hplyZXy1W1UfB6Y6VtOqkPdf6rWSR3I/SGh8mT8oWo/sx7p+JTfpdrP0QO5vxK10kdxfSg0PlmRy1sO7/AA00Wvrfyei2Ekd32QaPdmOaNqP7T70eQTfodpOdU++/0Wykjuvhf0HbRi/JtbXV+89L5HqHOr/MfitqEkd6QduJh/IG14938UQ9nx1/u/itpJHenyHajwZA0E3rO8EQ0EzrP4j0WrCUJd6fIduPBl/IdPa/iPRJakJJd2fIduPBwdmDheiRdBJznEsAwwib4I7Fu2cuuObBN1gLpMF1JtKnTc0iBfOLMNUTjKr1qruVJZFIsIFS7AdBaLsuc6bt0O1xj2FaFnphopuqEPdy7zdnIuBDWgjo3iXQMsV518nRZLY2PY9hBIwe5xEtN8xIwPRI161fu4GBGBTMZGHOMHMiM8YAzwBAxUkYHsXRCqtCaM+oznZbPJEKY2KV7ceCJg3qgIwxEGb1EHu5YsnC5IEDOc/NVOUqAxzqkgzj0dxgDAEETngqUbJs0rnYlye5VLPfuuc4k83ATME5AECTqPerdkbzGkzJE4oaoEwXM3FT2Ic3vKF/eprJ0e8pIoOE0I4TQnYqKjx8/Zt1UH7zVf0h+tqf8x/85VGt+us5GPzrfFzVp6XbFer/AMyp/MSpX+Q/9SklCq2m1Fr2i6YnOO3WD4QrmeMKFl/XpaIAShHCULW0FAQnRQlCYUDCSKEoQACSOE0IAGEoRQlCABhJGGykWawQRE4Qdcat6lySdNhQEJJ4TwqAFOAnhOAgKBupIoSQB51Yar2vDrzwC6HFskuAAkTPO5pjPC8ui0Xo17C2rSfcOIhwvDEOa8OGAOBB3FXbfo3lCwzFybrRgJeWh5MZy1rR/CFdsVJzKbacgtbg3DGJJ4y48Auf1NaCstnDGhomAABJmAOiOwCB2AKxGB7EmhSEYKhUUSMeCMN3JBokqQ4A5+fgmBVtVAyHNHObkNvbxPHcow9jpdzmG5DsJwJgHt/MKdrqmGcfuGfNM68c9cZs34ZnUce5WiWQ1G3rtNoIZDXEnWCJHbiOIGpXw0alADUyEgRlcG/LHsR0y/CZzx5o7NuG3uQwQ7xvUtkHN7yme3sRWVwAMxn6KUUGc41kTHZE+YShDaSOa7DB4E9vNMe8nFZvWHEatuxClvQ2q8lnRTor0t1Sn24vHorvtYyLXXOHT/yg+qyrLXa2oHSDFRrjEZNLfQ8U3tTaeVqPqBzQTcdBMYBjZGGucd6mTl6EvwZFqsbWG+IjXLiYnXB379ZVqhaQWTOqBhDcM9mEnXjAWTWDqjGlxBMtjEYY44TiB3KWx2UtZLnEAm9hIJwGWGOMzu7Fw58blV+SPJcs1pcXG9kB1YxxnCJ2HFXWVNpkyQe7XCxjbedDiyWxBvTlERhhN7XkAU77WS5uWBInAgxnjOydaalkjLYPU2w2UNRwETry+A7VHZ7SBN97ZyEmMs8CTB3Sq+karHNkPBIjC+BgIwGerb4ZrsjLI4XQ7XqXWmU8KrZbTTa0C+wbgWjLbGB7VL+nUvrGcQtYKbW6EmiWEoUPyhS+sbxCXyhS+sbxV6ZcBceSaEoVf5SpfWNTfKdLrhGiXAao8kek7TdaREYSHHATvIx393aqOhtJTN52JMAYYkYhjBOZvd2U5QtO16VSmQHy7CM9R1TgszRoYx1R95xAHfjmDmDJIG7DaVy5sTu63Gmmda0ggEZHEdie6q9m0gxwBxEzE7MZMiZxEKOppWk0kFxkYdF3otcUnNUt2vINpeS5CQCo/LVHrH3Sm+WqO13Arbtz4J1x5NCEyz/l2jtdwST7c+A1x5OVFc9Y8Ud9208Srh9nrWP2WX/EpfB/570Vn9mba4G5ZqjodDroDodda4CQccHNOG1arLG96MnjlRTFU7TxKtaOqHlWYnpDWid7O20Z2S0f4T/gEdj0XaW1G3qFZkGZdTqAYb7qtzhT3RChK0dC3M/nUpgexVOQqyTdz/f/AKE8PGoDvd/SvPO4ugoKrJjLAhVb7trfeP8ASlyjtrPeP9KAL0bkxG5ZdttT2sJDmAywdKc3tacC3YVV5Z8SaoP8QGqdTEAbFV0CSIC53SYmrzYkBvGcEVBhuM57cWtkyJHRkv5u/fmsy2CHw+6cASQ3ES3dHVGpVjm4ytEzipRplw1uYbxBAMnviDtOPmdym5MuAbiRNy8REa2mcZxvZZ+WHVt8zkCdUDK6d+GBcMitGnUeGzUcAJAHRIAmSTe1AtOGBCzlJ3aI0cmroy7ediS66QSQIjm4BwJn/VUNKtHKEjGcd/5yVWwWoiqAHB2DmkxgMyA2DrupaUrEON5zYOIgG91QInAGSVvhyaZWKcdUaGFU4gEQOkPAR3kcNylpUyciJGInDoxPaYWdom/ziC1sENvOMEEk5DbhP4wpqNuIJxBx7RM6oPlGaItSUtK+SHGmtxywgg792ajc0uxJy2CMhLhugzjuUT6sk4znt2du1GKt2McbpBz+kNxzhyrJBN3Q4NpGtXDnNxxxwcc8ujejMbPyKj2EZ9qYWoswNRrrt3m86IJElsHYZwxEb0rW263OTgXSTheaCBnr2kZjMqsGbTUCMmK7YMp4VM1jt8Ts7U/LHb4n1XZ3DHQWiEoVQ1Tt8Tt7VcpNdcc4c6Gy4Q43cYkmcMwZEjKVMsyj5GsTYJCSp06xMyde/YN6IVd/n6prImroHjZahE0uZDmxvvAEa4lpGuSP4iqfKb/PZ2oHVHGADnE4n1WHU/qh4LxKn5L9hcec524DAwYBAEgfkwrFvaJBEy4AunadniqbK7mgNMAGdx50DMHceKK12mWUzIw5obJkNmBAnEc1xneFx9Pqhlv0ZpkWpCUpoOgGJB2dsLObbCCQCIIGcnWdp3BWaOkQMMSJgCcfeK7MvVOPhGawWrsl5F2zxHqkrUt6w9z8E6y/Pv6Q7Puel2d9LAvdaHYYy+Ac89evb8Vq2HT9OmSKVJxBMuJecw0NnXqa0dgCSS8NznFWmeuoR4LLPbJhddFKYzdfEDt5sq0PafC9cqAbmkjiWpklEupyIrtxGqe2DGjoOzjM/wBKj/txTkC67Hf54JJK49RNqweKJK72xYI5pMmMCe85ZKQe1tPWDxJ/ypJLOXWZFwNYYszPaD2jFWiWMABLqTg4kkC5VY8y2B1Tr4LmLTpG2uECpRiCMJYcrsjGRgMpzSSUvrMjQPBHwZdahbboaypTa1sXG34AAMgBuPCVTtFjtxgcuy8cWuFZrHADNrQHYtxHZKSScOqyEvBFeCC26ItTiX16jHXRMmq3Ey0knHMloWTzw4YBxnVVEuxB6TRuGZOaSS3xZpSTbM54YohcxzTgwMEyRyoqY3XY3gIxvHf5nStum7Q+oOSptY0MuBkhwgPc/Bxyww4pklt3XpI0IpaMp1aTuXNFr+dhfu3RnliN3ALSfpqs7Kz2eAc7rJgAQJz2479uKSSlZpNNjeNWXrZTtFSi9rKFnLSIvNa0OxaGgg3M8j3FVqVptAZc5KheaABNFrjF0NBvcm6cgZOJKZJTDNKV2E8SRHaNCWlzR8zD74vXKUC457XZcmMQcc8hsW3RsNVrSBZwQb5F6k15F4zALmEmJMA7UkllLPMO0n6jcnUE/wB0YZkD+708JEZcnIVl5cf/AI+njeH6huvWTyWqI3+aSS/Mz5F2lyV7VSqno2Cm3Mf7PTd0jM/qtX5hZ3yXam1HPFnm9MM5IcmC4QZbcgiRIBwxCSSf5mY1hXJEzRdouuBsdKHvLj8yCQcgGuawlgwGAjLeo3aIrksDbJda1zHXbkkloxl5oyASZIM7DOp0k/zUweJcmw81WxGjaZiP2LNQIx/u+/fl3qL58ggaOp9EARRptMhsGHGlgd/xxSSWkepmw7XuRaM0VaG0jTdY2Pm6S54begOktDjSLhMDIxxIVyz2arTpNabIx5aQJNIOwvF2F+iSJOZnekkjuyb8k6PcoWuy2lzrzbI1sloMUGxzS8yByQGPKunbhsEUamgbU6pefSeTenBgbOF04BmZbGMD4pJKXml4BY/c3f0u2f7mP8Cl/wDkkkkjWw7Xuf/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032" name="AutoShape 8" descr="data:image/jpeg;base64,/9j/4AAQSkZJRgABAQAAAQABAAD/2wCEAAkGBxQTEhQUExQVFRUVFBQUFRQYGBcYFxgUFRQXFxUXFBQYHCggGBolHBQUITEhJSkrLi4uFx8zODMsNygtLiwBCgoKDg0OGhAQGy8kHCQsLCwsLCwsLCwsLCwsLCwsLCwsLCwsLCwsLCwsLCwsLCwsLCwsLCwsLCwsLCwsLCwsLP/AABEIALgBEQMBIgACEQEDEQH/xAAbAAABBQEBAAAAAAAAAAAAAAACAAEDBAUGB//EAE0QAAEDAQQFCQMIBwUHBQAAAAEAAhEDBBIhMQVBUWGREyIyUnGBobHRBpLBFSNCU2Ki4fAUM0NygrLSFiSTwvE0VGNzg+LjByVFw9P/xAAaAQADAQEBAQAAAAAAAAAAAAAAAQIDBAUG/8QALhEAAgIBAwMDAgYCAwAAAAAAAAECEQMSIVEEEzFBYaFS8AUUIiNxkTJCYrHR/9oADAMBAAIRAxEAPwDpG1ndZ3E7U/LO6zuJUVEyASIJE8ccOKkhfRJLg8dthcq7rO4lLlndZ3EoYTwjSuAtj8q7rO4lPyzus7iUMJ4RpXAWwuVd1ncSlyrus7iUICeEaVwFsLlXdZ3Epcq7rO4lNCUI0rgLY/Ku6zuJT8q7rO4lNCUI0rgLYqdV0dJ2zM6sCi5V3WdxKjAxPcfzwKOEqXAWC2q6+ec7ot1na6fIKTlXdZ3EqNoxPcPCfijhCiuAtkJquLnc52oZnZ/5ArHKu6zuJVVgkne4+F0f/WVZhJRQ7C5V3WPEp+Vd1ncShhKE9K4C2Fyrus7iU/Ku6zuJQwnhFILY/Ku6x4lPyruseJQwnhKkKx+Ud1jxKflXdY8ShhOAikFsflHdY8Sn5R3WPEpoQnYM/JKkO2Oazsg47zJw/H89ptedp4lC1sIkqQWwuUd1jxKXKO2niU0J4SpBY4qO2niUXKO2niUEJ4SpBbC5Q7TxKSaEkUgszGt1bMO7UnhExsJ4W6EDCeEUJQgQMJAIwEoQAMJQihPCABhKERQh41GezHySsY8JQmvbj4DzTOcRndHaZ8MPNFgORiO8fH4IoUDnGMSdvNbhhjnjs2oLbQLmOAD5jU6D/DmAe5S5DonpjF373k1o8wUZXK+xLjdfRfPKUnEPY8A3TeMEOgGDB4FdRyUdX3f+5TCeqNjnHS6IKDxOYzc7P7Tj5PVjlW9ZvEKKyMMDEYNbq3AHX9lTwdo4H1VJ7CY3KN2jiEuUG1FcO0+HolcPWP3fRFiGvjfwd6J+UG/3XeifkztPh6JxT3lKwBv7jwKe9uPh6p+SG/3neqfkhv8Aed6osBrx6p+76pwT1T4eqcUhsTGmDgAN5gYfilYAlzsgO0zl4Zp5I1N73fgjbQaPojgEYYNg4JDIeV/c9/8ABOH/AGmefxCnCcBAFe8esPdJ8invHb9xysQlCVgQSdrvd9QlB2v+56KxCUJDIIP2/uJKxCSAM+EoUFKo4tbeu3oF4NBkGMRElSNx6x4N8MFrGVqyWqJIQcoNoS5L7I7zJ8vijDTt4D1lOwBv7ie6POEpOwd59AUXJ7zxjyhLkhsHDHiiwI732h3CT5nySj9498eisQlCAIBT+y3tzPl8UV07eAHxlSGBmmvjt7AT5JADyQ3nvPlknbTAyACeTs4wE8HcOJ9EWAoTUxq7uCc0z1j4ekoHsAkkSAL2OOQxz3AJNgcNXpVaduNShdc8ta4sJjlL9MvdSkmATceQcACAuosunKFZh5J4c64Tdghw5s4hVrNRa3SDhAkUKYB7JBjub4LTp2CnS5RzGhpq1GvfvMiTGrWe0k61z4003XizfI40r4JqTs8Dnhhq1KS9uPh6oqQwCOFujAjDj1T931SvHYfD1UqUIAjBOzxSx2DifRSJwEARidg4n+lR2irdEmAMtZMqeq8NBLiGgZk4DiVzWmdNse1zWAm6ZvHATuGZEdixy5o41bZrixSyOkjddW5t680Ngc6Dr1DHNWRRcNnD8Vwte0ktBccg2JyGwAL1agwFokDWvMyfiUk1SO+HQxabkzCuHb4J7h2nw9FqVqTb7BkCHT3QjNhG3bmFUfxNesfkmX4fxL+0ZAYesfu+ifk954qRowHYD4J4XowmpxUl6nDODjJxfoR8n28T6pCkN/E+qlAShUSR8iNgS5FvVHAKWE8JWMi5JuwcAkpYTosKMy4RkZGwzPves9qYOBicDqBwPcfQor41ujcRd8HI+SBG0a8cO8ZLSyASCOzf6puVb+cfJOLOB0cO6R448CEV4jMd4x8M/NOwGncfAeZSx3cZ8ITtg9E5avUakWIzHDHwzRYAXDt4D1lLk9snvPlkpQnhFgRNpgZADuRQjhKEWAMJIoVDTNtNJrS2JcYk6sNSic1CLkyoxcnSLsKK1N5p3833sPMhHoXStnbZi60PaXBzsM3xhENbjHgsnTftDTN1tCmRLhznnq87Bo/d2riX4hjbppnU+in6NFdw/wDchvot8q3oty06u3/K5chTruqWprnHH5ndgKsR4lem1LI1xZhmMfunX2Fc7/EFCTWnZ7m/5Jyine/gxmthZFp03de9lzFrom9nzQZiN54Lr6mjW6ivJfbK01qNsqtpMvyRJuudEMbHR7Srn1yyJLHsyYdHobc90dE/Tz9TWDifiqjdPVS5zbwGIiGjKMc1x5tdudkyP4WjX9pIUbS66L118k1OcBInDo7tiwlky7XP5NoY8e9R+DqLVparLfnHZxgYzEalDb7U8sdLnGRrJPguaGj6zZ5SpevNLBznOhx14jyVuwaKNEVHFwcXMAyjojbrWUm3dys1iltSLz7eyLznNECYkYAYSRmsuppaXhrBIq43jMhoMHD4qxS0fTcwgsAvzecAA4iZ6WeoJuVpUZpjmyGsY0Sdoz7TrWexpvuVKGjKrjytR/RlzRmYGIGxoyXvNjPMb3+ZXg40tUeQxjMBDXHFxgYEzk0YFe66OdNNnYs8+q43wPHVOuQbQfnKf8f+VWwclWtPSp9pHiPRWfVYryW/CMZowHYE8J2DAcEUL6Lpn+zH+DxeoX7sv5BhKEUJ4W1mIEJwEUJ4RYAQnRJIsCkAhfRacwD2gFTQktLIIRRHZ2EjySFGMieJPnKlTwgCA0NZJMZSG4bwQAfFDyLtTxGwtJ8bwKswnupDKt1+sA9kg8ZSvu2DvJHjdhWo3ppG2fzuQBg6atj2uZdddBD5h2BgsAxiJxPFZFo0u6COVzGqpj3CVe9s7IKtxpvCWuMjA4PpEYuXJHQrW43nkt5wvXMwZ6sryeol+5K390engitEdvuzZtWlubd5XEgD9ZzpjZOcqEaSbVJAeH3cwHXi2ZiRqyPArLraNpgl8i908xmccoGsq9RqAjA6hIAHiuZv3Oiv+yC12wMEEGaj7gjaWjNVHWqo8AkOpj6JgB2UGJmTB2BWLXaGtBDplzixvaWjYs5ulHVZNKmA5mWsukgEYRECTnqRD+Al/P3RbsDBTtDfnJE03l7nOEc6SHNLQSZB7fFeyWK3seW89nQbEHAyMIx13l4lYnVeXpNqkNealKMW4Mc/Igb2yBvO1e36Ns55Nt6o95gC+boLroAJN1oGJBwyWPU1qLxXoLxqbx+e9eR+2ulWUbbWkF16CIj6NNpMyvSdI6Zp0X06d69UqPY0MEYBzovOwwHn4rzr2wNMW6ual3C4QS0OgcmydRjUs8P+e5U/8Wc5W9qWgGKZMTm8DIgbDtS+VHHntZ0i5sST0TEyArY0rQbMOG+GH0UTtJsD73OIcbggCZEZycl2OtqiYxvfcr/p1Z451MtFwuGBHPBwGIVqwvrEO5VpAuYTd6WvISoa2lWvGDTgC/EDIas0Vh0oK15twNhl6ZnXGUYJNPfYE1tuM2xucx0VKkuvANvANE4amyhsuiGDB0uNIS0zAkkumBsKEPrBry1lMtaHFvSL3OAMC7EZ71VbYa1W6XkNLTecDhInmi63DIa1G9eS/V/fqanynSYwMBkkQWt1E5ycp2617JofGjTP2W+QXjFk0RTgvIvEy7E4A7gB5r172fxs9Lmt6DNf2W7ljlr9NFwunZdtczT/AH48/RWIPiqdsb+rwH6weTtytXdw/Pcs/Up+EZwBx/ecODinulM1mLuaOm/zRXPs+S97pX+zE8jqV+7IV0pXSnufZ8vVOGDq+Xqt7MaBupw0p7g6vl6pXfs/y+qLChoST3fs+XqkiwoqADZ4FEOw+Hqov0kHK+7saiFScmP75HxV2Z0HB2Dj+CGftD896XO+rA3kj4JXn7WDvOCLHQ8b3cI+CVzce8/ioy8zHKAHYG+vYeCdzdr3fcaErCiQUtwHj6J7h2/nvlVn3B0n+9VPkEM0YnmHfdLvvFFhRzft3ZW1bjL8c15nPJ9M5SNi4kaEptN7lZLSHQANRnUSur9uXU6txlOpBDXYtbMQ9mENx1Fcc3RzxB5So4NIMFhaCASSOc8Z9i83K3rlv90ejiX6I7fdlj5LYPnb1SZv9A3ZJJ6Ub9q0aNVjQC1gF4DEXGz24ydfFYh0a4OFScjeAJaNZMTeJ17Fbo1GtB5tnYTEw+8T2i6Np1rFxb9za6T/AJLFrrtIxa0m9zJxhxbhAAz5pWfaNLvk8nEMiBdGOJbzYcQcSeCG1APHTpNuuvNAE4gYZmDmfFBy7aYF15dGd1oZM4YXcNfmmsT9IsTyL1Za0a+tUqsL2ua+Wljg26Ykj6XNjnOOOGBXoemfaepSaKVFzHua0NNS4SBAAF2XmXeA3ryyz2hzqh1SCBIa4zBzMY5wrLK1MAc45dRvf9FTk6eU348ew45YxW7Og0XWqOtNEkguNamS4gySXjE4yVY9stHmrbaweZIDMgQDNNmq/u2rmbNbWsqMdeqQ17XG7AMBwJjLFD7S6RForuqMdUunriXdBrccd21EOkyqaaXwEuox6as0hoim3NrTOcuc34lQm4H4spXcSJeSLxjWW57lzwaM5jspj4OUjKmABaSA68IMc7gVu+myPz9/Jks8Dfq2qldhgp7YaW5DPYpqGkab5awY3ScA0CMtZ2lc3Qa5pltN3RLcbxwOeQU9ie+kZbRIlpbMVDgTPZmlLppbjWdUjVo6SY0EEPlt5xhhuwBe6WWW9VHaYc7nUmTeN04FxgHMQN6EWqsWwKcgzMtdrzTNtNZuVMNwiLsDyULpmuP7KedXsOLJVqON5zhTB5t4PiBsaB5r2f2bt9P9GpS4DmU88PoN1leNMtVcDAAd7Z8lfs3tLb2tDGVXNa2AALuAAgY3dyWTpZSrdbffBUc6V7Pc9gtukaMN+dp9MHpt2HerjbdTOVRh7HtPxXjVTT9ueMbW7b0mtx7lE/StudgbVUd/1vxULof+S+f/AAH1O3+L+D2OliXRjznZY6ypbp2Lwuto+pUxe6+c5JDvMoqei35B7huE+q9DCo44KOo48uqc3Kj3EiM1G60MGb2jtcPVeKHQROJe73T53k40KNbnHu9ZWmuPJnolweyP0nRGdakO2owfFRO05ZRnaaA/6tP1XkY0Qza/g3+lMdF0xmanAf0I1w5DtyPWv7RWP/erP/i0/VOvJfk+l/xPdH9CSO5D3H25m5U/9QqxiKdMXsG4nEgkESQNiC1e2dra5zTScC0wQ0EgHWJukHFcqwxVaC6m26WVpIugkOwLC4G6SC3cboOIXUvpCLwqP50G4foYRDScS2ANa58XUSb3RUsMaKz/AGrtzsqQ9wg8bwUFp01b3iDeaNzrvd0oV3kxrJ7yfVJtJoyb4fEroeRv0J7aOeFG0a7v8Ra/iCTOas0GWpplpaDGqnTwG6WYZ6luCdQA/OweqMN3qNaXhIrTfqZA/TT+2c3scWfyAKvU0VXeQXVbxGtznuI7Dj5roAwI4T7rF24mC7QlV3SrnZjedhulyTfZka6h7mx8St8JJd2XI9C4MMezVPW93h6Ix7O0tZee8ei2Uijuy5HojwZTdAUftcfRENB0eqfed6rRSS7kuQ0R4MltgpstFANbAPKA4k/RjX2q03RdH6tvn5p6v+0Wf94jiWq0FmpPU9y3FaUQDR9Ifs2e6PRG2ysGTG+6FKkqtioEUwNQ4Jn1QPHwz80ZUb6QOaltjSQhWG0cRu9QkKoiUhRbsCaqzDAJXIdIZtcHXl36p1IHWwAxicJkZDCc+9QPZU1AAa9vdtTOpVNUDgfgp1MelElW2wQACcjltEx2jWiFpBB5pwE5a9gUNGz1ZF5wj/Td28UTLM+9Jdhjh25cEKTCkNyhIBuDpYiMh2InvGqnOIzAGGtHSoOAILp390evgo3WFx+me5G4bBNstInGmCMPot24nETs4lANH0vqWfRxus/iwjtjuUlnsZaemSJkjUcIVyE0mxMyhYCCYYwDVEtPbze9WG6PaQL0zrh74/mV0hC54GZHFUoiciqNHNGRcP4nfEoxZYye7iPiFIbSwZvb7w9VGbfS+sZ7zfVVp9hagv0f7T+I9ElH8o0vrWe8PVMjS+A1I5my6KL7O+qRIPNdLcAJF0B0/NazJwOW5bVgtLSGgYAgxztbbrcBJznvgqjo3S1Wm8VqThe6N0nmlgzDhOWXwUtWpUrurO5tPC+5uLQBIdeE6rtTEAjpSFxRlLWdEoRo2QITh248FzJs5LroqPzxMm61pvBoknPmO8FI7QxieUnDZn3yu5OD/wBjm/VwdJf3FMaw1xxHquTOjoMT5BG3Rw38R6IvH9XwFT4+TqP0lvWb7zfVM63M69P32rmho4b+I9EY0e37XH8EXi5f9BWTj5OgOkqf1lP30B0pS+sZxJ+CxBo5v+pPwRDRzdg+96o1Yvf+g0z9jXOmKX1g91x+CA6bpdf7jlm/J7eqPH1Vux6OpluLBMlClj9w0z9if5eo7Xe6ULvaCl9vgPVENHUuo3gnFgp/Vs90Krx8MVT9iCjpJtW0We6HCKzAZj6Tm5QTsT1/aBjXOF1+DiPo6jG1FyDW17NdaB8+yYAH0m7FdtdnaHv5rem7UNpWacNb22LalpW5ln2lZ1HcQgPtKNVP73/atMUxsHBOAtNWP6fkjTLky/7RnVS+8f6U3y9U1Uf5j8FrJka4fT8hplyZXy1W1UfB6Y6VtOqkPdf6rWSR3I/SGh8mT8oWo/sx7p+JTfpdrP0QO5vxK10kdxfSg0PlmRy1sO7/AA00Wvrfyei2Ekd32QaPdmOaNqP7T70eQTfodpOdU++/0Wykjuvhf0HbRi/JtbXV+89L5HqHOr/MfitqEkd6QduJh/IG14938UQ9nx1/u/itpJHenyHajwZA0E3rO8EQ0EzrP4j0WrCUJd6fIduPBl/IdPa/iPRJakJJd2fIduPBwdmDheiRdBJznEsAwwib4I7Fu2cuuObBN1gLpMF1JtKnTc0iBfOLMNUTjKr1qruVJZFIsIFS7AdBaLsuc6bt0O1xj2FaFnphopuqEPdy7zdnIuBDWgjo3iXQMsV518nRZLY2PY9hBIwe5xEtN8xIwPRI161fu4GBGBTMZGHOMHMiM8YAzwBAxUkYHsXRCqtCaM+oznZbPJEKY2KV7ceCJg3qgIwxEGb1EHu5YsnC5IEDOc/NVOUqAxzqkgzj0dxgDAEETngqUbJs0rnYlye5VLPfuuc4k83ATME5AECTqPerdkbzGkzJE4oaoEwXM3FT2Ic3vKF/eprJ0e8pIoOE0I4TQnYqKjx8/Zt1UH7zVf0h+tqf8x/85VGt+us5GPzrfFzVp6XbFer/AMyp/MSpX+Q/9SklCq2m1Fr2i6YnOO3WD4QrmeMKFl/XpaIAShHCULW0FAQnRQlCYUDCSKEoQACSOE0IAGEoRQlCABhJGGykWawQRE4Qdcat6lySdNhQEJJ4TwqAFOAnhOAgKBupIoSQB51Yar2vDrzwC6HFskuAAkTPO5pjPC8ui0Xo17C2rSfcOIhwvDEOa8OGAOBB3FXbfo3lCwzFybrRgJeWh5MZy1rR/CFdsVJzKbacgtbg3DGJJ4y48Auf1NaCstnDGhomAABJmAOiOwCB2AKxGB7EmhSEYKhUUSMeCMN3JBokqQ4A5+fgmBVtVAyHNHObkNvbxPHcow9jpdzmG5DsJwJgHt/MKdrqmGcfuGfNM68c9cZs34ZnUce5WiWQ1G3rtNoIZDXEnWCJHbiOIGpXw0alADUyEgRlcG/LHsR0y/CZzx5o7NuG3uQwQ7xvUtkHN7yme3sRWVwAMxn6KUUGc41kTHZE+YShDaSOa7DB4E9vNMe8nFZvWHEatuxClvQ2q8lnRTor0t1Sn24vHorvtYyLXXOHT/yg+qyrLXa2oHSDFRrjEZNLfQ8U3tTaeVqPqBzQTcdBMYBjZGGucd6mTl6EvwZFqsbWG+IjXLiYnXB379ZVqhaQWTOqBhDcM9mEnXjAWTWDqjGlxBMtjEYY44TiB3KWx2UtZLnEAm9hIJwGWGOMzu7Fw58blV+SPJcs1pcXG9kB1YxxnCJ2HFXWVNpkyQe7XCxjbedDiyWxBvTlERhhN7XkAU77WS5uWBInAgxnjOydaalkjLYPU2w2UNRwETry+A7VHZ7SBN97ZyEmMs8CTB3Sq+karHNkPBIjC+BgIwGerb4ZrsjLI4XQ7XqXWmU8KrZbTTa0C+wbgWjLbGB7VL+nUvrGcQtYKbW6EmiWEoUPyhS+sbxCXyhS+sbxV6ZcBceSaEoVf5SpfWNTfKdLrhGiXAao8kek7TdaREYSHHATvIx393aqOhtJTN52JMAYYkYhjBOZvd2U5QtO16VSmQHy7CM9R1TgszRoYx1R95xAHfjmDmDJIG7DaVy5sTu63Gmmda0ggEZHEdie6q9m0gxwBxEzE7MZMiZxEKOppWk0kFxkYdF3otcUnNUt2vINpeS5CQCo/LVHrH3Sm+WqO13Arbtz4J1x5NCEyz/l2jtdwST7c+A1x5OVFc9Y8Ud9208Srh9nrWP2WX/EpfB/570Vn9mba4G5ZqjodDroDodda4CQccHNOG1arLG96MnjlRTFU7TxKtaOqHlWYnpDWid7O20Z2S0f4T/gEdj0XaW1G3qFZkGZdTqAYb7qtzhT3RChK0dC3M/nUpgexVOQqyTdz/f/AKE8PGoDvd/SvPO4ugoKrJjLAhVb7trfeP8ASlyjtrPeP9KAL0bkxG5ZdttT2sJDmAywdKc3tacC3YVV5Z8SaoP8QGqdTEAbFV0CSIC53SYmrzYkBvGcEVBhuM57cWtkyJHRkv5u/fmsy2CHw+6cASQ3ES3dHVGpVjm4ytEzipRplw1uYbxBAMnviDtOPmdym5MuAbiRNy8REa2mcZxvZZ+WHVt8zkCdUDK6d+GBcMitGnUeGzUcAJAHRIAmSTe1AtOGBCzlJ3aI0cmroy7ediS66QSQIjm4BwJn/VUNKtHKEjGcd/5yVWwWoiqAHB2DmkxgMyA2DrupaUrEON5zYOIgG91QInAGSVvhyaZWKcdUaGFU4gEQOkPAR3kcNylpUyciJGInDoxPaYWdom/ziC1sENvOMEEk5DbhP4wpqNuIJxBx7RM6oPlGaItSUtK+SHGmtxywgg792ajc0uxJy2CMhLhugzjuUT6sk4znt2du1GKt2McbpBz+kNxzhyrJBN3Q4NpGtXDnNxxxwcc8ujejMbPyKj2EZ9qYWoswNRrrt3m86IJElsHYZwxEb0rW263OTgXSTheaCBnr2kZjMqsGbTUCMmK7YMp4VM1jt8Ts7U/LHb4n1XZ3DHQWiEoVQ1Tt8Tt7VcpNdcc4c6Gy4Q43cYkmcMwZEjKVMsyj5GsTYJCSp06xMyde/YN6IVd/n6prImroHjZahE0uZDmxvvAEa4lpGuSP4iqfKb/PZ2oHVHGADnE4n1WHU/qh4LxKn5L9hcec524DAwYBAEgfkwrFvaJBEy4AunadniqbK7mgNMAGdx50DMHceKK12mWUzIw5obJkNmBAnEc1xneFx9Pqhlv0ZpkWpCUpoOgGJB2dsLObbCCQCIIGcnWdp3BWaOkQMMSJgCcfeK7MvVOPhGawWrsl5F2zxHqkrUt6w9z8E6y/Pv6Q7Puel2d9LAvdaHYYy+Ac89evb8Vq2HT9OmSKVJxBMuJecw0NnXqa0dgCSS8NznFWmeuoR4LLPbJhddFKYzdfEDt5sq0PafC9cqAbmkjiWpklEupyIrtxGqe2DGjoOzjM/wBKj/txTkC67Hf54JJK49RNqweKJK72xYI5pMmMCe85ZKQe1tPWDxJ/ypJLOXWZFwNYYszPaD2jFWiWMABLqTg4kkC5VY8y2B1Tr4LmLTpG2uECpRiCMJYcrsjGRgMpzSSUvrMjQPBHwZdahbboaypTa1sXG34AAMgBuPCVTtFjtxgcuy8cWuFZrHADNrQHYtxHZKSScOqyEvBFeCC26ItTiX16jHXRMmq3Ey0knHMloWTzw4YBxnVVEuxB6TRuGZOaSS3xZpSTbM54YohcxzTgwMEyRyoqY3XY3gIxvHf5nStum7Q+oOSptY0MuBkhwgPc/Bxyww4pklt3XpI0IpaMp1aTuXNFr+dhfu3RnliN3ALSfpqs7Kz2eAc7rJgAQJz2479uKSSlZpNNjeNWXrZTtFSi9rKFnLSIvNa0OxaGgg3M8j3FVqVptAZc5KheaABNFrjF0NBvcm6cgZOJKZJTDNKV2E8SRHaNCWlzR8zD74vXKUC457XZcmMQcc8hsW3RsNVrSBZwQb5F6k15F4zALmEmJMA7UkllLPMO0n6jcnUE/wB0YZkD+708JEZcnIVl5cf/AI+njeH6huvWTyWqI3+aSS/Mz5F2lyV7VSqno2Cm3Mf7PTd0jM/qtX5hZ3yXam1HPFnm9MM5IcmC4QZbcgiRIBwxCSSf5mY1hXJEzRdouuBsdKHvLj8yCQcgGuawlgwGAjLeo3aIrksDbJda1zHXbkkloxl5oyASZIM7DOp0k/zUweJcmw81WxGjaZiP2LNQIx/u+/fl3qL58ggaOp9EARRptMhsGHGlgd/xxSSWkepmw7XuRaM0VaG0jTdY2Pm6S54begOktDjSLhMDIxxIVyz2arTpNabIx5aQJNIOwvF2F+iSJOZnekkjuyb8k6PcoWuy2lzrzbI1sloMUGxzS8yByQGPKunbhsEUamgbU6pefSeTenBgbOF04BmZbGMD4pJKXml4BY/c3f0u2f7mP8Cl/wDkkkkjWw7Xuf/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036" name="AutoShape 12" descr="data:image/jpeg;base64,/9j/4AAQSkZJRgABAQAAAQABAAD/2wCEAAkGBhISEBUUEhQWFRUUGBgYGBcXGBgYGBUYGBgYFxgVGBkYGygfFxojHBQVHy8gJCcpLCwsFR4xNTAqNSYrLCkBCQoKDgwOGg8PGikfHBwpKSkpKSkpKSkpKSksKSksKSkpKSkpKSksKSkpKSwpKSwsKSwpLCwsKSwsLCksKSwpLP/AABEIALsA+QMBIgACEQEDEQH/xAAcAAACAwEBAQEAAAAAAAAAAAAEBQADBgIBBwj/xABDEAABAwIEAwUFBQYEBQUAAAABAAIRAyEEBRIxQVFhBhMiMnGBkaGx0RQjUnLBFTNC4fDxBxaSslNigpPSQ2OiwuL/xAAZAQADAQEBAAAAAAAAAAAAAAAAAQIDBAX/xAAkEQACAgICAQUBAQEAAAAAAAAAAQIREiEDMUETIjJRYaFxBP/aAAwDAQACEQMRAD8A+4qLkFdIAiiiiAIooogCKKKIAiiiiAIooogCKKKIAiiiiAIooogCKKKIAiiiiAIovNSmpAHqi8lSUAeqLyVJQB6opKkoAiiiiAKwu5Qbaqta8qBl8qSqO9K971UIuUVYqL01EWBYFFV3q6FRFgdqLzUomBJUlRRAEXqi8QBJUleFy9lAHq8lRRAHq8XoXiAIvVFEAeFq5NMLtRAFJpFed2VevEAUkOUDSrl5KAOGsKsXJeoHoA6JXmteypKAPluH7XYpu7g78zR8wmmF7du/9SmCObbH3GywBzExxPrdWNx5WlIxtn0ql24ok3bUA9AfkUfh+0+HdAFQAngQR818rp4yeSsGKPT6+kpYRKyZ9fo4+m7yvafRwKvFRfHWYkmIuiqWb1W3a54jk4/JTgPL8PrGte618zZ2kxIP7wz1I+UIuh2vxPNp43A4eiWLHZ9CD16Kiw9Lt6R5mA84JHwgoil2/p/xU3D0IPzhKmGSNj3q6FVZqn2zw53Lh6t+iIZ2nwx/9Vvtkfolsdoe94vdaSO7S4cCe9b77+5cf5rw0T3g9CDPuhGwtD7UprCzL+1tM/u4PVxj4bqM7THiG+8j9U6YskabWF6KgWUqdoHO8rgPSCV1R7QVBuQ71/knixZmq1KByzh7Qu4NAHWSjcPnbHbnSev1RTKyQ3lSUKMR1XQrqchl3eCY4xK6lKcVnFKkS57gDYc3EXtG8JViO3dMeSm53qdP1Ka2JtI1akrEHt6+bUmx+Y/Rd/5+50R/r/8AyqpiyRtJXkrIUe3LSfFTMTwI24b7qw9uaYAljr3sQYvA3hFMMkakvXBqLNP7cUQLNeTysI+KIodrcM7dxZ+YH5iUUwyQ971ea0JSxtN4Ba8HVtff2G6sv1SCz8+U8Xbe/wCito41ttTSZ5GPmhauKgloHhkX4eirrY+CCAOkTb06osmg+rjAD4Gkeq6pVA6STEcOP9kuo5uTYwZMzx96IrZi4wGgW6XNuiHKgGDazQd7TETf4hWV69NrvA49ZgXSlkgy75QPauqmZgS0OBBtZLIEhsMQYdDdRBtMbDc9VxRrumXgjV5YOkT6G6tyLDiqzU4usYs4jmEaMroE+OZk7uOwPtWfrJdmy4pPZZRyskB0mf65rn9l1ZMRYFxJIGwkplR0tGloMDb+iumVSQ8FrhqDmgzvqET0Wfru/wANfRVCGpj3NPAxubQpVzh5EWjoIKOGStm5Mni42UfkDOBftAm/u6Lb1ImD42U1Dp0xqJLGuMDaRcfIrmnWBsbHmdud7LrDYC7mhzhbfY77el1dTyiZaXEgQRIHIi3EJetEr0mctxzRNxxO23wUpY8wTaBtO/8Adens6P8AiOtyAQVeoaVUAuDpBHiEAbXkJrlixS42tl78Tfkei7a7k4C0mSgcZi4glxc47xYRtJQvfAiQ6RHGBfiOq0TMmqHrMeRA7x0dDELsZuWizzx4gn5LNjGhpjeOa8qZhPAD2WQOvw0bc/qE/vIj0+aIxHa+s0ae+J9N/wDVwWVw2KaHAOsDub2HOOKcP7PNd4tRuJ3jh6KZTUewjDK6Oqma8SZJuTxv/ZeU8zBMIXG5axhZqqQHFrGyJJJuBYDqrKmT9xVpguDg8E8haBz6oXIhvja7CftgEz7V0caNxt1hKe0FekymdBlx5GRBkRtv7UNhMW3uiHm8CIA5K1IlxNAcW07rwYoT9VnMLjIMEwjnYxogTc+qqyUho7EBdF6SVMSeB/n71zSzUDcyeieQh53sR/Yrr7a78T/efqs6c5OraxVn7Y/qUswpmdoOaX7ls87j+t0yp4HuxDiSHcgD+qn7CippYZ0kxqIEidneyParMTl1Vpa1wEkGAL7XMXWK7OhJLsofhyPINQi2tokdbLz9lvaJ1tBLZAkg/KNpC4e8taCRaYtMT6zf0V9WgKgY6W2ABBIBEOPP1QwdEbgqrngOBaDO1wLWtPU3XbOz0k/eBtry1x+SrxVRveQI0kQT8vRe/Y2tsXTqiOJA6jgpT2KkFYHJ8Q6nFOqaRY5wPmGrxWNvQpnTbUZJqvkRa8xAAeduJulmHwNd7AcPVFMiZuYcTcXg9fejW0a0ltV0tIgRvMQ/3lcvKzt40OmYrvILQHtFwQd+StFZwmKW5nzE/wBeiHyrD92CxpJDQACd4HNMAVntjdCfE0S90FrRHDT/ADXH2N1vDF/4QWz/AKSmLT96fRFByanJ+ROMV4A8NVghsOE2B3+ZTB1LS515tT+LiP1QWIqgPY51g25PQXPyVD+0VKo/7oOdrexgJGm7DqJveOCVtrY6+hnjqmkHSfb6lVNwrXNBJJPqpmZ8JnmPmElzzPalDuxTaDLJuCbg22KcbcqRLpR2NMNh2umSbGB6XUOHa2oANjvx96z+Iz6vTazQ0HWwOd4SYcTt0Uw+c4lzKjy3xt0hg0HiRNovxWlTq7/pOrao01bK6L51U2md/CLj2JfjMqpg6WsAkbR1tabpPTzfHn+B3/a6noi8qxGIe49/qZAbpMaCJmYi/JVKMoq2xRab6DRklA70qo6hpgfFWYttQA6KsQIDXUomBtJMD1SWu/MxUf3dd+nUdP3g8s2sdl0zMM3JDe8feb+D5rW4Mz9yDqmXPxLaLy9sNqCoAAQTpJEFF5thW1HN7yoGwCAAQJDiSfEboGtk+Kf5qsWBu8nbzWG03Q2Z5JTNXfQAZAAmZaATz3lYuSTLUbRXiezjXNM12xNrNtaALOueqoblTNAh4ni0ugjh+Ej4q39iU3AUg92+onTymFw/sXTJjvXTv5AtI8i8v+EOF+ACvgdOwBHV7T8jK9+2UxALNt7m1uAJsiqnY6nTBd3psOLReLxulAqNLNwHLVcifRhOGLDLGOR2i0qqpScZAEFu8mELQxLhAJgSmn2yjEQ6/Xn6hVnQq+xU4wpIROLw7JBY61pJMwZVUn8TfcE8kFDnD5k+IkF3B0af/hYn3r3EYauXfe6xIEEN8PoQzcrPuzN9Mtcw+Ug9RxBg8FMRnVSodTnOm9gbRM2HALPL6NbQ1rO7oGAQPyx7RIslH2szM/JW0ianhsTve/zCtqZNDbOk8AB5ieHEoWwbsDcXG4gD4+5e0rm+9ufxhBuruBO2956FN8BiS1uoVe6BI1aZ1HkIBuEkiUMsHl+IcwGjU7sguJm0zESAD1RXd17ioQfD4SI80Q87fiQODoYmtT1Ua2hzXOmZ8UxE77X96O+/bPekEBvhIi7gPHsBbVzXJydHbxjbJKb2tioZeAA4zMm/Himc7Jdk2K7xusiNQmL2ueB2TEDZQuhyBmGKp9PoigbIWn+9Pp9EUiI34BcXTD3tbtqBE+oI/VVYbI6VAw2XaHU3AncFx8RsI2C7xtbQ4OFy1rjfoCUrwWLr4hzHv8pqQ/T4W6YhvU3lNDQ7zV1j+YfMLmrmVOm0d49rTAMExbbb1XuaG3/UPmEtzfs23Elr3PLYYGwAOeqZKI1lsiV46CMLnFFgh9QAkahvccDtsuBntAuNQPlrIaSAbGTba6HodnKdUNc5zvC0MEQAQOO269odnKLS6l4i1xDjJvInYgdE/ZiHuyf+BVTtVhwAdTvFtDSqf2qys5xZPhABkRcn1RH+WcPpALSQNvEf64oavgadIuFNumdM3J581XIoYuiePK9l1Ooq8VmPcu1wSGjyyLzYXO268pOUZiWNraqnlDeU3JgW43KwXZoj3McyxIcA1jBcBxEu0sdfcxebbJFn1WqXtb3pY4TJk3jSNPh9SnOYZtDy0U3TUIHisRpEzpvcyAs7n+IqurtDTBdq1Da8W328q6IfIia9oVltJ7wWtqS+PNqJ4njE/wATfiiW5dXeC0VYe1xk6nCRwG39SgspFaPuzLwfF4rRBFj6xtyRlCliiPC7xAnWZAvNhsm9PX2Slo8xmCq0w5zqhc00321E3je4WSFODMiOW5WpzJtdrKneukaDpuDebzACx9ZhG4Vwe2Y8i0gv7b1XL8bAF0CSP6K5LuC1wMQs4wn+6n2n+pQZeprTxQgh2KgQLfP29EVQxI0GWiXcYuR+nsS3UBveEZhqziIaRbg6D80aRolfQVSwzqnQDfYNHqfqm+FwtNgltRmogy4kWBsQ1s2tNze6I7P4ZtVlSm9o1eZrQ5wa4hsCb845rvG5CWhhLdBIMtbLrg8SSU+zTrQkq5ZQDjL5ni0AhWtwLNBuQ06R5QSTuLAotuUguAuJIF/cutFRge4EiiBZoi+w9QZCZMnid0MnqhmnDVywsc7VIc0GQ2BtcdeqJ1Vm/vYLQ2xEXcG+P4oegyviW6qNXunMJ3BbNmwDb9OKvLa48NaCA03EXdp8f6cFxcv1+nVxbHmXYsVJey7XAEGIseh9EcH7ILLaLWS1lmgeG82334o4FZob7BWO+9Pp9EWHoVn70+n0RUpIH4KTBqsBEjjPELzGZkzvdDDqc5zQNO0sEkE8NwqMfSLzpb5nNcBwuQRvwVGWZAKOnUdTqbxBFgNYk+u26aKDs1/+w+aR9o8yxTHaKDXEd2DIZqEkmRMcgnWZn/chMy7Q0aA01HOmAYAJ3kDbrKcPl1ZEviJ8Y7GkgUNYbobMQPFfVv7LKUMJjXU3Bxd3peDdwBFO9pHVFVO11HD+BzXudDT4QI8W256KlvbFug1xTJBdoDSQDMEySJWlyxWiaWT2CDsxjnDxVYtxqu/DHDrdGYLLX0GPa9wcXOBkEm17X9CqD2/e4EtotEc3E8ByA5q7CZo+vTL3tDTriBOwFjc+qOZyx2LjSvQbRKtwtFr6xD/KACZMeUhwv6hUUVZhsAKtUgmA0scbTOkzp9tlzx7NfDO8ZmlIPIB1l7g4aRbwBuq/K3BZrN8bUOIhjR4g4kRJ3PHktPjDRZUJfpDxUJAjxaI8QHTb2hZLNsxivpbS1WnqLm1gujj3LomfxDcvr1msBpN1EnxWB0i1tx19yKoYjFloNMCTJfZtnbxc9ULgsdUotGilq1TMA+GDYGPar6Ga12gd3S1agHE6XGCZkWPRPyRemVZrWrd3V7+wDRps0bm58PsWWLibcTstHm+Y1TRe6qwMILA0aSJvOxN1mTiLXHm3dxmdwecWhVBdmfJ4BXtIMcl4QTxUqAzPNciy6jBosAFl5B6e5VhWSkIYHIqpjYGI3TLDZdWbG3CdvotY7s1U/E3n5V6OztabVBH5Wn2hKmbJxRnjVe2p4IYSBIEFEYHNC5xa+qHEQL/oisR2Ee9+o1IPQQqaX+HRDp7xFCysvdiSyHQLEG/Qys1isU+ajmgy4Axyg39FqX9iObyfel+adlm0KTnue6BAm25IAEIWgdSWyrJ8PVrsBo1XU3McSdzqHhsY4eoR1ZlaS2oQWwYIjzaTr/RAZflW7aNV7dDp16dIkgAtMOMxA96Ne2sDpqEEaTDhF3aTPwjdc3Nezo4aVJfQ3ybAd03u51aBExHHkmUJbkwqBsVTNQC5533kATaEyBXOXIGZ+9Pp9EWDZCNP3p9PoitSSBguKxgpO7x2zGlxje10vweZ1MTVpvDSKTnu1AGRZoDATzIlMa2GbUeGOEtcCD6FdPrU6dUUqYAJeNLQIaA1gkHh/EmuiiZmdvzfVB5l2eo1nd5UaXO0geYgWuLBF5lw/N9Up7SZfXqfunFoBaT49IgTNhunDvsh9IMo5Fh6gD6lNriYEu5N23PBc06eGpucD3TaYNgdOnVAJieKTY7slVxFTvO8a1pDYB1E2EG211bhuyLTT7h1QwxxdqA31ACIJ6q6VR2J3bpDd3aHB09qlMflb/4hBVswZWGumZaXRJBFwL2K9o9hcONzUd6kDf0AVVbBsojRTENDjuSdwJMlHLilocLvZbRV2DovfVIYSG6hrIMHRBtO9zCoolWYOs8VNLBGtxDnROgBszykmBdZR7K8M9fgaTHB5tD3tgyRp8R24+qyePzJja5GkzA8UkWIEDdP34MaxVe4kEObfhBJBnmSfgsti60VSWgk2BjjYLfiSvZHJ8R1Qz/uWeQEvv5iALkcZROCz5+j7ulqAuTJFydgNNx1WNeSTFxxHTe3808y7PalAiQXNiNIIj2dforcNmKm+gnPMwNSkXOaWHW0AEGTDZ2I6/BIaFDW0zbr/L9Uxz7MjWpNfo06nnwm/lETslTapBAF9UeEb9ArjpaDl8HdfDNZFuIH9dVRjsLBkT16JvSySrUbeGCf4iAfdv8ABEuyBxeAS3TsXCZ9xN1qr8mJlaVKTAPM+6660HkfcVsmZOyn5Wh5HGoD8A2IHrK97k/8JnvP0VhQyzfP61Kk5wrQ6Dp8LDcdNKzY7ZZhLZrjxAm1NsgAHfw9Frsv7M4nEUzY0mEAA1Yl0eU6NAcB6kICp/hhigZNRlTq0kGOIAO25UK49luhDU7W4/RP2kEyLBrRAPHy9F1Q7VY0VQx9cu1wBEQ0ki9hvvZG43so6nAfTLY/i3E+swrsmxmGw1TVUZrePJpIdp6kD+L12TysftS2bHA4N4Yw1H1C4gzLrTbkPWySdpsWH/cMIlsPqP3FMC4i/m4q/FduGvY4NpPY6LF0GJgTbikGEzdtIH7tzyTLnWcXHrefghGeSY4yrBMAa+nUPd6IDYtczqM31WXubizT+b/ad0od26psMOplvQtI/VcP7XU67mtAMz1iCCDf+anli8TXj1JD/JsU6o3U5ukkXbyIJHH0TKUBl2LbV8bPK4COHQ/JHSuA6JdlDP3p9PoiEM0/en0+iISQ2B45zwfuxL9J0jmeCryvJ+50moZqMfvNhrbqO+5t80RWxTaTw95hrGkkoPBYx+IqsrAaaWt/hmb6QGyOJhpTj0UGZiLt/N+hSPPu1ho1jRFPVZviLo83QDgnePddv5v0Krx+PosBDnMa4jaRqNrdeSI0m7Il0hFjM9xjKhp0KOprYGrQ50yJN5jclQftCpSbollYud3nlbAiG7+xOf29SpjS4uLhuANp6oT/ADE1je8DSRULoBIG1r+5aq6VIltW9gDezWPf+8rx/wBbj/thWDBmjTaxztRDnS695vxVv+aK757ukPc53ygKipXe5rTUEOOouERBnlwRy3STDjafQZQdsph8eWuLGiXPkiTAAbEkxfiq8M6y8ZjmsDrS86iBx0giZPASViuy/sAfRc5xdUfLS0uaBs0i5JHCT8lnHVy6oDEQmFfH6rucNMeACORBn2n4JTiMWNUjmTcc+C6eOLMuRosFKNJJkut8ldhzB534WI6hCtxI0wd5v7QPcr6WYtY4kgkfFU4syobUMTSqmardQuQC6OkkhN6D2gRSApj/AJQAT/1C/wAUlyKpTe97qlmaQTPCSeW2yZDsrQqHVRruaf8AleHfzHvRFtaNpYs7dljDwE9LH9CSuH4J7fK97ehM/NdOyHFsZFOqKjw6ZeIGmPLeboZtfG0zFTDOj8TCdPuuFa5GS4RCG1q7eLXeoj5Lz9qVvwt97voq6ufsZp70FhcJGpu14vCs/wAxYf8AEz3P/wDFV6n4L0/00VL/ABGc21Sm135SR80ywn+ImGd5tTI6SPgsFXyyTf5I/s52Wp13ltSqWRs0C7ucE2HuKZFB2bZnh8Q897Lm6oaWVXNDhePA6yFZhMJ5WVtB/DUbHtlu/uW5wnZjC026W0mmdy4Bzj6lySZ12GoPOtlMSP4ZIa8fhPL1VqnpmMkqMtj61Ck6KlVh28niseMcFYMrdZze7LD5agEh3v2PMKrH9n6bgGFgZUubT4IMgbbfRG4GvoHhgk/vKZs2oRu9n4X/AAWr4kuiI01o5b2epvdqqjWfQD2W9qYU8upMENY0TyA+aup1GubqYZbMdWni1w4FclyTVlJtdneX0w0kAACNh6o5BYI+I+iMXkyVNnoLpA7f3p9PoiQhm/vT6fREqUOQPVwratQMeJa4QRzHL4LypimNrtosEeIkQBDQ1jRHvJVeNL5+7nXpIbG8m039VxluW9zAfeoHkF3E6hJA9pHuQii7Hm7fUpdmfZmm+o6s5ztRgwCIloAHCeHNH5gfEz1KS5t9tNZ2k6aIIvLRLbE2F+YvyVR7e6IfgbUskoO8b2yXXMkx7pgLmg+hSkO0NbJ0zHO+md0qrdmqlVznGtDHGQ25twEEwFMNkNNzGte50UpaIMarkyYHyV6pWyfukNMR2qw7f4ifRp/WEmxuNFTS9uzgSB6uRj8pwdMEljbcXmf9xSLE5kwu8PlExG282TaT6CLrsLw2atD9JkdeC6rd3oLniSQRzJG8R7Fnq9Zgkkm5sePr6K6tmIFMaZL3NAPIAE/P9E/Tpk56aYHiaIb5rQbDnfdBkNI3JM+5MGZZXrAuawkc9vmjcF2TdvVOkRJHH+Vl0x0YN5PRndUkos0nkWEcFqqGIwtIFtNrfDYmxJO253SnMsV49TQNIv7THx6KtjotyHQ3X3xgOAF5vc8r8UxPZKhWOqjWIPQh8e2xHvVOXN1NOoECbEi23Aqt/ZunWqF1OqWP6dPQgrNrd2aLaoZfs3G0aLW0aut7XnUSfM2Jjxz7kM/tZjaB++w2po/iALfiJarXUsdSpUxRf3hZqD5h2u9o1326qsds69F2nEYcnhqbqbMxsCCDvzUrzooY4vP8IHNZiKfnaH3aHAA3id0J9qyj/wBr/RU+iIx2Y4JzyyuBrAElzeBuPEEH9jyr8TP+4pS/GDGwcDtBHssledM8haSwseHBw3lspoKhB4egQmOh4t7QtzI0OSdu2d2RiDD2jzwYeOccCqcb/ifhGSGio89Gx81iajdJvccil2KdoMhlzYOiQ2eIkboTtlqGTHmd/wCJIrGGUA3/AJy7xRxFrQvA/wC1Ma5rtLGNvqMuJ9OGwhAZW3C97pcTUcdnvs0nkBK0FZoBECD0HDqvR4OJyVnF/wBE1CWKQFVr1sMe8EOsNcXDwSPOBxgG+903w+NZWpGpSMgCXN/iZb4t6oXEV2hh2HCD1+YWcDxSqB1CpDiY0i8zwEfLZVycNK0Rx8mWmjdZc8SY2R5j1WcwmbimNVYaS7gCDF+XKUfSz+g6PHvO45Lwpwlk9HqpqkMO6EzxVkoSlmdJwBbUYZ6gfNXtqg7EH0KypodlFbHU6VVrnuDRHEpN+2w7GNc9wDRr8pkbQDtvEcEP20DomfAGi0bknbosrVxXjlpLSNoNxy24rSELRE50bvHZg3Uwi9z7dlRjc0ruJa2iQDbU5wEjiQ0eIpNlWZuLILnTEE/xes7oPNMrqNLXsc9xJjclwMbzKcYRv3BKTrRo8szpjn92+qGu4AgtB6ajufcmOP7Oax4HuHMAlv8Af4rLUaFZ9FzcRoAjzuEvFxYQL+3mrW4x9NjWUatV0QdzAPKNw3otko+EQ2/ILmfZwUyddQ6oJAIEmNpcSl+HwtQ+FgLyfw3j6BaDGZO6u8VHjSGgDTxPGfiqm4l+HcWsPhHA7fyVRTZlIFZ2Rqvg1C1vSZI9gT3L8joURtqcOLhPuAsFKOfMeIeCw8xce9Filq8QII5j9SLJtNaBFr6vKI4Hce4XCrOHLt9utx7DYhDPxzW7eI9I+aFrZrUdYWng3c+1PEdorx/ZqmSNNQtJMlu8+l7e2V3VwVPDUiW0y94/FuZ4j+Spo5fWLtUlo9b+9GuaRe7rz4pgfT3FULs4w2KdUaCGkA8H8Pr7l5Vy9hMuF+bZEf6VTXz4U3AVWFs8Rpc0+50j3BHZbmFCs2acmPwh4+dkh7RRQpObOhzvTWD8HhGfan7GHdI+dyEW+hNzYHhN/afovRRAsBHsCWKGpMU4nKqNUTVpjVF3NJk+0IH/ACrhfw1fef8AxWhZSDydOknncf3Xn2Cryb8VNDtg7azOYkbgTZcOJGzR9R0lCMNm+nz3RDh+o+SYFOIwrXCYh3KLEfVLMdlRc3TeN45JoXkUXGbjZRzyWSd0Dszbsh0u8TSf06iF5mWIrQA1ztuHGOZT7MKY0TF+fsKxeKxb58xWnHOS6ZnOn2U1HuMhxM23lM8lxTabtrnjyHTlxSqmJInmnOHYJA4Jym0y4xTVjkYem+oHOLiOLQT7InYIPPdesk0+7a4nSILQQOUxO9z1Wz7HUWsw7y0QZ33PlHNd9oKxhhsd92tPLgQpYKLPnbpGnjA/Uq91csGxDnfAc1sstyqjVYDUpsJ5hob/ALYQ+dZBQbJDDP5nnlzchoVmRGLfbVLh+EmfQIjFZG9lPvzTNMcjuZO+k3ATvs9hWClXeGjWxrNLuLZ1THLZMMVRD8EwOuC525N/EbypYm7MNgsSfK0GTxF1rMBVqkFjWQXR4jaAN+vEJlgMBTY12lgEcvQIx4h0jkf0WTSZUZMUnIgQDUcTzGw4/wAkZhcCwAhjZ42HJEYFgfOq/qrifuweTSfaminvsAxFJxaZIAmOnthIMfhYBPLktC+oe9cOBDT7YF0pzO+v1PylMhiah4hZFYLDkkgfPf2cVVhmxbqfmUTgWifVwH+4rVy0QMqGVi2q/RMKGHYNgPVB4eqdUTZV57inU6UsMHmEuylG2kHY3MqVFs1HAdNyfQcEsxGIxFZpNBoYItcF55WmGj4pE8Sxk31wXTu6Y3O6squ0EBnhHT0QW6gXYPJKZM1zrcDMHnbf8XtWkpV2tbAAAHLYAdFnKbiR7/mrqhsBwO6bJu+x4ceDp0TJP8TbAcTZE0vFv7h4fgd0FllIARyTWk0GxCRJGkutAMeyF79lPM+8/VX1RAEKQmkB/9k="/>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9" name="18 Rectángulo"/>
          <p:cNvSpPr/>
          <p:nvPr/>
        </p:nvSpPr>
        <p:spPr>
          <a:xfrm>
            <a:off x="0" y="6553200"/>
            <a:ext cx="9144000" cy="3317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8" name="17 Rectángulo"/>
          <p:cNvSpPr/>
          <p:nvPr/>
        </p:nvSpPr>
        <p:spPr>
          <a:xfrm>
            <a:off x="0" y="6538118"/>
            <a:ext cx="9144000" cy="369332"/>
          </a:xfrm>
          <a:prstGeom prst="rect">
            <a:avLst/>
          </a:prstGeom>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20" name="19 Conector recto"/>
          <p:cNvCxnSpPr/>
          <p:nvPr/>
        </p:nvCxnSpPr>
        <p:spPr>
          <a:xfrm>
            <a:off x="7164288" y="6597352"/>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21" name="Imagen 1" descr="13245"/>
          <p:cNvPicPr>
            <a:picLocks noChangeAspect="1" noChangeArrowheads="1"/>
          </p:cNvPicPr>
          <p:nvPr/>
        </p:nvPicPr>
        <p:blipFill>
          <a:blip r:embed="rId2" cstate="print"/>
          <a:srcRect/>
          <a:stretch>
            <a:fillRect/>
          </a:stretch>
        </p:blipFill>
        <p:spPr bwMode="auto">
          <a:xfrm>
            <a:off x="0" y="-27384"/>
            <a:ext cx="9144000" cy="648072"/>
          </a:xfrm>
          <a:prstGeom prst="rect">
            <a:avLst/>
          </a:prstGeom>
          <a:noFill/>
          <a:ln w="9525">
            <a:noFill/>
            <a:miter lim="800000"/>
            <a:headEnd/>
            <a:tailEnd/>
          </a:ln>
        </p:spPr>
      </p:pic>
      <p:sp>
        <p:nvSpPr>
          <p:cNvPr id="3" name="2 Título"/>
          <p:cNvSpPr>
            <a:spLocks noGrp="1"/>
          </p:cNvSpPr>
          <p:nvPr>
            <p:ph type="ctrTitle"/>
          </p:nvPr>
        </p:nvSpPr>
        <p:spPr>
          <a:xfrm>
            <a:off x="683568" y="2636912"/>
            <a:ext cx="7772400" cy="1470025"/>
          </a:xfrm>
        </p:spPr>
        <p:txBody>
          <a:bodyPr/>
          <a:lstStyle/>
          <a:p>
            <a:r>
              <a:rPr lang="es-SV" b="1" dirty="0" smtClean="0">
                <a:solidFill>
                  <a:schemeClr val="accent4">
                    <a:lumMod val="50000"/>
                  </a:schemeClr>
                </a:solidFill>
              </a:rPr>
              <a:t>GRACIAS POR SU ATENCIÓN!</a:t>
            </a:r>
            <a:endParaRPr lang="es-SV" b="1" dirty="0">
              <a:solidFill>
                <a:schemeClr val="accent4">
                  <a:lumMod val="50000"/>
                </a:schemeClr>
              </a:solidFill>
            </a:endParaRPr>
          </a:p>
        </p:txBody>
      </p:sp>
      <p:sp>
        <p:nvSpPr>
          <p:cNvPr id="22" name="22 Marcador de contenido"/>
          <p:cNvSpPr>
            <a:spLocks noGrp="1"/>
          </p:cNvSpPr>
          <p:nvPr>
            <p:ph sz="half" idx="4294967295"/>
          </p:nvPr>
        </p:nvSpPr>
        <p:spPr>
          <a:xfrm>
            <a:off x="6551613" y="3068638"/>
            <a:ext cx="2592387" cy="3097212"/>
          </a:xfrm>
        </p:spPr>
        <p:txBody>
          <a:bodyPr>
            <a:normAutofit/>
          </a:bodyPr>
          <a:lstStyle/>
          <a:p>
            <a:pPr lvl="0"/>
            <a:endParaRPr lang="es-SV" sz="1900" dirty="0" smtClean="0"/>
          </a:p>
          <a:p>
            <a:pPr lvl="0"/>
            <a:endParaRPr lang="es-SV" sz="1900" dirty="0" smtClean="0"/>
          </a:p>
          <a:p>
            <a:pPr lvl="0"/>
            <a:endParaRPr lang="es-SV" sz="1900" dirty="0" smtClean="0"/>
          </a:p>
          <a:p>
            <a:endParaRPr lang="es-SV" sz="1900" dirty="0" smtClean="0"/>
          </a:p>
          <a:p>
            <a:endParaRPr lang="es-SV" sz="1900" dirty="0" smtClean="0"/>
          </a:p>
          <a:p>
            <a:endParaRPr lang="es-ES" dirty="0"/>
          </a:p>
        </p:txBody>
      </p:sp>
      <p:sp>
        <p:nvSpPr>
          <p:cNvPr id="13" name="12 CuadroTexto"/>
          <p:cNvSpPr txBox="1"/>
          <p:nvPr/>
        </p:nvSpPr>
        <p:spPr>
          <a:xfrm>
            <a:off x="4644008" y="5301208"/>
            <a:ext cx="4176464"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ES" b="1" dirty="0" smtClean="0"/>
              <a:t>PONENTES: </a:t>
            </a:r>
          </a:p>
          <a:p>
            <a:pPr>
              <a:buFont typeface="Wingdings" pitchFamily="2" charset="2"/>
              <a:buChar char="§"/>
            </a:pPr>
            <a:r>
              <a:rPr lang="es-ES" b="1" dirty="0" smtClean="0"/>
              <a:t>  JACKELINE JUDITH ALAS ROMERO</a:t>
            </a:r>
          </a:p>
          <a:p>
            <a:pPr>
              <a:buFont typeface="Wingdings" pitchFamily="2" charset="2"/>
              <a:buChar char="§"/>
            </a:pPr>
            <a:r>
              <a:rPr lang="es-ES" b="1" dirty="0" smtClean="0"/>
              <a:t>  RENÉ EDGARDO MORÁN ORELLANA</a:t>
            </a:r>
            <a:endParaRPr lang="es-ES" b="1" dirty="0"/>
          </a:p>
        </p:txBody>
      </p:sp>
    </p:spTree>
    <p:extLst>
      <p:ext uri="{BB962C8B-B14F-4D97-AF65-F5344CB8AC3E}">
        <p14:creationId xmlns="" xmlns:p14="http://schemas.microsoft.com/office/powerpoint/2010/main" val="5430994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AutoShape 6" descr="data:image/jpeg;base64,/9j/4AAQSkZJRgABAQAAAQABAAD/2wCEAAkGBxQTEhQUExQVFRUVFBQUFRQYGBcYFxgUFRQXFxUXFBQYHCggGBolHBQUITEhJSkrLi4uFx8zODMsNygtLiwBCgoKDg0OGhAQGy8kHCQsLCwsLCwsLCwsLCwsLCwsLCwsLCwsLCwsLCwsLCwsLCwsLCwsLCwsLCwsLCwsLCwsLP/AABEIALgBEQMBIgACEQEDEQH/xAAbAAABBQEBAAAAAAAAAAAAAAACAAEDBAUGB//EAE0QAAEDAQQFCQMIBwUHBQAAAAEAAhEDBBIhMQVBUWGREyIyUnGBobHRBpLBFSNCU2Ki4fAUM0NygrLSFiSTwvE0VGNzg+LjByVFw9P/xAAaAQADAQEBAQAAAAAAAAAAAAAAAQIDBAUG/8QALhEAAgIBAwMDAgYCAwAAAAAAAAECEQMSIVEEEzFBYaFS8AUUIiNxkTJCYrHR/9oADAMBAAIRAxEAPwDpG1ndZ3E7U/LO6zuJUVEyASIJE8ccOKkhfRJLg8dthcq7rO4lLlndZ3EoYTwjSuAtj8q7rO4lPyzus7iUMJ4RpXAWwuVd1ncSlyrus7iUICeEaVwFsLlXdZ3Epcq7rO4lNCUI0rgLY/Ku6zuJT8q7rO4lNCUI0rgLYqdV0dJ2zM6sCi5V3WdxKjAxPcfzwKOEqXAWC2q6+ec7ot1na6fIKTlXdZ3EqNoxPcPCfijhCiuAtkJquLnc52oZnZ/5ArHKu6zuJVVgkne4+F0f/WVZhJRQ7C5V3WPEp+Vd1ncShhKE9K4C2Fyrus7iU/Ku6zuJQwnhFILY/Ku6x4lPyruseJQwnhKkKx+Ud1jxKflXdY8ShhOAikFsflHdY8Sn5R3WPEpoQnYM/JKkO2Oazsg47zJw/H89ptedp4lC1sIkqQWwuUd1jxKXKO2niU0J4SpBY4qO2niUXKO2niUEJ4SpBbC5Q7TxKSaEkUgszGt1bMO7UnhExsJ4W6EDCeEUJQgQMJAIwEoQAMJQihPCABhKERQh41GezHySsY8JQmvbj4DzTOcRndHaZ8MPNFgORiO8fH4IoUDnGMSdvNbhhjnjs2oLbQLmOAD5jU6D/DmAe5S5DonpjF373k1o8wUZXK+xLjdfRfPKUnEPY8A3TeMEOgGDB4FdRyUdX3f+5TCeqNjnHS6IKDxOYzc7P7Tj5PVjlW9ZvEKKyMMDEYNbq3AHX9lTwdo4H1VJ7CY3KN2jiEuUG1FcO0+HolcPWP3fRFiGvjfwd6J+UG/3XeifkztPh6JxT3lKwBv7jwKe9uPh6p+SG/3neqfkhv8Aed6osBrx6p+76pwT1T4eqcUhsTGmDgAN5gYfilYAlzsgO0zl4Zp5I1N73fgjbQaPojgEYYNg4JDIeV/c9/8ABOH/AGmefxCnCcBAFe8esPdJ8invHb9xysQlCVgQSdrvd9QlB2v+56KxCUJDIIP2/uJKxCSAM+EoUFKo4tbeu3oF4NBkGMRElSNx6x4N8MFrGVqyWqJIQcoNoS5L7I7zJ8vijDTt4D1lOwBv7ie6POEpOwd59AUXJ7zxjyhLkhsHDHiiwI732h3CT5nySj9498eisQlCAIBT+y3tzPl8UV07eAHxlSGBmmvjt7AT5JADyQ3nvPlknbTAyACeTs4wE8HcOJ9EWAoTUxq7uCc0z1j4ekoHsAkkSAL2OOQxz3AJNgcNXpVaduNShdc8ta4sJjlL9MvdSkmATceQcACAuosunKFZh5J4c64Tdghw5s4hVrNRa3SDhAkUKYB7JBjub4LTp2CnS5RzGhpq1GvfvMiTGrWe0k61z4003XizfI40r4JqTs8Dnhhq1KS9uPh6oqQwCOFujAjDj1T931SvHYfD1UqUIAjBOzxSx2DifRSJwEARidg4n+lR2irdEmAMtZMqeq8NBLiGgZk4DiVzWmdNse1zWAm6ZvHATuGZEdixy5o41bZrixSyOkjddW5t680Ngc6Dr1DHNWRRcNnD8Vwte0ktBccg2JyGwAL1agwFokDWvMyfiUk1SO+HQxabkzCuHb4J7h2nw9FqVqTb7BkCHT3QjNhG3bmFUfxNesfkmX4fxL+0ZAYesfu+ifk954qRowHYD4J4XowmpxUl6nDODjJxfoR8n28T6pCkN/E+qlAShUSR8iNgS5FvVHAKWE8JWMi5JuwcAkpYTosKMy4RkZGwzPves9qYOBicDqBwPcfQor41ujcRd8HI+SBG0a8cO8ZLSyASCOzf6puVb+cfJOLOB0cO6R448CEV4jMd4x8M/NOwGncfAeZSx3cZ8ITtg9E5avUakWIzHDHwzRYAXDt4D1lLk9snvPlkpQnhFgRNpgZADuRQjhKEWAMJIoVDTNtNJrS2JcYk6sNSic1CLkyoxcnSLsKK1N5p3833sPMhHoXStnbZi60PaXBzsM3xhENbjHgsnTftDTN1tCmRLhznnq87Bo/d2riX4hjbppnU+in6NFdw/wDchvot8q3oty06u3/K5chTruqWprnHH5ndgKsR4lem1LI1xZhmMfunX2Fc7/EFCTWnZ7m/5Jyine/gxmthZFp03de9lzFrom9nzQZiN54Lr6mjW6ivJfbK01qNsqtpMvyRJuudEMbHR7Srn1yyJLHsyYdHobc90dE/Tz9TWDifiqjdPVS5zbwGIiGjKMc1x5tdudkyP4WjX9pIUbS66L118k1OcBInDo7tiwlky7XP5NoY8e9R+DqLVparLfnHZxgYzEalDb7U8sdLnGRrJPguaGj6zZ5SpevNLBznOhx14jyVuwaKNEVHFwcXMAyjojbrWUm3dys1iltSLz7eyLznNECYkYAYSRmsuppaXhrBIq43jMhoMHD4qxS0fTcwgsAvzecAA4iZ6WeoJuVpUZpjmyGsY0Sdoz7TrWexpvuVKGjKrjytR/RlzRmYGIGxoyXvNjPMb3+ZXg40tUeQxjMBDXHFxgYEzk0YFe66OdNNnYs8+q43wPHVOuQbQfnKf8f+VWwclWtPSp9pHiPRWfVYryW/CMZowHYE8J2DAcEUL6Lpn+zH+DxeoX7sv5BhKEUJ4W1mIEJwEUJ4RYAQnRJIsCkAhfRacwD2gFTQktLIIRRHZ2EjySFGMieJPnKlTwgCA0NZJMZSG4bwQAfFDyLtTxGwtJ8bwKswnupDKt1+sA9kg8ZSvu2DvJHjdhWo3ppG2fzuQBg6atj2uZdddBD5h2BgsAxiJxPFZFo0u6COVzGqpj3CVe9s7IKtxpvCWuMjA4PpEYuXJHQrW43nkt5wvXMwZ6sryeol+5K390engitEdvuzZtWlubd5XEgD9ZzpjZOcqEaSbVJAeH3cwHXi2ZiRqyPArLraNpgl8i908xmccoGsq9RqAjA6hIAHiuZv3Oiv+yC12wMEEGaj7gjaWjNVHWqo8AkOpj6JgB2UGJmTB2BWLXaGtBDplzixvaWjYs5ulHVZNKmA5mWsukgEYRECTnqRD+Al/P3RbsDBTtDfnJE03l7nOEc6SHNLQSZB7fFeyWK3seW89nQbEHAyMIx13l4lYnVeXpNqkNealKMW4Mc/Igb2yBvO1e36Ns55Nt6o95gC+boLroAJN1oGJBwyWPU1qLxXoLxqbx+e9eR+2ulWUbbWkF16CIj6NNpMyvSdI6Zp0X06d69UqPY0MEYBzovOwwHn4rzr2wNMW6ual3C4QS0OgcmydRjUs8P+e5U/8Wc5W9qWgGKZMTm8DIgbDtS+VHHntZ0i5sST0TEyArY0rQbMOG+GH0UTtJsD73OIcbggCZEZycl2OtqiYxvfcr/p1Z451MtFwuGBHPBwGIVqwvrEO5VpAuYTd6WvISoa2lWvGDTgC/EDIas0Vh0oK15twNhl6ZnXGUYJNPfYE1tuM2xucx0VKkuvANvANE4amyhsuiGDB0uNIS0zAkkumBsKEPrBry1lMtaHFvSL3OAMC7EZ71VbYa1W6XkNLTecDhInmi63DIa1G9eS/V/fqanynSYwMBkkQWt1E5ycp2617JofGjTP2W+QXjFk0RTgvIvEy7E4A7gB5r172fxs9Lmt6DNf2W7ljlr9NFwunZdtczT/AH48/RWIPiqdsb+rwH6weTtytXdw/Pcs/Up+EZwBx/ecODinulM1mLuaOm/zRXPs+S97pX+zE8jqV+7IV0pXSnufZ8vVOGDq+Xqt7MaBupw0p7g6vl6pXfs/y+qLChoST3fs+XqkiwoqADZ4FEOw+Hqov0kHK+7saiFScmP75HxV2Z0HB2Dj+CGftD896XO+rA3kj4JXn7WDvOCLHQ8b3cI+CVzce8/ioy8zHKAHYG+vYeCdzdr3fcaErCiQUtwHj6J7h2/nvlVn3B0n+9VPkEM0YnmHfdLvvFFhRzft3ZW1bjL8c15nPJ9M5SNi4kaEptN7lZLSHQANRnUSur9uXU6txlOpBDXYtbMQ9mENx1Fcc3RzxB5So4NIMFhaCASSOc8Z9i83K3rlv90ejiX6I7fdlj5LYPnb1SZv9A3ZJJ6Ub9q0aNVjQC1gF4DEXGz24ydfFYh0a4OFScjeAJaNZMTeJ17Fbo1GtB5tnYTEw+8T2i6Np1rFxb9za6T/AJLFrrtIxa0m9zJxhxbhAAz5pWfaNLvk8nEMiBdGOJbzYcQcSeCG1APHTpNuuvNAE4gYZmDmfFBy7aYF15dGd1oZM4YXcNfmmsT9IsTyL1Za0a+tUqsL2ua+Wljg26Ykj6XNjnOOOGBXoemfaepSaKVFzHua0NNS4SBAAF2XmXeA3ryyz2hzqh1SCBIa4zBzMY5wrLK1MAc45dRvf9FTk6eU348ew45YxW7Og0XWqOtNEkguNamS4gySXjE4yVY9stHmrbaweZIDMgQDNNmq/u2rmbNbWsqMdeqQ17XG7AMBwJjLFD7S6RForuqMdUunriXdBrccd21EOkyqaaXwEuox6as0hoim3NrTOcuc34lQm4H4spXcSJeSLxjWW57lzwaM5jspj4OUjKmABaSA68IMc7gVu+myPz9/Jks8Dfq2qldhgp7YaW5DPYpqGkab5awY3ScA0CMtZ2lc3Qa5pltN3RLcbxwOeQU9ie+kZbRIlpbMVDgTPZmlLppbjWdUjVo6SY0EEPlt5xhhuwBe6WWW9VHaYc7nUmTeN04FxgHMQN6EWqsWwKcgzMtdrzTNtNZuVMNwiLsDyULpmuP7KedXsOLJVqON5zhTB5t4PiBsaB5r2f2bt9P9GpS4DmU88PoN1leNMtVcDAAd7Z8lfs3tLb2tDGVXNa2AALuAAgY3dyWTpZSrdbffBUc6V7Pc9gtukaMN+dp9MHpt2HerjbdTOVRh7HtPxXjVTT9ueMbW7b0mtx7lE/StudgbVUd/1vxULof+S+f/AAH1O3+L+D2OliXRjznZY6ypbp2Lwuto+pUxe6+c5JDvMoqei35B7huE+q9DCo44KOo48uqc3Kj3EiM1G60MGb2jtcPVeKHQROJe73T53k40KNbnHu9ZWmuPJnolweyP0nRGdakO2owfFRO05ZRnaaA/6tP1XkY0Qza/g3+lMdF0xmanAf0I1w5DtyPWv7RWP/erP/i0/VOvJfk+l/xPdH9CSO5D3H25m5U/9QqxiKdMXsG4nEgkESQNiC1e2dra5zTScC0wQ0EgHWJukHFcqwxVaC6m26WVpIugkOwLC4G6SC3cboOIXUvpCLwqP50G4foYRDScS2ANa58XUSb3RUsMaKz/AGrtzsqQ9wg8bwUFp01b3iDeaNzrvd0oV3kxrJ7yfVJtJoyb4fEroeRv0J7aOeFG0a7v8Ra/iCTOas0GWpplpaDGqnTwG6WYZ6luCdQA/OweqMN3qNaXhIrTfqZA/TT+2c3scWfyAKvU0VXeQXVbxGtznuI7Dj5roAwI4T7rF24mC7QlV3SrnZjedhulyTfZka6h7mx8St8JJd2XI9C4MMezVPW93h6Ix7O0tZee8ei2Uijuy5HojwZTdAUftcfRENB0eqfed6rRSS7kuQ0R4MltgpstFANbAPKA4k/RjX2q03RdH6tvn5p6v+0Wf94jiWq0FmpPU9y3FaUQDR9Ifs2e6PRG2ysGTG+6FKkqtioEUwNQ4Jn1QPHwz80ZUb6QOaltjSQhWG0cRu9QkKoiUhRbsCaqzDAJXIdIZtcHXl36p1IHWwAxicJkZDCc+9QPZU1AAa9vdtTOpVNUDgfgp1MelElW2wQACcjltEx2jWiFpBB5pwE5a9gUNGz1ZF5wj/Td28UTLM+9Jdhjh25cEKTCkNyhIBuDpYiMh2InvGqnOIzAGGtHSoOAILp390evgo3WFx+me5G4bBNstInGmCMPot24nETs4lANH0vqWfRxus/iwjtjuUlnsZaemSJkjUcIVyE0mxMyhYCCYYwDVEtPbze9WG6PaQL0zrh74/mV0hC54GZHFUoiciqNHNGRcP4nfEoxZYye7iPiFIbSwZvb7w9VGbfS+sZ7zfVVp9hagv0f7T+I9ElH8o0vrWe8PVMjS+A1I5my6KL7O+qRIPNdLcAJF0B0/NazJwOW5bVgtLSGgYAgxztbbrcBJznvgqjo3S1Wm8VqThe6N0nmlgzDhOWXwUtWpUrurO5tPC+5uLQBIdeE6rtTEAjpSFxRlLWdEoRo2QITh248FzJs5LroqPzxMm61pvBoknPmO8FI7QxieUnDZn3yu5OD/wBjm/VwdJf3FMaw1xxHquTOjoMT5BG3Rw38R6IvH9XwFT4+TqP0lvWb7zfVM63M69P32rmho4b+I9EY0e37XH8EXi5f9BWTj5OgOkqf1lP30B0pS+sZxJ+CxBo5v+pPwRDRzdg+96o1Yvf+g0z9jXOmKX1g91x+CA6bpdf7jlm/J7eqPH1Vux6OpluLBMlClj9w0z9if5eo7Xe6ULvaCl9vgPVENHUuo3gnFgp/Vs90Krx8MVT9iCjpJtW0We6HCKzAZj6Tm5QTsT1/aBjXOF1+DiPo6jG1FyDW17NdaB8+yYAH0m7FdtdnaHv5rem7UNpWacNb22LalpW5ln2lZ1HcQgPtKNVP73/atMUxsHBOAtNWP6fkjTLky/7RnVS+8f6U3y9U1Uf5j8FrJka4fT8hplyZXy1W1UfB6Y6VtOqkPdf6rWSR3I/SGh8mT8oWo/sx7p+JTfpdrP0QO5vxK10kdxfSg0PlmRy1sO7/AA00Wvrfyei2Ekd32QaPdmOaNqP7T70eQTfodpOdU++/0Wykjuvhf0HbRi/JtbXV+89L5HqHOr/MfitqEkd6QduJh/IG14938UQ9nx1/u/itpJHenyHajwZA0E3rO8EQ0EzrP4j0WrCUJd6fIduPBl/IdPa/iPRJakJJd2fIduPBwdmDheiRdBJznEsAwwib4I7Fu2cuuObBN1gLpMF1JtKnTc0iBfOLMNUTjKr1qruVJZFIsIFS7AdBaLsuc6bt0O1xj2FaFnphopuqEPdy7zdnIuBDWgjo3iXQMsV518nRZLY2PY9hBIwe5xEtN8xIwPRI161fu4GBGBTMZGHOMHMiM8YAzwBAxUkYHsXRCqtCaM+oznZbPJEKY2KV7ceCJg3qgIwxEGb1EHu5YsnC5IEDOc/NVOUqAxzqkgzj0dxgDAEETngqUbJs0rnYlye5VLPfuuc4k83ATME5AECTqPerdkbzGkzJE4oaoEwXM3FT2Ic3vKF/eprJ0e8pIoOE0I4TQnYqKjx8/Zt1UH7zVf0h+tqf8x/85VGt+us5GPzrfFzVp6XbFer/AMyp/MSpX+Q/9SklCq2m1Fr2i6YnOO3WD4QrmeMKFl/XpaIAShHCULW0FAQnRQlCYUDCSKEoQACSOE0IAGEoRQlCABhJGGykWawQRE4Qdcat6lySdNhQEJJ4TwqAFOAnhOAgKBupIoSQB51Yar2vDrzwC6HFskuAAkTPO5pjPC8ui0Xo17C2rSfcOIhwvDEOa8OGAOBB3FXbfo3lCwzFybrRgJeWh5MZy1rR/CFdsVJzKbacgtbg3DGJJ4y48Auf1NaCstnDGhomAABJmAOiOwCB2AKxGB7EmhSEYKhUUSMeCMN3JBokqQ4A5+fgmBVtVAyHNHObkNvbxPHcow9jpdzmG5DsJwJgHt/MKdrqmGcfuGfNM68c9cZs34ZnUce5WiWQ1G3rtNoIZDXEnWCJHbiOIGpXw0alADUyEgRlcG/LHsR0y/CZzx5o7NuG3uQwQ7xvUtkHN7yme3sRWVwAMxn6KUUGc41kTHZE+YShDaSOa7DB4E9vNMe8nFZvWHEatuxClvQ2q8lnRTor0t1Sn24vHorvtYyLXXOHT/yg+qyrLXa2oHSDFRrjEZNLfQ8U3tTaeVqPqBzQTcdBMYBjZGGucd6mTl6EvwZFqsbWG+IjXLiYnXB379ZVqhaQWTOqBhDcM9mEnXjAWTWDqjGlxBMtjEYY44TiB3KWx2UtZLnEAm9hIJwGWGOMzu7Fw58blV+SPJcs1pcXG9kB1YxxnCJ2HFXWVNpkyQe7XCxjbedDiyWxBvTlERhhN7XkAU77WS5uWBInAgxnjOydaalkjLYPU2w2UNRwETry+A7VHZ7SBN97ZyEmMs8CTB3Sq+karHNkPBIjC+BgIwGerb4ZrsjLI4XQ7XqXWmU8KrZbTTa0C+wbgWjLbGB7VL+nUvrGcQtYKbW6EmiWEoUPyhS+sbxCXyhS+sbxV6ZcBceSaEoVf5SpfWNTfKdLrhGiXAao8kek7TdaREYSHHATvIx393aqOhtJTN52JMAYYkYhjBOZvd2U5QtO16VSmQHy7CM9R1TgszRoYx1R95xAHfjmDmDJIG7DaVy5sTu63Gmmda0ggEZHEdie6q9m0gxwBxEzE7MZMiZxEKOppWk0kFxkYdF3otcUnNUt2vINpeS5CQCo/LVHrH3Sm+WqO13Arbtz4J1x5NCEyz/l2jtdwST7c+A1x5OVFc9Y8Ud9208Srh9nrWP2WX/EpfB/570Vn9mba4G5ZqjodDroDodda4CQccHNOG1arLG96MnjlRTFU7TxKtaOqHlWYnpDWid7O20Z2S0f4T/gEdj0XaW1G3qFZkGZdTqAYb7qtzhT3RChK0dC3M/nUpgexVOQqyTdz/f/AKE8PGoDvd/SvPO4ugoKrJjLAhVb7trfeP8ASlyjtrPeP9KAL0bkxG5ZdttT2sJDmAywdKc3tacC3YVV5Z8SaoP8QGqdTEAbFV0CSIC53SYmrzYkBvGcEVBhuM57cWtkyJHRkv5u/fmsy2CHw+6cASQ3ES3dHVGpVjm4ytEzipRplw1uYbxBAMnviDtOPmdym5MuAbiRNy8REa2mcZxvZZ+WHVt8zkCdUDK6d+GBcMitGnUeGzUcAJAHRIAmSTe1AtOGBCzlJ3aI0cmroy7ediS66QSQIjm4BwJn/VUNKtHKEjGcd/5yVWwWoiqAHB2DmkxgMyA2DrupaUrEON5zYOIgG91QInAGSVvhyaZWKcdUaGFU4gEQOkPAR3kcNylpUyciJGInDoxPaYWdom/ziC1sENvOMEEk5DbhP4wpqNuIJxBx7RM6oPlGaItSUtK+SHGmtxywgg792ajc0uxJy2CMhLhugzjuUT6sk4znt2du1GKt2McbpBz+kNxzhyrJBN3Q4NpGtXDnNxxxwcc8ujejMbPyKj2EZ9qYWoswNRrrt3m86IJElsHYZwxEb0rW263OTgXSTheaCBnr2kZjMqsGbTUCMmK7YMp4VM1jt8Ts7U/LHb4n1XZ3DHQWiEoVQ1Tt8Tt7VcpNdcc4c6Gy4Q43cYkmcMwZEjKVMsyj5GsTYJCSp06xMyde/YN6IVd/n6prImroHjZahE0uZDmxvvAEa4lpGuSP4iqfKb/PZ2oHVHGADnE4n1WHU/qh4LxKn5L9hcec524DAwYBAEgfkwrFvaJBEy4AunadniqbK7mgNMAGdx50DMHceKK12mWUzIw5obJkNmBAnEc1xneFx9Pqhlv0ZpkWpCUpoOgGJB2dsLObbCCQCIIGcnWdp3BWaOkQMMSJgCcfeK7MvVOPhGawWrsl5F2zxHqkrUt6w9z8E6y/Pv6Q7Puel2d9LAvdaHYYy+Ac89evb8Vq2HT9OmSKVJxBMuJecw0NnXqa0dgCSS8NznFWmeuoR4LLPbJhddFKYzdfEDt5sq0PafC9cqAbmkjiWpklEupyIrtxGqe2DGjoOzjM/wBKj/txTkC67Hf54JJK49RNqweKJK72xYI5pMmMCe85ZKQe1tPWDxJ/ypJLOXWZFwNYYszPaD2jFWiWMABLqTg4kkC5VY8y2B1Tr4LmLTpG2uECpRiCMJYcrsjGRgMpzSSUvrMjQPBHwZdahbboaypTa1sXG34AAMgBuPCVTtFjtxgcuy8cWuFZrHADNrQHYtxHZKSScOqyEvBFeCC26ItTiX16jHXRMmq3Ey0knHMloWTzw4YBxnVVEuxB6TRuGZOaSS3xZpSTbM54YohcxzTgwMEyRyoqY3XY3gIxvHf5nStum7Q+oOSptY0MuBkhwgPc/Bxyww4pklt3XpI0IpaMp1aTuXNFr+dhfu3RnliN3ALSfpqs7Kz2eAc7rJgAQJz2479uKSSlZpNNjeNWXrZTtFSi9rKFnLSIvNa0OxaGgg3M8j3FVqVptAZc5KheaABNFrjF0NBvcm6cgZOJKZJTDNKV2E8SRHaNCWlzR8zD74vXKUC457XZcmMQcc8hsW3RsNVrSBZwQb5F6k15F4zALmEmJMA7UkllLPMO0n6jcnUE/wB0YZkD+708JEZcnIVl5cf/AI+njeH6huvWTyWqI3+aSS/Mz5F2lyV7VSqno2Cm3Mf7PTd0jM/qtX5hZ3yXam1HPFnm9MM5IcmC4QZbcgiRIBwxCSSf5mY1hXJEzRdouuBsdKHvLj8yCQcgGuawlgwGAjLeo3aIrksDbJda1zHXbkkloxl5oyASZIM7DOp0k/zUweJcmw81WxGjaZiP2LNQIx/u+/fl3qL58ggaOp9EARRptMhsGHGlgd/xxSSWkepmw7XuRaM0VaG0jTdY2Pm6S54begOktDjSLhMDIxxIVyz2arTpNabIx5aQJNIOwvF2F+iSJOZnekkjuyb8k6PcoWuy2lzrzbI1sloMUGxzS8yByQGPKunbhsEUamgbU6pefSeTenBgbOF04BmZbGMD4pJKXml4BY/c3f0u2f7mP8Cl/wDkkkkjWw7Xuf/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032" name="AutoShape 8" descr="data:image/jpeg;base64,/9j/4AAQSkZJRgABAQAAAQABAAD/2wCEAAkGBxQTEhQUExQVFRUVFBQUFRQYGBcYFxgUFRQXFxUXFBQYHCggGBolHBQUITEhJSkrLi4uFx8zODMsNygtLiwBCgoKDg0OGhAQGy8kHCQsLCwsLCwsLCwsLCwsLCwsLCwsLCwsLCwsLCwsLCwsLCwsLCwsLCwsLCwsLCwsLCwsLP/AABEIALgBEQMBIgACEQEDEQH/xAAbAAABBQEBAAAAAAAAAAAAAAACAAEDBAUGB//EAE0QAAEDAQQFCQMIBwUHBQAAAAEAAhEDBBIhMQVBUWGREyIyUnGBobHRBpLBFSNCU2Ki4fAUM0NygrLSFiSTwvE0VGNzg+LjByVFw9P/xAAaAQADAQEBAQAAAAAAAAAAAAAAAQIDBAUG/8QALhEAAgIBAwMDAgYCAwAAAAAAAAECEQMSIVEEEzFBYaFS8AUUIiNxkTJCYrHR/9oADAMBAAIRAxEAPwDpG1ndZ3E7U/LO6zuJUVEyASIJE8ccOKkhfRJLg8dthcq7rO4lLlndZ3EoYTwjSuAtj8q7rO4lPyzus7iUMJ4RpXAWwuVd1ncSlyrus7iUICeEaVwFsLlXdZ3Epcq7rO4lNCUI0rgLY/Ku6zuJT8q7rO4lNCUI0rgLYqdV0dJ2zM6sCi5V3WdxKjAxPcfzwKOEqXAWC2q6+ec7ot1na6fIKTlXdZ3EqNoxPcPCfijhCiuAtkJquLnc52oZnZ/5ArHKu6zuJVVgkne4+F0f/WVZhJRQ7C5V3WPEp+Vd1ncShhKE9K4C2Fyrus7iU/Ku6zuJQwnhFILY/Ku6x4lPyruseJQwnhKkKx+Ud1jxKflXdY8ShhOAikFsflHdY8Sn5R3WPEpoQnYM/JKkO2Oazsg47zJw/H89ptedp4lC1sIkqQWwuUd1jxKXKO2niU0J4SpBY4qO2niUXKO2niUEJ4SpBbC5Q7TxKSaEkUgszGt1bMO7UnhExsJ4W6EDCeEUJQgQMJAIwEoQAMJQihPCABhKERQh41GezHySsY8JQmvbj4DzTOcRndHaZ8MPNFgORiO8fH4IoUDnGMSdvNbhhjnjs2oLbQLmOAD5jU6D/DmAe5S5DonpjF373k1o8wUZXK+xLjdfRfPKUnEPY8A3TeMEOgGDB4FdRyUdX3f+5TCeqNjnHS6IKDxOYzc7P7Tj5PVjlW9ZvEKKyMMDEYNbq3AHX9lTwdo4H1VJ7CY3KN2jiEuUG1FcO0+HolcPWP3fRFiGvjfwd6J+UG/3XeifkztPh6JxT3lKwBv7jwKe9uPh6p+SG/3neqfkhv8Aed6osBrx6p+76pwT1T4eqcUhsTGmDgAN5gYfilYAlzsgO0zl4Zp5I1N73fgjbQaPojgEYYNg4JDIeV/c9/8ABOH/AGmefxCnCcBAFe8esPdJ8invHb9xysQlCVgQSdrvd9QlB2v+56KxCUJDIIP2/uJKxCSAM+EoUFKo4tbeu3oF4NBkGMRElSNx6x4N8MFrGVqyWqJIQcoNoS5L7I7zJ8vijDTt4D1lOwBv7ie6POEpOwd59AUXJ7zxjyhLkhsHDHiiwI732h3CT5nySj9498eisQlCAIBT+y3tzPl8UV07eAHxlSGBmmvjt7AT5JADyQ3nvPlknbTAyACeTs4wE8HcOJ9EWAoTUxq7uCc0z1j4ekoHsAkkSAL2OOQxz3AJNgcNXpVaduNShdc8ta4sJjlL9MvdSkmATceQcACAuosunKFZh5J4c64Tdghw5s4hVrNRa3SDhAkUKYB7JBjub4LTp2CnS5RzGhpq1GvfvMiTGrWe0k61z4003XizfI40r4JqTs8Dnhhq1KS9uPh6oqQwCOFujAjDj1T931SvHYfD1UqUIAjBOzxSx2DifRSJwEARidg4n+lR2irdEmAMtZMqeq8NBLiGgZk4DiVzWmdNse1zWAm6ZvHATuGZEdixy5o41bZrixSyOkjddW5t680Ngc6Dr1DHNWRRcNnD8Vwte0ktBccg2JyGwAL1agwFokDWvMyfiUk1SO+HQxabkzCuHb4J7h2nw9FqVqTb7BkCHT3QjNhG3bmFUfxNesfkmX4fxL+0ZAYesfu+ifk954qRowHYD4J4XowmpxUl6nDODjJxfoR8n28T6pCkN/E+qlAShUSR8iNgS5FvVHAKWE8JWMi5JuwcAkpYTosKMy4RkZGwzPves9qYOBicDqBwPcfQor41ujcRd8HI+SBG0a8cO8ZLSyASCOzf6puVb+cfJOLOB0cO6R448CEV4jMd4x8M/NOwGncfAeZSx3cZ8ITtg9E5avUakWIzHDHwzRYAXDt4D1lLk9snvPlkpQnhFgRNpgZADuRQjhKEWAMJIoVDTNtNJrS2JcYk6sNSic1CLkyoxcnSLsKK1N5p3833sPMhHoXStnbZi60PaXBzsM3xhENbjHgsnTftDTN1tCmRLhznnq87Bo/d2riX4hjbppnU+in6NFdw/wDchvot8q3oty06u3/K5chTruqWprnHH5ndgKsR4lem1LI1xZhmMfunX2Fc7/EFCTWnZ7m/5Jyine/gxmthZFp03de9lzFrom9nzQZiN54Lr6mjW6ivJfbK01qNsqtpMvyRJuudEMbHR7Srn1yyJLHsyYdHobc90dE/Tz9TWDifiqjdPVS5zbwGIiGjKMc1x5tdudkyP4WjX9pIUbS66L118k1OcBInDo7tiwlky7XP5NoY8e9R+DqLVparLfnHZxgYzEalDb7U8sdLnGRrJPguaGj6zZ5SpevNLBznOhx14jyVuwaKNEVHFwcXMAyjojbrWUm3dys1iltSLz7eyLznNECYkYAYSRmsuppaXhrBIq43jMhoMHD4qxS0fTcwgsAvzecAA4iZ6WeoJuVpUZpjmyGsY0Sdoz7TrWexpvuVKGjKrjytR/RlzRmYGIGxoyXvNjPMb3+ZXg40tUeQxjMBDXHFxgYEzk0YFe66OdNNnYs8+q43wPHVOuQbQfnKf8f+VWwclWtPSp9pHiPRWfVYryW/CMZowHYE8J2DAcEUL6Lpn+zH+DxeoX7sv5BhKEUJ4W1mIEJwEUJ4RYAQnRJIsCkAhfRacwD2gFTQktLIIRRHZ2EjySFGMieJPnKlTwgCA0NZJMZSG4bwQAfFDyLtTxGwtJ8bwKswnupDKt1+sA9kg8ZSvu2DvJHjdhWo3ppG2fzuQBg6atj2uZdddBD5h2BgsAxiJxPFZFo0u6COVzGqpj3CVe9s7IKtxpvCWuMjA4PpEYuXJHQrW43nkt5wvXMwZ6sryeol+5K390engitEdvuzZtWlubd5XEgD9ZzpjZOcqEaSbVJAeH3cwHXi2ZiRqyPArLraNpgl8i908xmccoGsq9RqAjA6hIAHiuZv3Oiv+yC12wMEEGaj7gjaWjNVHWqo8AkOpj6JgB2UGJmTB2BWLXaGtBDplzixvaWjYs5ulHVZNKmA5mWsukgEYRECTnqRD+Al/P3RbsDBTtDfnJE03l7nOEc6SHNLQSZB7fFeyWK3seW89nQbEHAyMIx13l4lYnVeXpNqkNealKMW4Mc/Igb2yBvO1e36Ns55Nt6o95gC+boLroAJN1oGJBwyWPU1qLxXoLxqbx+e9eR+2ulWUbbWkF16CIj6NNpMyvSdI6Zp0X06d69UqPY0MEYBzovOwwHn4rzr2wNMW6ual3C4QS0OgcmydRjUs8P+e5U/8Wc5W9qWgGKZMTm8DIgbDtS+VHHntZ0i5sST0TEyArY0rQbMOG+GH0UTtJsD73OIcbggCZEZycl2OtqiYxvfcr/p1Z451MtFwuGBHPBwGIVqwvrEO5VpAuYTd6WvISoa2lWvGDTgC/EDIas0Vh0oK15twNhl6ZnXGUYJNPfYE1tuM2xucx0VKkuvANvANE4amyhsuiGDB0uNIS0zAkkumBsKEPrBry1lMtaHFvSL3OAMC7EZ71VbYa1W6XkNLTecDhInmi63DIa1G9eS/V/fqanynSYwMBkkQWt1E5ycp2617JofGjTP2W+QXjFk0RTgvIvEy7E4A7gB5r172fxs9Lmt6DNf2W7ljlr9NFwunZdtczT/AH48/RWIPiqdsb+rwH6weTtytXdw/Pcs/Up+EZwBx/ecODinulM1mLuaOm/zRXPs+S97pX+zE8jqV+7IV0pXSnufZ8vVOGDq+Xqt7MaBupw0p7g6vl6pXfs/y+qLChoST3fs+XqkiwoqADZ4FEOw+Hqov0kHK+7saiFScmP75HxV2Z0HB2Dj+CGftD896XO+rA3kj4JXn7WDvOCLHQ8b3cI+CVzce8/ioy8zHKAHYG+vYeCdzdr3fcaErCiQUtwHj6J7h2/nvlVn3B0n+9VPkEM0YnmHfdLvvFFhRzft3ZW1bjL8c15nPJ9M5SNi4kaEptN7lZLSHQANRnUSur9uXU6txlOpBDXYtbMQ9mENx1Fcc3RzxB5So4NIMFhaCASSOc8Z9i83K3rlv90ejiX6I7fdlj5LYPnb1SZv9A3ZJJ6Ub9q0aNVjQC1gF4DEXGz24ydfFYh0a4OFScjeAJaNZMTeJ17Fbo1GtB5tnYTEw+8T2i6Np1rFxb9za6T/AJLFrrtIxa0m9zJxhxbhAAz5pWfaNLvk8nEMiBdGOJbzYcQcSeCG1APHTpNuuvNAE4gYZmDmfFBy7aYF15dGd1oZM4YXcNfmmsT9IsTyL1Za0a+tUqsL2ua+Wljg26Ykj6XNjnOOOGBXoemfaepSaKVFzHua0NNS4SBAAF2XmXeA3ryyz2hzqh1SCBIa4zBzMY5wrLK1MAc45dRvf9FTk6eU348ew45YxW7Og0XWqOtNEkguNamS4gySXjE4yVY9stHmrbaweZIDMgQDNNmq/u2rmbNbWsqMdeqQ17XG7AMBwJjLFD7S6RForuqMdUunriXdBrccd21EOkyqaaXwEuox6as0hoim3NrTOcuc34lQm4H4spXcSJeSLxjWW57lzwaM5jspj4OUjKmABaSA68IMc7gVu+myPz9/Jks8Dfq2qldhgp7YaW5DPYpqGkab5awY3ScA0CMtZ2lc3Qa5pltN3RLcbxwOeQU9ie+kZbRIlpbMVDgTPZmlLppbjWdUjVo6SY0EEPlt5xhhuwBe6WWW9VHaYc7nUmTeN04FxgHMQN6EWqsWwKcgzMtdrzTNtNZuVMNwiLsDyULpmuP7KedXsOLJVqON5zhTB5t4PiBsaB5r2f2bt9P9GpS4DmU88PoN1leNMtVcDAAd7Z8lfs3tLb2tDGVXNa2AALuAAgY3dyWTpZSrdbffBUc6V7Pc9gtukaMN+dp9MHpt2HerjbdTOVRh7HtPxXjVTT9ueMbW7b0mtx7lE/StudgbVUd/1vxULof+S+f/AAH1O3+L+D2OliXRjznZY6ypbp2Lwuto+pUxe6+c5JDvMoqei35B7huE+q9DCo44KOo48uqc3Kj3EiM1G60MGb2jtcPVeKHQROJe73T53k40KNbnHu9ZWmuPJnolweyP0nRGdakO2owfFRO05ZRnaaA/6tP1XkY0Qza/g3+lMdF0xmanAf0I1w5DtyPWv7RWP/erP/i0/VOvJfk+l/xPdH9CSO5D3H25m5U/9QqxiKdMXsG4nEgkESQNiC1e2dra5zTScC0wQ0EgHWJukHFcqwxVaC6m26WVpIugkOwLC4G6SC3cboOIXUvpCLwqP50G4foYRDScS2ANa58XUSb3RUsMaKz/AGrtzsqQ9wg8bwUFp01b3iDeaNzrvd0oV3kxrJ7yfVJtJoyb4fEroeRv0J7aOeFG0a7v8Ra/iCTOas0GWpplpaDGqnTwG6WYZ6luCdQA/OweqMN3qNaXhIrTfqZA/TT+2c3scWfyAKvU0VXeQXVbxGtznuI7Dj5roAwI4T7rF24mC7QlV3SrnZjedhulyTfZka6h7mx8St8JJd2XI9C4MMezVPW93h6Ix7O0tZee8ei2Uijuy5HojwZTdAUftcfRENB0eqfed6rRSS7kuQ0R4MltgpstFANbAPKA4k/RjX2q03RdH6tvn5p6v+0Wf94jiWq0FmpPU9y3FaUQDR9Ifs2e6PRG2ysGTG+6FKkqtioEUwNQ4Jn1QPHwz80ZUb6QOaltjSQhWG0cRu9QkKoiUhRbsCaqzDAJXIdIZtcHXl36p1IHWwAxicJkZDCc+9QPZU1AAa9vdtTOpVNUDgfgp1MelElW2wQACcjltEx2jWiFpBB5pwE5a9gUNGz1ZF5wj/Td28UTLM+9Jdhjh25cEKTCkNyhIBuDpYiMh2InvGqnOIzAGGtHSoOAILp390evgo3WFx+me5G4bBNstInGmCMPot24nETs4lANH0vqWfRxus/iwjtjuUlnsZaemSJkjUcIVyE0mxMyhYCCYYwDVEtPbze9WG6PaQL0zrh74/mV0hC54GZHFUoiciqNHNGRcP4nfEoxZYye7iPiFIbSwZvb7w9VGbfS+sZ7zfVVp9hagv0f7T+I9ElH8o0vrWe8PVMjS+A1I5my6KL7O+qRIPNdLcAJF0B0/NazJwOW5bVgtLSGgYAgxztbbrcBJznvgqjo3S1Wm8VqThe6N0nmlgzDhOWXwUtWpUrurO5tPC+5uLQBIdeE6rtTEAjpSFxRlLWdEoRo2QITh248FzJs5LroqPzxMm61pvBoknPmO8FI7QxieUnDZn3yu5OD/wBjm/VwdJf3FMaw1xxHquTOjoMT5BG3Rw38R6IvH9XwFT4+TqP0lvWb7zfVM63M69P32rmho4b+I9EY0e37XH8EXi5f9BWTj5OgOkqf1lP30B0pS+sZxJ+CxBo5v+pPwRDRzdg+96o1Yvf+g0z9jXOmKX1g91x+CA6bpdf7jlm/J7eqPH1Vux6OpluLBMlClj9w0z9if5eo7Xe6ULvaCl9vgPVENHUuo3gnFgp/Vs90Krx8MVT9iCjpJtW0We6HCKzAZj6Tm5QTsT1/aBjXOF1+DiPo6jG1FyDW17NdaB8+yYAH0m7FdtdnaHv5rem7UNpWacNb22LalpW5ln2lZ1HcQgPtKNVP73/atMUxsHBOAtNWP6fkjTLky/7RnVS+8f6U3y9U1Uf5j8FrJka4fT8hplyZXy1W1UfB6Y6VtOqkPdf6rWSR3I/SGh8mT8oWo/sx7p+JTfpdrP0QO5vxK10kdxfSg0PlmRy1sO7/AA00Wvrfyei2Ekd32QaPdmOaNqP7T70eQTfodpOdU++/0Wykjuvhf0HbRi/JtbXV+89L5HqHOr/MfitqEkd6QduJh/IG14938UQ9nx1/u/itpJHenyHajwZA0E3rO8EQ0EzrP4j0WrCUJd6fIduPBl/IdPa/iPRJakJJd2fIduPBwdmDheiRdBJznEsAwwib4I7Fu2cuuObBN1gLpMF1JtKnTc0iBfOLMNUTjKr1qruVJZFIsIFS7AdBaLsuc6bt0O1xj2FaFnphopuqEPdy7zdnIuBDWgjo3iXQMsV518nRZLY2PY9hBIwe5xEtN8xIwPRI161fu4GBGBTMZGHOMHMiM8YAzwBAxUkYHsXRCqtCaM+oznZbPJEKY2KV7ceCJg3qgIwxEGb1EHu5YsnC5IEDOc/NVOUqAxzqkgzj0dxgDAEETngqUbJs0rnYlye5VLPfuuc4k83ATME5AECTqPerdkbzGkzJE4oaoEwXM3FT2Ic3vKF/eprJ0e8pIoOE0I4TQnYqKjx8/Zt1UH7zVf0h+tqf8x/85VGt+us5GPzrfFzVp6XbFer/AMyp/MSpX+Q/9SklCq2m1Fr2i6YnOO3WD4QrmeMKFl/XpaIAShHCULW0FAQnRQlCYUDCSKEoQACSOE0IAGEoRQlCABhJGGykWawQRE4Qdcat6lySdNhQEJJ4TwqAFOAnhOAgKBupIoSQB51Yar2vDrzwC6HFskuAAkTPO5pjPC8ui0Xo17C2rSfcOIhwvDEOa8OGAOBB3FXbfo3lCwzFybrRgJeWh5MZy1rR/CFdsVJzKbacgtbg3DGJJ4y48Auf1NaCstnDGhomAABJmAOiOwCB2AKxGB7EmhSEYKhUUSMeCMN3JBokqQ4A5+fgmBVtVAyHNHObkNvbxPHcow9jpdzmG5DsJwJgHt/MKdrqmGcfuGfNM68c9cZs34ZnUce5WiWQ1G3rtNoIZDXEnWCJHbiOIGpXw0alADUyEgRlcG/LHsR0y/CZzx5o7NuG3uQwQ7xvUtkHN7yme3sRWVwAMxn6KUUGc41kTHZE+YShDaSOa7DB4E9vNMe8nFZvWHEatuxClvQ2q8lnRTor0t1Sn24vHorvtYyLXXOHT/yg+qyrLXa2oHSDFRrjEZNLfQ8U3tTaeVqPqBzQTcdBMYBjZGGucd6mTl6EvwZFqsbWG+IjXLiYnXB379ZVqhaQWTOqBhDcM9mEnXjAWTWDqjGlxBMtjEYY44TiB3KWx2UtZLnEAm9hIJwGWGOMzu7Fw58blV+SPJcs1pcXG9kB1YxxnCJ2HFXWVNpkyQe7XCxjbedDiyWxBvTlERhhN7XkAU77WS5uWBInAgxnjOydaalkjLYPU2w2UNRwETry+A7VHZ7SBN97ZyEmMs8CTB3Sq+karHNkPBIjC+BgIwGerb4ZrsjLI4XQ7XqXWmU8KrZbTTa0C+wbgWjLbGB7VL+nUvrGcQtYKbW6EmiWEoUPyhS+sbxCXyhS+sbxV6ZcBceSaEoVf5SpfWNTfKdLrhGiXAao8kek7TdaREYSHHATvIx393aqOhtJTN52JMAYYkYhjBOZvd2U5QtO16VSmQHy7CM9R1TgszRoYx1R95xAHfjmDmDJIG7DaVy5sTu63Gmmda0ggEZHEdie6q9m0gxwBxEzE7MZMiZxEKOppWk0kFxkYdF3otcUnNUt2vINpeS5CQCo/LVHrH3Sm+WqO13Arbtz4J1x5NCEyz/l2jtdwST7c+A1x5OVFc9Y8Ud9208Srh9nrWP2WX/EpfB/570Vn9mba4G5ZqjodDroDodda4CQccHNOG1arLG96MnjlRTFU7TxKtaOqHlWYnpDWid7O20Z2S0f4T/gEdj0XaW1G3qFZkGZdTqAYb7qtzhT3RChK0dC3M/nUpgexVOQqyTdz/f/AKE8PGoDvd/SvPO4ugoKrJjLAhVb7trfeP8ASlyjtrPeP9KAL0bkxG5ZdttT2sJDmAywdKc3tacC3YVV5Z8SaoP8QGqdTEAbFV0CSIC53SYmrzYkBvGcEVBhuM57cWtkyJHRkv5u/fmsy2CHw+6cASQ3ES3dHVGpVjm4ytEzipRplw1uYbxBAMnviDtOPmdym5MuAbiRNy8REa2mcZxvZZ+WHVt8zkCdUDK6d+GBcMitGnUeGzUcAJAHRIAmSTe1AtOGBCzlJ3aI0cmroy7ediS66QSQIjm4BwJn/VUNKtHKEjGcd/5yVWwWoiqAHB2DmkxgMyA2DrupaUrEON5zYOIgG91QInAGSVvhyaZWKcdUaGFU4gEQOkPAR3kcNylpUyciJGInDoxPaYWdom/ziC1sENvOMEEk5DbhP4wpqNuIJxBx7RM6oPlGaItSUtK+SHGmtxywgg792ajc0uxJy2CMhLhugzjuUT6sk4znt2du1GKt2McbpBz+kNxzhyrJBN3Q4NpGtXDnNxxxwcc8ujejMbPyKj2EZ9qYWoswNRrrt3m86IJElsHYZwxEb0rW263OTgXSTheaCBnr2kZjMqsGbTUCMmK7YMp4VM1jt8Ts7U/LHb4n1XZ3DHQWiEoVQ1Tt8Tt7VcpNdcc4c6Gy4Q43cYkmcMwZEjKVMsyj5GsTYJCSp06xMyde/YN6IVd/n6prImroHjZahE0uZDmxvvAEa4lpGuSP4iqfKb/PZ2oHVHGADnE4n1WHU/qh4LxKn5L9hcec524DAwYBAEgfkwrFvaJBEy4AunadniqbK7mgNMAGdx50DMHceKK12mWUzIw5obJkNmBAnEc1xneFx9Pqhlv0ZpkWpCUpoOgGJB2dsLObbCCQCIIGcnWdp3BWaOkQMMSJgCcfeK7MvVOPhGawWrsl5F2zxHqkrUt6w9z8E6y/Pv6Q7Puel2d9LAvdaHYYy+Ac89evb8Vq2HT9OmSKVJxBMuJecw0NnXqa0dgCSS8NznFWmeuoR4LLPbJhddFKYzdfEDt5sq0PafC9cqAbmkjiWpklEupyIrtxGqe2DGjoOzjM/wBKj/txTkC67Hf54JJK49RNqweKJK72xYI5pMmMCe85ZKQe1tPWDxJ/ypJLOXWZFwNYYszPaD2jFWiWMABLqTg4kkC5VY8y2B1Tr4LmLTpG2uECpRiCMJYcrsjGRgMpzSSUvrMjQPBHwZdahbboaypTa1sXG34AAMgBuPCVTtFjtxgcuy8cWuFZrHADNrQHYtxHZKSScOqyEvBFeCC26ItTiX16jHXRMmq3Ey0knHMloWTzw4YBxnVVEuxB6TRuGZOaSS3xZpSTbM54YohcxzTgwMEyRyoqY3XY3gIxvHf5nStum7Q+oOSptY0MuBkhwgPc/Bxyww4pklt3XpI0IpaMp1aTuXNFr+dhfu3RnliN3ALSfpqs7Kz2eAc7rJgAQJz2479uKSSlZpNNjeNWXrZTtFSi9rKFnLSIvNa0OxaGgg3M8j3FVqVptAZc5KheaABNFrjF0NBvcm6cgZOJKZJTDNKV2E8SRHaNCWlzR8zD74vXKUC457XZcmMQcc8hsW3RsNVrSBZwQb5F6k15F4zALmEmJMA7UkllLPMO0n6jcnUE/wB0YZkD+708JEZcnIVl5cf/AI+njeH6huvWTyWqI3+aSS/Mz5F2lyV7VSqno2Cm3Mf7PTd0jM/qtX5hZ3yXam1HPFnm9MM5IcmC4QZbcgiRIBwxCSSf5mY1hXJEzRdouuBsdKHvLj8yCQcgGuawlgwGAjLeo3aIrksDbJda1zHXbkkloxl5oyASZIM7DOp0k/zUweJcmw81WxGjaZiP2LNQIx/u+/fl3qL58ggaOp9EARRptMhsGHGlgd/xxSSWkepmw7XuRaM0VaG0jTdY2Pm6S54begOktDjSLhMDIxxIVyz2arTpNabIx5aQJNIOwvF2F+iSJOZnekkjuyb8k6PcoWuy2lzrzbI1sloMUGxzS8yByQGPKunbhsEUamgbU6pefSeTenBgbOF04BmZbGMD4pJKXml4BY/c3f0u2f7mP8Cl/wDkkkkjWw7Xuf/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036" name="AutoShape 12" descr="data:image/jpeg;base64,/9j/4AAQSkZJRgABAQAAAQABAAD/2wCEAAkGBhISEBUUEhQWFRUUGBgYGBcXGBgYGBUYGBgYFxgVGBkYGygfFxojHBQVHy8gJCcpLCwsFR4xNTAqNSYrLCkBCQoKDgwOGg8PGikfHBwpKSkpKSkpKSkpKSksKSksKSkpKSkpKSksKSkpKSwpKSwsKSwpLCwsKSwsLCksKSwpLP/AABEIALsA+QMBIgACEQEDEQH/xAAcAAACAwEBAQEAAAAAAAAAAAAEBQADBgIBBwj/xABDEAABAwIEAwUFBQYEBQUAAAABAAIRAyEEBRIxQVFhBhMiMnGBkaGx0RQjUnLBFTNC4fDxBxaSslNigpPSQ2OiwuL/xAAZAQADAQEBAAAAAAAAAAAAAAAAAQIDBAX/xAAkEQACAgICAQUBAQEAAAAAAAAAAQIREiEDMUETIjJRYaFxBP/aAAwDAQACEQMRAD8A+4qLkFdIAiiiiAIooogCKKKIAiiiiAIooogCKKKIAiiiiAIooogCKKKIAiiiiAIovNSmpAHqi8lSUAeqLyVJQB6opKkoAiiiiAKwu5Qbaqta8qBl8qSqO9K971UIuUVYqL01EWBYFFV3q6FRFgdqLzUomBJUlRRAEXqi8QBJUleFy9lAHq8lRRAHq8XoXiAIvVFEAeFq5NMLtRAFJpFed2VevEAUkOUDSrl5KAOGsKsXJeoHoA6JXmteypKAPluH7XYpu7g78zR8wmmF7du/9SmCObbH3GywBzExxPrdWNx5WlIxtn0ql24ok3bUA9AfkUfh+0+HdAFQAngQR818rp4yeSsGKPT6+kpYRKyZ9fo4+m7yvafRwKvFRfHWYkmIuiqWb1W3a54jk4/JTgPL8PrGte618zZ2kxIP7wz1I+UIuh2vxPNp43A4eiWLHZ9CD16Kiw9Lt6R5mA84JHwgoil2/p/xU3D0IPzhKmGSNj3q6FVZqn2zw53Lh6t+iIZ2nwx/9Vvtkfolsdoe94vdaSO7S4cCe9b77+5cf5rw0T3g9CDPuhGwtD7UprCzL+1tM/u4PVxj4bqM7THiG+8j9U6YskabWF6KgWUqdoHO8rgPSCV1R7QVBuQ71/knixZmq1KByzh7Qu4NAHWSjcPnbHbnSev1RTKyQ3lSUKMR1XQrqchl3eCY4xK6lKcVnFKkS57gDYc3EXtG8JViO3dMeSm53qdP1Ka2JtI1akrEHt6+bUmx+Y/Rd/5+50R/r/8AyqpiyRtJXkrIUe3LSfFTMTwI24b7qw9uaYAljr3sQYvA3hFMMkakvXBqLNP7cUQLNeTysI+KIodrcM7dxZ+YH5iUUwyQ971ea0JSxtN4Ba8HVtff2G6sv1SCz8+U8Xbe/wCito41ttTSZ5GPmhauKgloHhkX4eirrY+CCAOkTb06osmg+rjAD4Gkeq6pVA6STEcOP9kuo5uTYwZMzx96IrZi4wGgW6XNuiHKgGDazQd7TETf4hWV69NrvA49ZgXSlkgy75QPauqmZgS0OBBtZLIEhsMQYdDdRBtMbDc9VxRrumXgjV5YOkT6G6tyLDiqzU4usYs4jmEaMroE+OZk7uOwPtWfrJdmy4pPZZRyskB0mf65rn9l1ZMRYFxJIGwkplR0tGloMDb+iumVSQ8FrhqDmgzvqET0Wfru/wANfRVCGpj3NPAxubQpVzh5EWjoIKOGStm5Mni42UfkDOBftAm/u6Lb1ImD42U1Dp0xqJLGuMDaRcfIrmnWBsbHmdud7LrDYC7mhzhbfY77el1dTyiZaXEgQRIHIi3EJetEr0mctxzRNxxO23wUpY8wTaBtO/8Adens6P8AiOtyAQVeoaVUAuDpBHiEAbXkJrlixS42tl78Tfkei7a7k4C0mSgcZi4glxc47xYRtJQvfAiQ6RHGBfiOq0TMmqHrMeRA7x0dDELsZuWizzx4gn5LNjGhpjeOa8qZhPAD2WQOvw0bc/qE/vIj0+aIxHa+s0ae+J9N/wDVwWVw2KaHAOsDub2HOOKcP7PNd4tRuJ3jh6KZTUewjDK6Oqma8SZJuTxv/ZeU8zBMIXG5axhZqqQHFrGyJJJuBYDqrKmT9xVpguDg8E8haBz6oXIhvja7CftgEz7V0caNxt1hKe0FekymdBlx5GRBkRtv7UNhMW3uiHm8CIA5K1IlxNAcW07rwYoT9VnMLjIMEwjnYxogTc+qqyUho7EBdF6SVMSeB/n71zSzUDcyeieQh53sR/Yrr7a78T/efqs6c5OraxVn7Y/qUswpmdoOaX7ls87j+t0yp4HuxDiSHcgD+qn7CippYZ0kxqIEidneyParMTl1Vpa1wEkGAL7XMXWK7OhJLsofhyPINQi2tokdbLz9lvaJ1tBLZAkg/KNpC4e8taCRaYtMT6zf0V9WgKgY6W2ABBIBEOPP1QwdEbgqrngOBaDO1wLWtPU3XbOz0k/eBtry1x+SrxVRveQI0kQT8vRe/Y2tsXTqiOJA6jgpT2KkFYHJ8Q6nFOqaRY5wPmGrxWNvQpnTbUZJqvkRa8xAAeduJulmHwNd7AcPVFMiZuYcTcXg9fejW0a0ltV0tIgRvMQ/3lcvKzt40OmYrvILQHtFwQd+StFZwmKW5nzE/wBeiHyrD92CxpJDQACd4HNMAVntjdCfE0S90FrRHDT/ADXH2N1vDF/4QWz/AKSmLT96fRFByanJ+ROMV4A8NVghsOE2B3+ZTB1LS515tT+LiP1QWIqgPY51g25PQXPyVD+0VKo/7oOdrexgJGm7DqJveOCVtrY6+hnjqmkHSfb6lVNwrXNBJJPqpmZ8JnmPmElzzPalDuxTaDLJuCbg22KcbcqRLpR2NMNh2umSbGB6XUOHa2oANjvx96z+Iz6vTazQ0HWwOd4SYcTt0Uw+c4lzKjy3xt0hg0HiRNovxWlTq7/pOrao01bK6L51U2md/CLj2JfjMqpg6WsAkbR1tabpPTzfHn+B3/a6noi8qxGIe49/qZAbpMaCJmYi/JVKMoq2xRab6DRklA70qo6hpgfFWYttQA6KsQIDXUomBtJMD1SWu/MxUf3dd+nUdP3g8s2sdl0zMM3JDe8feb+D5rW4Mz9yDqmXPxLaLy9sNqCoAAQTpJEFF5thW1HN7yoGwCAAQJDiSfEboGtk+Kf5qsWBu8nbzWG03Q2Z5JTNXfQAZAAmZaATz3lYuSTLUbRXiezjXNM12xNrNtaALOueqoblTNAh4ni0ugjh+Ej4q39iU3AUg92+onTymFw/sXTJjvXTv5AtI8i8v+EOF+ACvgdOwBHV7T8jK9+2UxALNt7m1uAJsiqnY6nTBd3psOLReLxulAqNLNwHLVcifRhOGLDLGOR2i0qqpScZAEFu8mELQxLhAJgSmn2yjEQ6/Xn6hVnQq+xU4wpIROLw7JBY61pJMwZVUn8TfcE8kFDnD5k+IkF3B0af/hYn3r3EYauXfe6xIEEN8PoQzcrPuzN9Mtcw+Ug9RxBg8FMRnVSodTnOm9gbRM2HALPL6NbQ1rO7oGAQPyx7RIslH2szM/JW0ianhsTve/zCtqZNDbOk8AB5ieHEoWwbsDcXG4gD4+5e0rm+9ufxhBuruBO2956FN8BiS1uoVe6BI1aZ1HkIBuEkiUMsHl+IcwGjU7sguJm0zESAD1RXd17ioQfD4SI80Q87fiQODoYmtT1Ua2hzXOmZ8UxE77X96O+/bPekEBvhIi7gPHsBbVzXJydHbxjbJKb2tioZeAA4zMm/Himc7Jdk2K7xusiNQmL2ueB2TEDZQuhyBmGKp9PoigbIWn+9Pp9EUiI34BcXTD3tbtqBE+oI/VVYbI6VAw2XaHU3AncFx8RsI2C7xtbQ4OFy1rjfoCUrwWLr4hzHv8pqQ/T4W6YhvU3lNDQ7zV1j+YfMLmrmVOm0d49rTAMExbbb1XuaG3/UPmEtzfs23Elr3PLYYGwAOeqZKI1lsiV46CMLnFFgh9QAkahvccDtsuBntAuNQPlrIaSAbGTba6HodnKdUNc5zvC0MEQAQOO269odnKLS6l4i1xDjJvInYgdE/ZiHuyf+BVTtVhwAdTvFtDSqf2qys5xZPhABkRcn1RH+WcPpALSQNvEf64oavgadIuFNumdM3J581XIoYuiePK9l1Ooq8VmPcu1wSGjyyLzYXO268pOUZiWNraqnlDeU3JgW43KwXZoj3McyxIcA1jBcBxEu0sdfcxebbJFn1WqXtb3pY4TJk3jSNPh9SnOYZtDy0U3TUIHisRpEzpvcyAs7n+IqurtDTBdq1Da8W328q6IfIia9oVltJ7wWtqS+PNqJ4njE/wATfiiW5dXeC0VYe1xk6nCRwG39SgspFaPuzLwfF4rRBFj6xtyRlCliiPC7xAnWZAvNhsm9PX2Slo8xmCq0w5zqhc00321E3je4WSFODMiOW5WpzJtdrKneukaDpuDebzACx9ZhG4Vwe2Y8i0gv7b1XL8bAF0CSP6K5LuC1wMQs4wn+6n2n+pQZeprTxQgh2KgQLfP29EVQxI0GWiXcYuR+nsS3UBveEZhqziIaRbg6D80aRolfQVSwzqnQDfYNHqfqm+FwtNgltRmogy4kWBsQ1s2tNze6I7P4ZtVlSm9o1eZrQ5wa4hsCb845rvG5CWhhLdBIMtbLrg8SSU+zTrQkq5ZQDjL5ni0AhWtwLNBuQ06R5QSTuLAotuUguAuJIF/cutFRge4EiiBZoi+w9QZCZMnid0MnqhmnDVywsc7VIc0GQ2BtcdeqJ1Vm/vYLQ2xEXcG+P4oegyviW6qNXunMJ3BbNmwDb9OKvLa48NaCA03EXdp8f6cFxcv1+nVxbHmXYsVJey7XAEGIseh9EcH7ILLaLWS1lmgeG82334o4FZob7BWO+9Pp9EWHoVn70+n0RUpIH4KTBqsBEjjPELzGZkzvdDDqc5zQNO0sEkE8NwqMfSLzpb5nNcBwuQRvwVGWZAKOnUdTqbxBFgNYk+u26aKDs1/+w+aR9o8yxTHaKDXEd2DIZqEkmRMcgnWZn/chMy7Q0aA01HOmAYAJ3kDbrKcPl1ZEviJ8Y7GkgUNYbobMQPFfVv7LKUMJjXU3Bxd3peDdwBFO9pHVFVO11HD+BzXudDT4QI8W256KlvbFug1xTJBdoDSQDMEySJWlyxWiaWT2CDsxjnDxVYtxqu/DHDrdGYLLX0GPa9wcXOBkEm17X9CqD2/e4EtotEc3E8ByA5q7CZo+vTL3tDTriBOwFjc+qOZyx2LjSvQbRKtwtFr6xD/KACZMeUhwv6hUUVZhsAKtUgmA0scbTOkzp9tlzx7NfDO8ZmlIPIB1l7g4aRbwBuq/K3BZrN8bUOIhjR4g4kRJ3PHktPjDRZUJfpDxUJAjxaI8QHTb2hZLNsxivpbS1WnqLm1gujj3LomfxDcvr1msBpN1EnxWB0i1tx19yKoYjFloNMCTJfZtnbxc9ULgsdUotGilq1TMA+GDYGPar6Ga12gd3S1agHE6XGCZkWPRPyRemVZrWrd3V7+wDRps0bm58PsWWLibcTstHm+Y1TRe6qwMILA0aSJvOxN1mTiLXHm3dxmdwecWhVBdmfJ4BXtIMcl4QTxUqAzPNciy6jBosAFl5B6e5VhWSkIYHIqpjYGI3TLDZdWbG3CdvotY7s1U/E3n5V6OztabVBH5Wn2hKmbJxRnjVe2p4IYSBIEFEYHNC5xa+qHEQL/oisR2Ee9+o1IPQQqaX+HRDp7xFCysvdiSyHQLEG/Qys1isU+ajmgy4Axyg39FqX9iObyfel+adlm0KTnue6BAm25IAEIWgdSWyrJ8PVrsBo1XU3McSdzqHhsY4eoR1ZlaS2oQWwYIjzaTr/RAZflW7aNV7dDp16dIkgAtMOMxA96Ne2sDpqEEaTDhF3aTPwjdc3Nezo4aVJfQ3ybAd03u51aBExHHkmUJbkwqBsVTNQC5533kATaEyBXOXIGZ+9Pp9EWDZCNP3p9PoitSSBguKxgpO7x2zGlxje10vweZ1MTVpvDSKTnu1AGRZoDATzIlMa2GbUeGOEtcCD6FdPrU6dUUqYAJeNLQIaA1gkHh/EmuiiZmdvzfVB5l2eo1nd5UaXO0geYgWuLBF5lw/N9Up7SZfXqfunFoBaT49IgTNhunDvsh9IMo5Fh6gD6lNriYEu5N23PBc06eGpucD3TaYNgdOnVAJieKTY7slVxFTvO8a1pDYB1E2EG211bhuyLTT7h1QwxxdqA31ACIJ6q6VR2J3bpDd3aHB09qlMflb/4hBVswZWGumZaXRJBFwL2K9o9hcONzUd6kDf0AVVbBsojRTENDjuSdwJMlHLilocLvZbRV2DovfVIYSG6hrIMHRBtO9zCoolWYOs8VNLBGtxDnROgBszykmBdZR7K8M9fgaTHB5tD3tgyRp8R24+qyePzJja5GkzA8UkWIEDdP34MaxVe4kEObfhBJBnmSfgsti60VSWgk2BjjYLfiSvZHJ8R1Qz/uWeQEvv5iALkcZROCz5+j7ulqAuTJFydgNNx1WNeSTFxxHTe3808y7PalAiQXNiNIIj2dforcNmKm+gnPMwNSkXOaWHW0AEGTDZ2I6/BIaFDW0zbr/L9Uxz7MjWpNfo06nnwm/lETslTapBAF9UeEb9ArjpaDl8HdfDNZFuIH9dVRjsLBkT16JvSySrUbeGCf4iAfdv8ABEuyBxeAS3TsXCZ9xN1qr8mJlaVKTAPM+6660HkfcVsmZOyn5Wh5HGoD8A2IHrK97k/8JnvP0VhQyzfP61Kk5wrQ6Dp8LDcdNKzY7ZZhLZrjxAm1NsgAHfw9Frsv7M4nEUzY0mEAA1Yl0eU6NAcB6kICp/hhigZNRlTq0kGOIAO25UK49luhDU7W4/RP2kEyLBrRAPHy9F1Q7VY0VQx9cu1wBEQ0ki9hvvZG43so6nAfTLY/i3E+swrsmxmGw1TVUZrePJpIdp6kD+L12TysftS2bHA4N4Yw1H1C4gzLrTbkPWySdpsWH/cMIlsPqP3FMC4i/m4q/FduGvY4NpPY6LF0GJgTbikGEzdtIH7tzyTLnWcXHrefghGeSY4yrBMAa+nUPd6IDYtczqM31WXubizT+b/ad0od26psMOplvQtI/VcP7XU67mtAMz1iCCDf+anli8TXj1JD/JsU6o3U5ukkXbyIJHH0TKUBl2LbV8bPK4COHQ/JHSuA6JdlDP3p9PoiEM0/en0+iISQ2B45zwfuxL9J0jmeCryvJ+50moZqMfvNhrbqO+5t80RWxTaTw95hrGkkoPBYx+IqsrAaaWt/hmb6QGyOJhpTj0UGZiLt/N+hSPPu1ho1jRFPVZviLo83QDgnePddv5v0Krx+PosBDnMa4jaRqNrdeSI0m7Il0hFjM9xjKhp0KOprYGrQ50yJN5jclQftCpSbollYud3nlbAiG7+xOf29SpjS4uLhuANp6oT/ADE1je8DSRULoBIG1r+5aq6VIltW9gDezWPf+8rx/wBbj/thWDBmjTaxztRDnS695vxVv+aK757ukPc53ygKipXe5rTUEOOouERBnlwRy3STDjafQZQdsph8eWuLGiXPkiTAAbEkxfiq8M6y8ZjmsDrS86iBx0giZPASViuy/sAfRc5xdUfLS0uaBs0i5JHCT8lnHVy6oDEQmFfH6rucNMeACORBn2n4JTiMWNUjmTcc+C6eOLMuRosFKNJJkut8ldhzB534WI6hCtxI0wd5v7QPcr6WYtY4kgkfFU4syobUMTSqmardQuQC6OkkhN6D2gRSApj/AJQAT/1C/wAUlyKpTe97qlmaQTPCSeW2yZDsrQqHVRruaf8AleHfzHvRFtaNpYs7dljDwE9LH9CSuH4J7fK97ehM/NdOyHFsZFOqKjw6ZeIGmPLeboZtfG0zFTDOj8TCdPuuFa5GS4RCG1q7eLXeoj5Lz9qVvwt97voq6ufsZp70FhcJGpu14vCs/wAxYf8AEz3P/wDFV6n4L0/00VL/ABGc21Sm135SR80ywn+ImGd5tTI6SPgsFXyyTf5I/s52Wp13ltSqWRs0C7ucE2HuKZFB2bZnh8Q897Lm6oaWVXNDhePA6yFZhMJ5WVtB/DUbHtlu/uW5wnZjC026W0mmdy4Bzj6lySZ12GoPOtlMSP4ZIa8fhPL1VqnpmMkqMtj61Ck6KlVh28niseMcFYMrdZze7LD5agEh3v2PMKrH9n6bgGFgZUubT4IMgbbfRG4GvoHhgk/vKZs2oRu9n4X/AAWr4kuiI01o5b2epvdqqjWfQD2W9qYU8upMENY0TyA+aup1GubqYZbMdWni1w4FclyTVlJtdneX0w0kAACNh6o5BYI+I+iMXkyVNnoLpA7f3p9PoiQhm/vT6fREqUOQPVwratQMeJa4QRzHL4LypimNrtosEeIkQBDQ1jRHvJVeNL5+7nXpIbG8m039VxluW9zAfeoHkF3E6hJA9pHuQii7Hm7fUpdmfZmm+o6s5ztRgwCIloAHCeHNH5gfEz1KS5t9tNZ2k6aIIvLRLbE2F+YvyVR7e6IfgbUskoO8b2yXXMkx7pgLmg+hSkO0NbJ0zHO+md0qrdmqlVznGtDHGQ25twEEwFMNkNNzGte50UpaIMarkyYHyV6pWyfukNMR2qw7f4ifRp/WEmxuNFTS9uzgSB6uRj8pwdMEljbcXmf9xSLE5kwu8PlExG282TaT6CLrsLw2atD9JkdeC6rd3oLniSQRzJG8R7Fnq9Zgkkm5sePr6K6tmIFMaZL3NAPIAE/P9E/Tpk56aYHiaIb5rQbDnfdBkNI3JM+5MGZZXrAuawkc9vmjcF2TdvVOkRJHH+Vl0x0YN5PRndUkos0nkWEcFqqGIwtIFtNrfDYmxJO253SnMsV49TQNIv7THx6KtjotyHQ3X3xgOAF5vc8r8UxPZKhWOqjWIPQh8e2xHvVOXN1NOoECbEi23Aqt/ZunWqF1OqWP6dPQgrNrd2aLaoZfs3G0aLW0aut7XnUSfM2Jjxz7kM/tZjaB++w2po/iALfiJarXUsdSpUxRf3hZqD5h2u9o1326qsds69F2nEYcnhqbqbMxsCCDvzUrzooY4vP8IHNZiKfnaH3aHAA3id0J9qyj/wBr/RU+iIx2Y4JzyyuBrAElzeBuPEEH9jyr8TP+4pS/GDGwcDtBHssledM8haSwseHBw3lspoKhB4egQmOh4t7QtzI0OSdu2d2RiDD2jzwYeOccCqcb/ifhGSGio89Gx81iajdJvccil2KdoMhlzYOiQ2eIkboTtlqGTHmd/wCJIrGGUA3/AJy7xRxFrQvA/wC1Ma5rtLGNvqMuJ9OGwhAZW3C97pcTUcdnvs0nkBK0FZoBECD0HDqvR4OJyVnF/wBE1CWKQFVr1sMe8EOsNcXDwSPOBxgG+903w+NZWpGpSMgCXN/iZb4t6oXEV2hh2HCD1+YWcDxSqB1CpDiY0i8zwEfLZVycNK0Rx8mWmjdZc8SY2R5j1WcwmbimNVYaS7gCDF+XKUfSz+g6PHvO45Lwpwlk9HqpqkMO6EzxVkoSlmdJwBbUYZ6gfNXtqg7EH0KypodlFbHU6VVrnuDRHEpN+2w7GNc9wDRr8pkbQDtvEcEP20DomfAGi0bknbosrVxXjlpLSNoNxy24rSELRE50bvHZg3Uwi9z7dlRjc0ruJa2iQDbU5wEjiQ0eIpNlWZuLILnTEE/xes7oPNMrqNLXsc9xJjclwMbzKcYRv3BKTrRo8szpjn92+qGu4AgtB6ajufcmOP7Oax4HuHMAlv8Af4rLUaFZ9FzcRoAjzuEvFxYQL+3mrW4x9NjWUatV0QdzAPKNw3otko+EQ2/ILmfZwUyddQ6oJAIEmNpcSl+HwtQ+FgLyfw3j6BaDGZO6u8VHjSGgDTxPGfiqm4l+HcWsPhHA7fyVRTZlIFZ2Rqvg1C1vSZI9gT3L8joURtqcOLhPuAsFKOfMeIeCw8xce9Filq8QII5j9SLJtNaBFr6vKI4Hce4XCrOHLt9utx7DYhDPxzW7eI9I+aFrZrUdYWng3c+1PEdorx/ZqmSNNQtJMlu8+l7e2V3VwVPDUiW0y94/FuZ4j+Spo5fWLtUlo9b+9GuaRe7rz4pgfT3FULs4w2KdUaCGkA8H8Pr7l5Vy9hMuF+bZEf6VTXz4U3AVWFs8Rpc0+50j3BHZbmFCs2acmPwh4+dkh7RRQpObOhzvTWD8HhGfan7GHdI+dyEW+hNzYHhN/afovRRAsBHsCWKGpMU4nKqNUTVpjVF3NJk+0IH/ACrhfw1fef8AxWhZSDydOknncf3Xn2Cryb8VNDtg7azOYkbgTZcOJGzR9R0lCMNm+nz3RDh+o+SYFOIwrXCYh3KLEfVLMdlRc3TeN45JoXkUXGbjZRzyWSd0Dszbsh0u8TSf06iF5mWIrQA1ztuHGOZT7MKY0TF+fsKxeKxb58xWnHOS6ZnOn2U1HuMhxM23lM8lxTabtrnjyHTlxSqmJInmnOHYJA4Jym0y4xTVjkYem+oHOLiOLQT7InYIPPdesk0+7a4nSILQQOUxO9z1Wz7HUWsw7y0QZ33PlHNd9oKxhhsd92tPLgQpYKLPnbpGnjA/Uq91csGxDnfAc1sstyqjVYDUpsJ5hob/ALYQ+dZBQbJDDP5nnlzchoVmRGLfbVLh+EmfQIjFZG9lPvzTNMcjuZO+k3ATvs9hWClXeGjWxrNLuLZ1THLZMMVRD8EwOuC525N/EbypYm7MNgsSfK0GTxF1rMBVqkFjWQXR4jaAN+vEJlgMBTY12lgEcvQIx4h0jkf0WTSZUZMUnIgQDUcTzGw4/wAkZhcCwAhjZ42HJEYFgfOq/qrifuweTSfaminvsAxFJxaZIAmOnthIMfhYBPLktC+oe9cOBDT7YF0pzO+v1PylMhiah4hZFYLDkkgfPf2cVVhmxbqfmUTgWifVwH+4rVy0QMqGVi2q/RMKGHYNgPVB4eqdUTZV57inU6UsMHmEuylG2kHY3MqVFs1HAdNyfQcEsxGIxFZpNBoYItcF55WmGj4pE8Sxk31wXTu6Y3O6squ0EBnhHT0QW6gXYPJKZM1zrcDMHnbf8XtWkpV2tbAAAHLYAdFnKbiR7/mrqhsBwO6bJu+x4ceDp0TJP8TbAcTZE0vFv7h4fgd0FllIARyTWk0GxCRJGkutAMeyF79lPM+8/VX1RAEKQmkB/9k="/>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19" name="18 Rectángulo"/>
          <p:cNvSpPr/>
          <p:nvPr/>
        </p:nvSpPr>
        <p:spPr>
          <a:xfrm>
            <a:off x="0" y="6553200"/>
            <a:ext cx="9144000" cy="3317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8" name="17 Rectángulo"/>
          <p:cNvSpPr/>
          <p:nvPr/>
        </p:nvSpPr>
        <p:spPr>
          <a:xfrm>
            <a:off x="0" y="6538118"/>
            <a:ext cx="9144000" cy="369332"/>
          </a:xfrm>
          <a:prstGeom prst="rect">
            <a:avLst/>
          </a:prstGeom>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20" name="19 Conector recto"/>
          <p:cNvCxnSpPr/>
          <p:nvPr/>
        </p:nvCxnSpPr>
        <p:spPr>
          <a:xfrm>
            <a:off x="7164288" y="6597352"/>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21" name="Imagen 1" descr="13245"/>
          <p:cNvPicPr>
            <a:picLocks noChangeAspect="1" noChangeArrowheads="1"/>
          </p:cNvPicPr>
          <p:nvPr/>
        </p:nvPicPr>
        <p:blipFill>
          <a:blip r:embed="rId2" cstate="print"/>
          <a:srcRect/>
          <a:stretch>
            <a:fillRect/>
          </a:stretch>
        </p:blipFill>
        <p:spPr bwMode="auto">
          <a:xfrm>
            <a:off x="0" y="-27384"/>
            <a:ext cx="9144000" cy="648072"/>
          </a:xfrm>
          <a:prstGeom prst="rect">
            <a:avLst/>
          </a:prstGeom>
          <a:noFill/>
          <a:ln w="9525">
            <a:noFill/>
            <a:miter lim="800000"/>
            <a:headEnd/>
            <a:tailEnd/>
          </a:ln>
        </p:spPr>
      </p:pic>
      <p:sp>
        <p:nvSpPr>
          <p:cNvPr id="14" name="Pentágono 4"/>
          <p:cNvSpPr/>
          <p:nvPr/>
        </p:nvSpPr>
        <p:spPr>
          <a:xfrm>
            <a:off x="36512" y="836713"/>
            <a:ext cx="9144000" cy="536039"/>
          </a:xfrm>
          <a:prstGeom prst="rect">
            <a:avLst/>
          </a:prstGeom>
          <a:scene3d>
            <a:camera prst="orthographicFront"/>
            <a:lightRig rig="flat" dir="t"/>
          </a:scene3d>
          <a:sp3d/>
        </p:spPr>
        <p:style>
          <a:lnRef idx="0">
            <a:scrgbClr r="0" g="0" b="0"/>
          </a:lnRef>
          <a:fillRef idx="0">
            <a:scrgbClr r="0" g="0" b="0"/>
          </a:fillRef>
          <a:effectRef idx="0">
            <a:scrgbClr r="0" g="0" b="0"/>
          </a:effectRef>
          <a:fontRef idx="minor">
            <a:schemeClr val="lt1"/>
          </a:fontRef>
        </p:style>
        <p:txBody>
          <a:bodyPr spcFirstLastPara="0" vert="horz" wrap="square" lIns="299885" tIns="118110" rIns="220472" bIns="118110" numCol="1" spcCol="1270" anchor="ctr" anchorCtr="0">
            <a:noAutofit/>
          </a:bodyPr>
          <a:lstStyle/>
          <a:p>
            <a:pPr lvl="0" algn="ctr" defTabSz="1377950">
              <a:lnSpc>
                <a:spcPct val="90000"/>
              </a:lnSpc>
              <a:spcBef>
                <a:spcPct val="0"/>
              </a:spcBef>
              <a:spcAft>
                <a:spcPct val="35000"/>
              </a:spcAft>
            </a:pPr>
            <a:endParaRPr lang="es-SV" sz="3100" kern="1200"/>
          </a:p>
        </p:txBody>
      </p:sp>
      <p:graphicFrame>
        <p:nvGraphicFramePr>
          <p:cNvPr id="15" name="14 Diagrama"/>
          <p:cNvGraphicFramePr/>
          <p:nvPr/>
        </p:nvGraphicFramePr>
        <p:xfrm>
          <a:off x="251520" y="2132856"/>
          <a:ext cx="8640960" cy="39604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27" name="Rectangle 3"/>
          <p:cNvSpPr>
            <a:spLocks noChangeArrowheads="1"/>
          </p:cNvSpPr>
          <p:nvPr/>
        </p:nvSpPr>
        <p:spPr bwMode="auto">
          <a:xfrm>
            <a:off x="0" y="2200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16" name="15 CuadroTexto"/>
          <p:cNvSpPr txBox="1"/>
          <p:nvPr/>
        </p:nvSpPr>
        <p:spPr>
          <a:xfrm>
            <a:off x="1475656" y="5661248"/>
            <a:ext cx="1728192" cy="461665"/>
          </a:xfrm>
          <a:prstGeom prst="rect">
            <a:avLst/>
          </a:prstGeom>
          <a:noFill/>
        </p:spPr>
        <p:txBody>
          <a:bodyPr wrap="square" rtlCol="0">
            <a:spAutoFit/>
          </a:bodyPr>
          <a:lstStyle/>
          <a:p>
            <a:r>
              <a:rPr lang="es-ES" sz="1200" b="1" dirty="0" smtClean="0">
                <a:solidFill>
                  <a:schemeClr val="bg1"/>
                </a:solidFill>
              </a:rPr>
              <a:t>AREA DE SELECCIÓN</a:t>
            </a:r>
          </a:p>
          <a:p>
            <a:r>
              <a:rPr lang="es-ES" sz="1200" b="1" dirty="0" smtClean="0">
                <a:solidFill>
                  <a:schemeClr val="bg1"/>
                </a:solidFill>
              </a:rPr>
              <a:t> DE USC</a:t>
            </a:r>
            <a:endParaRPr lang="es-ES" sz="1200" b="1" dirty="0">
              <a:solidFill>
                <a:schemeClr val="bg1"/>
              </a:solidFill>
            </a:endParaRPr>
          </a:p>
        </p:txBody>
      </p:sp>
      <p:sp>
        <p:nvSpPr>
          <p:cNvPr id="25" name="24 Rectángulo"/>
          <p:cNvSpPr/>
          <p:nvPr/>
        </p:nvSpPr>
        <p:spPr>
          <a:xfrm>
            <a:off x="0" y="1050201"/>
            <a:ext cx="9144000" cy="794623"/>
          </a:xfrm>
          <a:prstGeom prst="rect">
            <a:avLst/>
          </a:prstGeom>
          <a:solidFill>
            <a:srgbClr val="74BFDA"/>
          </a:solidFill>
          <a:scene3d>
            <a:camera prst="orthographicFront"/>
            <a:lightRig rig="flat" dir="t"/>
          </a:scene3d>
        </p:spPr>
        <p:style>
          <a:lnRef idx="0">
            <a:schemeClr val="accent3"/>
          </a:lnRef>
          <a:fillRef idx="3">
            <a:schemeClr val="accent3"/>
          </a:fillRef>
          <a:effectRef idx="3">
            <a:schemeClr val="accent3"/>
          </a:effectRef>
          <a:fontRef idx="minor">
            <a:schemeClr val="lt1"/>
          </a:fontRef>
        </p:style>
        <p:txBody>
          <a:bodyPr/>
          <a:lstStyle/>
          <a:p>
            <a:pPr algn="ctr"/>
            <a:r>
              <a:rPr lang="es-SV" sz="2400" b="1" dirty="0" smtClean="0"/>
              <a:t>PROCESO GENERAL DE SELECCIÓN Y </a:t>
            </a:r>
            <a:r>
              <a:rPr lang="es-SV" sz="2400" b="1" dirty="0" smtClean="0"/>
              <a:t>ASIGNAC</a:t>
            </a:r>
            <a:r>
              <a:rPr lang="es-SV" sz="2400" b="1" dirty="0" smtClean="0"/>
              <a:t>IÓN </a:t>
            </a:r>
            <a:r>
              <a:rPr lang="es-SV" sz="2400" b="1" dirty="0" smtClean="0"/>
              <a:t>A UNIDADES FISCALIZADORAS</a:t>
            </a:r>
            <a:endParaRPr lang="es-SV" sz="2400" b="1" dirty="0"/>
          </a:p>
        </p:txBody>
      </p:sp>
    </p:spTree>
    <p:extLst>
      <p:ext uri="{BB962C8B-B14F-4D97-AF65-F5344CB8AC3E}">
        <p14:creationId xmlns="" xmlns:p14="http://schemas.microsoft.com/office/powerpoint/2010/main" val="37947209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188 CuadroTexto"/>
          <p:cNvSpPr txBox="1"/>
          <p:nvPr/>
        </p:nvSpPr>
        <p:spPr>
          <a:xfrm>
            <a:off x="107504" y="978495"/>
            <a:ext cx="8928992" cy="578297"/>
          </a:xfrm>
          <a:prstGeom prst="rect">
            <a:avLst/>
          </a:prstGeom>
          <a:solidFill>
            <a:srgbClr val="74BFDA"/>
          </a:solidFill>
          <a:scene3d>
            <a:camera prst="orthographicFront"/>
            <a:lightRig rig="flat" dir="t"/>
          </a:scene3d>
        </p:spPr>
        <p:style>
          <a:lnRef idx="0">
            <a:schemeClr val="accent3"/>
          </a:lnRef>
          <a:fillRef idx="3">
            <a:schemeClr val="accent3"/>
          </a:fillRef>
          <a:effectRef idx="3">
            <a:schemeClr val="accent3"/>
          </a:effectRef>
          <a:fontRef idx="minor">
            <a:schemeClr val="lt1"/>
          </a:fontRef>
        </p:style>
        <p:txBody>
          <a:bodyPr/>
          <a:lstStyle/>
          <a:p>
            <a:pPr algn="ctr"/>
            <a:r>
              <a:rPr lang="es-SV" sz="3200" b="1" dirty="0" smtClean="0">
                <a:solidFill>
                  <a:schemeClr val="lt1"/>
                </a:solidFill>
              </a:rPr>
              <a:t>Sistema de Selección y Gestión de Casos</a:t>
            </a:r>
            <a:endParaRPr lang="es-SV" sz="3200" b="1" dirty="0">
              <a:solidFill>
                <a:schemeClr val="lt1"/>
              </a:solidFill>
            </a:endParaRPr>
          </a:p>
        </p:txBody>
      </p:sp>
      <p:graphicFrame>
        <p:nvGraphicFramePr>
          <p:cNvPr id="48" name="Diagram 47"/>
          <p:cNvGraphicFramePr/>
          <p:nvPr/>
        </p:nvGraphicFramePr>
        <p:xfrm>
          <a:off x="1524000" y="1628800"/>
          <a:ext cx="6096000" cy="44839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1" descr="13245"/>
          <p:cNvPicPr>
            <a:picLocks noChangeAspect="1" noChangeArrowheads="1"/>
          </p:cNvPicPr>
          <p:nvPr/>
        </p:nvPicPr>
        <p:blipFill>
          <a:blip r:embed="rId7" cstate="print"/>
          <a:srcRect/>
          <a:stretch>
            <a:fillRect/>
          </a:stretch>
        </p:blipFill>
        <p:spPr bwMode="auto">
          <a:xfrm>
            <a:off x="0" y="-27384"/>
            <a:ext cx="9144000" cy="648072"/>
          </a:xfrm>
          <a:prstGeom prst="rect">
            <a:avLst/>
          </a:prstGeom>
          <a:noFill/>
          <a:ln w="9525">
            <a:noFill/>
            <a:miter lim="800000"/>
            <a:headEnd/>
            <a:tailEnd/>
          </a:ln>
        </p:spPr>
      </p:pic>
      <p:sp>
        <p:nvSpPr>
          <p:cNvPr id="6" name="5 Rectángulo"/>
          <p:cNvSpPr/>
          <p:nvPr/>
        </p:nvSpPr>
        <p:spPr>
          <a:xfrm>
            <a:off x="-36512" y="6516052"/>
            <a:ext cx="9144000" cy="369332"/>
          </a:xfrm>
          <a:prstGeom prst="rect">
            <a:avLst/>
          </a:prstGeom>
          <a:solidFill>
            <a:schemeClr val="tx1"/>
          </a:solidFill>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9" name="8 Conector recto"/>
          <p:cNvCxnSpPr/>
          <p:nvPr/>
        </p:nvCxnSpPr>
        <p:spPr>
          <a:xfrm>
            <a:off x="7164288" y="6525344"/>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9 Flecha derecha">
            <a:hlinkClick r:id="" action="ppaction://noaction"/>
          </p:cNvPr>
          <p:cNvSpPr/>
          <p:nvPr/>
        </p:nvSpPr>
        <p:spPr>
          <a:xfrm>
            <a:off x="7956376" y="5805264"/>
            <a:ext cx="720080" cy="648072"/>
          </a:xfrm>
          <a:prstGeom prst="rightArrow">
            <a:avLst>
              <a:gd name="adj1" fmla="val 33754"/>
              <a:gd name="adj2" fmla="val 50000"/>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spTree>
    <p:extLst>
      <p:ext uri="{BB962C8B-B14F-4D97-AF65-F5344CB8AC3E}">
        <p14:creationId xmlns="" xmlns:p14="http://schemas.microsoft.com/office/powerpoint/2010/main" val="10249357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188 CuadroTexto"/>
          <p:cNvSpPr txBox="1"/>
          <p:nvPr/>
        </p:nvSpPr>
        <p:spPr>
          <a:xfrm>
            <a:off x="107504" y="1033572"/>
            <a:ext cx="8928992" cy="523220"/>
          </a:xfrm>
          <a:prstGeom prst="rect">
            <a:avLst/>
          </a:prstGeom>
          <a:solidFill>
            <a:srgbClr val="74BFDA"/>
          </a:solidFill>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s-SV"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Selector de Casos</a:t>
            </a:r>
            <a:endParaRPr lang="es-SV" sz="28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nvGrpSpPr>
          <p:cNvPr id="2" name="Group 63"/>
          <p:cNvGrpSpPr/>
          <p:nvPr/>
        </p:nvGrpSpPr>
        <p:grpSpPr>
          <a:xfrm>
            <a:off x="6109855" y="6019800"/>
            <a:ext cx="1371600" cy="304800"/>
            <a:chOff x="6248400" y="5562600"/>
            <a:chExt cx="1371600" cy="304800"/>
          </a:xfrm>
        </p:grpSpPr>
        <p:sp>
          <p:nvSpPr>
            <p:cNvPr id="62" name="Rounded Rectangle 61"/>
            <p:cNvSpPr/>
            <p:nvPr/>
          </p:nvSpPr>
          <p:spPr>
            <a:xfrm>
              <a:off x="6248400" y="5562600"/>
              <a:ext cx="1371600" cy="3048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s-ES" sz="1200" b="1" dirty="0" smtClean="0"/>
                <a:t>     </a:t>
              </a:r>
              <a:r>
                <a:rPr lang="es-ES" sz="1400" b="1" dirty="0" smtClean="0"/>
                <a:t>Casos</a:t>
              </a:r>
              <a:endParaRPr lang="es-ES" sz="1400" b="1" dirty="0"/>
            </a:p>
          </p:txBody>
        </p:sp>
        <p:pic>
          <p:nvPicPr>
            <p:cNvPr id="63" name="Picture 12"/>
            <p:cNvPicPr>
              <a:picLocks noChangeAspect="1" noChangeArrowheads="1"/>
            </p:cNvPicPr>
            <p:nvPr/>
          </p:nvPicPr>
          <p:blipFill>
            <a:blip r:embed="rId2" cstate="print"/>
            <a:srcRect/>
            <a:stretch>
              <a:fillRect/>
            </a:stretch>
          </p:blipFill>
          <p:spPr bwMode="auto">
            <a:xfrm>
              <a:off x="6327962" y="5597661"/>
              <a:ext cx="153793" cy="207828"/>
            </a:xfrm>
            <a:prstGeom prst="rect">
              <a:avLst/>
            </a:prstGeom>
            <a:ln>
              <a:headEnd/>
              <a:tailEnd/>
            </a:ln>
          </p:spPr>
          <p:style>
            <a:lnRef idx="0">
              <a:schemeClr val="accent1"/>
            </a:lnRef>
            <a:fillRef idx="3">
              <a:schemeClr val="accent1"/>
            </a:fillRef>
            <a:effectRef idx="3">
              <a:schemeClr val="accent1"/>
            </a:effectRef>
            <a:fontRef idx="minor">
              <a:schemeClr val="lt1"/>
            </a:fontRef>
          </p:style>
        </p:pic>
      </p:grpSp>
      <p:grpSp>
        <p:nvGrpSpPr>
          <p:cNvPr id="3" name="Group 73"/>
          <p:cNvGrpSpPr/>
          <p:nvPr/>
        </p:nvGrpSpPr>
        <p:grpSpPr>
          <a:xfrm>
            <a:off x="611558" y="3861048"/>
            <a:ext cx="2432246" cy="936104"/>
            <a:chOff x="6206555" y="5562600"/>
            <a:chExt cx="1413445" cy="694928"/>
          </a:xfrm>
        </p:grpSpPr>
        <p:sp>
          <p:nvSpPr>
            <p:cNvPr id="75" name="Rounded Rectangle 74"/>
            <p:cNvSpPr/>
            <p:nvPr/>
          </p:nvSpPr>
          <p:spPr>
            <a:xfrm>
              <a:off x="6248400" y="5562600"/>
              <a:ext cx="1371600" cy="69492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s-ES" sz="1200" b="1" dirty="0" smtClean="0"/>
                <a:t>  </a:t>
              </a:r>
              <a:r>
                <a:rPr lang="es-ES" sz="1400" b="1" dirty="0" smtClean="0"/>
                <a:t>Variables: </a:t>
              </a:r>
              <a:r>
                <a:rPr lang="es-ES" sz="1200" b="1" dirty="0" smtClean="0"/>
                <a:t>Criterios específicos que debe de cumplir un contribuyente </a:t>
              </a:r>
              <a:r>
                <a:rPr lang="es-ES" sz="1400" b="1" dirty="0" smtClean="0"/>
                <a:t> </a:t>
              </a:r>
              <a:r>
                <a:rPr lang="es-ES" sz="1400" b="1" dirty="0" smtClean="0"/>
                <a:t>(</a:t>
              </a:r>
              <a:r>
                <a:rPr lang="es-ES" sz="1200" b="1" dirty="0" smtClean="0"/>
                <a:t>Diferencias, montos)</a:t>
              </a:r>
              <a:endParaRPr lang="es-ES" sz="1400" b="1" dirty="0"/>
            </a:p>
          </p:txBody>
        </p:sp>
        <p:pic>
          <p:nvPicPr>
            <p:cNvPr id="76" name="Picture 12"/>
            <p:cNvPicPr>
              <a:picLocks noChangeAspect="1" noChangeArrowheads="1"/>
            </p:cNvPicPr>
            <p:nvPr/>
          </p:nvPicPr>
          <p:blipFill>
            <a:blip r:embed="rId2" cstate="print"/>
            <a:srcRect/>
            <a:stretch>
              <a:fillRect/>
            </a:stretch>
          </p:blipFill>
          <p:spPr bwMode="auto">
            <a:xfrm>
              <a:off x="6206555" y="5562601"/>
              <a:ext cx="87822" cy="648071"/>
            </a:xfrm>
            <a:prstGeom prst="rect">
              <a:avLst/>
            </a:prstGeom>
            <a:noFill/>
            <a:ln w="25400">
              <a:noFill/>
              <a:miter lim="800000"/>
              <a:headEnd/>
              <a:tailEnd/>
            </a:ln>
            <a:effectLst>
              <a:outerShdw blurRad="50800" dist="38100" dir="2700000" algn="tl" rotWithShape="0">
                <a:prstClr val="black">
                  <a:alpha val="40000"/>
                </a:prstClr>
              </a:outerShdw>
            </a:effectLst>
          </p:spPr>
        </p:pic>
      </p:grpSp>
      <p:grpSp>
        <p:nvGrpSpPr>
          <p:cNvPr id="4" name="Group 76"/>
          <p:cNvGrpSpPr/>
          <p:nvPr/>
        </p:nvGrpSpPr>
        <p:grpSpPr>
          <a:xfrm>
            <a:off x="3962400" y="1981200"/>
            <a:ext cx="1371600" cy="304800"/>
            <a:chOff x="6248400" y="5562600"/>
            <a:chExt cx="1371600" cy="304800"/>
          </a:xfrm>
        </p:grpSpPr>
        <p:sp>
          <p:nvSpPr>
            <p:cNvPr id="78" name="Rounded Rectangle 77"/>
            <p:cNvSpPr/>
            <p:nvPr/>
          </p:nvSpPr>
          <p:spPr>
            <a:xfrm>
              <a:off x="6248400" y="5562600"/>
              <a:ext cx="1371600" cy="3048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s-ES" sz="1200" b="1" dirty="0" smtClean="0"/>
                <a:t>     </a:t>
              </a:r>
              <a:r>
                <a:rPr lang="es-ES" sz="1400" b="1" dirty="0" smtClean="0"/>
                <a:t>Campaña</a:t>
              </a:r>
              <a:endParaRPr lang="es-ES" sz="1400" b="1" dirty="0"/>
            </a:p>
          </p:txBody>
        </p:sp>
        <p:pic>
          <p:nvPicPr>
            <p:cNvPr id="79" name="Picture 12"/>
            <p:cNvPicPr>
              <a:picLocks noChangeAspect="1" noChangeArrowheads="1"/>
            </p:cNvPicPr>
            <p:nvPr/>
          </p:nvPicPr>
          <p:blipFill>
            <a:blip r:embed="rId2" cstate="print"/>
            <a:srcRect/>
            <a:stretch>
              <a:fillRect/>
            </a:stretch>
          </p:blipFill>
          <p:spPr bwMode="auto">
            <a:xfrm>
              <a:off x="6327962" y="5597661"/>
              <a:ext cx="153793" cy="207828"/>
            </a:xfrm>
            <a:prstGeom prst="rect">
              <a:avLst/>
            </a:prstGeom>
            <a:noFill/>
            <a:ln w="25400">
              <a:noFill/>
              <a:miter lim="800000"/>
              <a:headEnd/>
              <a:tailEnd/>
            </a:ln>
            <a:effectLst>
              <a:outerShdw blurRad="50800" dist="38100" dir="2700000" algn="tl" rotWithShape="0">
                <a:prstClr val="black">
                  <a:alpha val="40000"/>
                </a:prstClr>
              </a:outerShdw>
            </a:effectLst>
          </p:spPr>
        </p:pic>
      </p:grpSp>
      <p:grpSp>
        <p:nvGrpSpPr>
          <p:cNvPr id="5" name="Group 79"/>
          <p:cNvGrpSpPr/>
          <p:nvPr/>
        </p:nvGrpSpPr>
        <p:grpSpPr>
          <a:xfrm>
            <a:off x="611560" y="1628800"/>
            <a:ext cx="2360240" cy="864096"/>
            <a:chOff x="6195864" y="5562600"/>
            <a:chExt cx="1424136" cy="304800"/>
          </a:xfrm>
        </p:grpSpPr>
        <p:sp>
          <p:nvSpPr>
            <p:cNvPr id="81" name="Rounded Rectangle 80"/>
            <p:cNvSpPr/>
            <p:nvPr/>
          </p:nvSpPr>
          <p:spPr>
            <a:xfrm>
              <a:off x="6248400" y="5562600"/>
              <a:ext cx="1371600" cy="3048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s-ES" sz="1400" b="1" dirty="0" smtClean="0"/>
                <a:t> Criterios: </a:t>
              </a:r>
              <a:r>
                <a:rPr lang="es-ES" sz="1200" b="1" dirty="0" smtClean="0"/>
                <a:t>Características </a:t>
              </a:r>
              <a:r>
                <a:rPr lang="es-ES" sz="1200" b="1" dirty="0" smtClean="0"/>
                <a:t>de los contribuyentes a seleccionar</a:t>
              </a:r>
              <a:r>
                <a:rPr lang="es-ES" sz="1200" b="1" dirty="0" smtClean="0"/>
                <a:t>  (Vectores de error)</a:t>
              </a:r>
              <a:endParaRPr lang="es-ES" sz="1200" b="1" dirty="0"/>
            </a:p>
          </p:txBody>
        </p:sp>
        <p:pic>
          <p:nvPicPr>
            <p:cNvPr id="82" name="Picture 12"/>
            <p:cNvPicPr>
              <a:picLocks noChangeAspect="1" noChangeArrowheads="1"/>
            </p:cNvPicPr>
            <p:nvPr/>
          </p:nvPicPr>
          <p:blipFill>
            <a:blip r:embed="rId2" cstate="print"/>
            <a:srcRect/>
            <a:stretch>
              <a:fillRect/>
            </a:stretch>
          </p:blipFill>
          <p:spPr bwMode="auto">
            <a:xfrm>
              <a:off x="6195864" y="5582920"/>
              <a:ext cx="102540" cy="284480"/>
            </a:xfrm>
            <a:prstGeom prst="rect">
              <a:avLst/>
            </a:prstGeom>
            <a:noFill/>
            <a:ln w="25400">
              <a:noFill/>
              <a:miter lim="800000"/>
              <a:headEnd/>
              <a:tailEnd/>
            </a:ln>
            <a:effectLst>
              <a:outerShdw blurRad="50800" dist="38100" dir="2700000" algn="tl" rotWithShape="0">
                <a:prstClr val="black">
                  <a:alpha val="40000"/>
                </a:prstClr>
              </a:outerShdw>
            </a:effectLst>
          </p:spPr>
        </p:pic>
      </p:grpSp>
      <p:grpSp>
        <p:nvGrpSpPr>
          <p:cNvPr id="6" name="Group 82"/>
          <p:cNvGrpSpPr/>
          <p:nvPr/>
        </p:nvGrpSpPr>
        <p:grpSpPr>
          <a:xfrm>
            <a:off x="640359" y="2780934"/>
            <a:ext cx="2350910" cy="864091"/>
            <a:chOff x="6222722" y="5528733"/>
            <a:chExt cx="1397281" cy="270933"/>
          </a:xfrm>
        </p:grpSpPr>
        <p:sp>
          <p:nvSpPr>
            <p:cNvPr id="84" name="Rounded Rectangle 83"/>
            <p:cNvSpPr/>
            <p:nvPr/>
          </p:nvSpPr>
          <p:spPr>
            <a:xfrm>
              <a:off x="6248403" y="5562600"/>
              <a:ext cx="1371600" cy="23706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s-ES" sz="1400" b="1" dirty="0" smtClean="0"/>
                <a:t>Reglas: </a:t>
              </a:r>
              <a:r>
                <a:rPr lang="es-ES" sz="1200" b="1" dirty="0" smtClean="0"/>
                <a:t>Cumplimiento  y evaluación de variables que debe cumplir la muestra</a:t>
              </a:r>
              <a:endParaRPr lang="es-ES" sz="1200" b="1" dirty="0"/>
            </a:p>
          </p:txBody>
        </p:sp>
        <p:pic>
          <p:nvPicPr>
            <p:cNvPr id="85" name="Picture 12"/>
            <p:cNvPicPr>
              <a:picLocks noChangeAspect="1" noChangeArrowheads="1"/>
            </p:cNvPicPr>
            <p:nvPr/>
          </p:nvPicPr>
          <p:blipFill>
            <a:blip r:embed="rId2" cstate="print"/>
            <a:srcRect/>
            <a:stretch>
              <a:fillRect/>
            </a:stretch>
          </p:blipFill>
          <p:spPr bwMode="auto">
            <a:xfrm>
              <a:off x="6222722" y="5528733"/>
              <a:ext cx="68478" cy="270933"/>
            </a:xfrm>
            <a:prstGeom prst="rect">
              <a:avLst/>
            </a:prstGeom>
            <a:noFill/>
            <a:ln w="25400">
              <a:noFill/>
              <a:miter lim="800000"/>
              <a:headEnd/>
              <a:tailEnd/>
            </a:ln>
            <a:effectLst>
              <a:outerShdw blurRad="50800" dist="38100" dir="2700000" algn="tl" rotWithShape="0">
                <a:prstClr val="black">
                  <a:alpha val="40000"/>
                </a:prstClr>
              </a:outerShdw>
            </a:effectLst>
          </p:spPr>
        </p:pic>
      </p:grpSp>
      <p:grpSp>
        <p:nvGrpSpPr>
          <p:cNvPr id="7" name="Group 104"/>
          <p:cNvGrpSpPr/>
          <p:nvPr/>
        </p:nvGrpSpPr>
        <p:grpSpPr>
          <a:xfrm>
            <a:off x="1447800" y="5105400"/>
            <a:ext cx="2011680" cy="533400"/>
            <a:chOff x="3962400" y="5715000"/>
            <a:chExt cx="2011680" cy="533400"/>
          </a:xfrm>
        </p:grpSpPr>
        <p:sp>
          <p:nvSpPr>
            <p:cNvPr id="96" name="Rounded Rectangle 95"/>
            <p:cNvSpPr/>
            <p:nvPr/>
          </p:nvSpPr>
          <p:spPr>
            <a:xfrm>
              <a:off x="3962400" y="5715000"/>
              <a:ext cx="2011680" cy="5334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s-ES" b="1" dirty="0" smtClean="0"/>
                <a:t>         Ejecutar</a:t>
              </a:r>
            </a:p>
          </p:txBody>
        </p:sp>
        <p:pic>
          <p:nvPicPr>
            <p:cNvPr id="80" name="Picture 17"/>
            <p:cNvPicPr>
              <a:picLocks noChangeAspect="1" noChangeArrowheads="1"/>
            </p:cNvPicPr>
            <p:nvPr/>
          </p:nvPicPr>
          <p:blipFill>
            <a:blip r:embed="rId3" cstate="print"/>
            <a:srcRect/>
            <a:stretch>
              <a:fillRect/>
            </a:stretch>
          </p:blipFill>
          <p:spPr bwMode="auto">
            <a:xfrm>
              <a:off x="4038600" y="5762192"/>
              <a:ext cx="414338" cy="423863"/>
            </a:xfrm>
            <a:prstGeom prst="rect">
              <a:avLst/>
            </a:prstGeom>
            <a:noFill/>
            <a:ln w="9525">
              <a:noFill/>
              <a:miter lim="800000"/>
              <a:headEnd/>
              <a:tailEnd/>
            </a:ln>
            <a:effectLst>
              <a:outerShdw blurRad="50800" dist="38100" dir="2700000" algn="tl" rotWithShape="0">
                <a:prstClr val="black">
                  <a:alpha val="40000"/>
                </a:prstClr>
              </a:outerShdw>
            </a:effectLst>
          </p:spPr>
        </p:pic>
      </p:grpSp>
      <p:grpSp>
        <p:nvGrpSpPr>
          <p:cNvPr id="8" name="Group 106"/>
          <p:cNvGrpSpPr/>
          <p:nvPr/>
        </p:nvGrpSpPr>
        <p:grpSpPr>
          <a:xfrm>
            <a:off x="3648075" y="5105400"/>
            <a:ext cx="2011680" cy="533400"/>
            <a:chOff x="3962400" y="5715000"/>
            <a:chExt cx="2011680" cy="533400"/>
          </a:xfrm>
        </p:grpSpPr>
        <p:sp>
          <p:nvSpPr>
            <p:cNvPr id="108" name="Rounded Rectangle 107"/>
            <p:cNvSpPr/>
            <p:nvPr/>
          </p:nvSpPr>
          <p:spPr>
            <a:xfrm>
              <a:off x="3962400" y="5715000"/>
              <a:ext cx="2011680" cy="5334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s-ES" b="1" dirty="0" smtClean="0"/>
                <a:t>         Clonar</a:t>
              </a:r>
            </a:p>
          </p:txBody>
        </p:sp>
        <p:pic>
          <p:nvPicPr>
            <p:cNvPr id="112" name="Picture 17"/>
            <p:cNvPicPr>
              <a:picLocks noChangeAspect="1" noChangeArrowheads="1"/>
            </p:cNvPicPr>
            <p:nvPr/>
          </p:nvPicPr>
          <p:blipFill>
            <a:blip r:embed="rId3" cstate="print"/>
            <a:srcRect/>
            <a:stretch>
              <a:fillRect/>
            </a:stretch>
          </p:blipFill>
          <p:spPr bwMode="auto">
            <a:xfrm>
              <a:off x="4038600" y="5762192"/>
              <a:ext cx="414338" cy="423863"/>
            </a:xfrm>
            <a:prstGeom prst="rect">
              <a:avLst/>
            </a:prstGeom>
            <a:noFill/>
            <a:ln w="9525">
              <a:noFill/>
              <a:miter lim="800000"/>
              <a:headEnd/>
              <a:tailEnd/>
            </a:ln>
            <a:effectLst>
              <a:outerShdw blurRad="50800" dist="38100" dir="2700000" algn="tl" rotWithShape="0">
                <a:prstClr val="black">
                  <a:alpha val="40000"/>
                </a:prstClr>
              </a:outerShdw>
            </a:effectLst>
          </p:spPr>
        </p:pic>
      </p:grpSp>
      <p:grpSp>
        <p:nvGrpSpPr>
          <p:cNvPr id="9" name="Group 112"/>
          <p:cNvGrpSpPr/>
          <p:nvPr/>
        </p:nvGrpSpPr>
        <p:grpSpPr>
          <a:xfrm>
            <a:off x="5791200" y="5105400"/>
            <a:ext cx="2011680" cy="533400"/>
            <a:chOff x="3962400" y="5715000"/>
            <a:chExt cx="2011680" cy="533400"/>
          </a:xfrm>
        </p:grpSpPr>
        <p:sp>
          <p:nvSpPr>
            <p:cNvPr id="114" name="Rounded Rectangle 113"/>
            <p:cNvSpPr/>
            <p:nvPr/>
          </p:nvSpPr>
          <p:spPr>
            <a:xfrm>
              <a:off x="3962400" y="5715000"/>
              <a:ext cx="2011680" cy="5334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r>
                <a:rPr lang="es-ES" b="1" dirty="0" smtClean="0"/>
                <a:t>         Trasladar</a:t>
              </a:r>
            </a:p>
          </p:txBody>
        </p:sp>
        <p:pic>
          <p:nvPicPr>
            <p:cNvPr id="115" name="Picture 17"/>
            <p:cNvPicPr>
              <a:picLocks noChangeAspect="1" noChangeArrowheads="1"/>
            </p:cNvPicPr>
            <p:nvPr/>
          </p:nvPicPr>
          <p:blipFill>
            <a:blip r:embed="rId3" cstate="print"/>
            <a:srcRect/>
            <a:stretch>
              <a:fillRect/>
            </a:stretch>
          </p:blipFill>
          <p:spPr bwMode="auto">
            <a:xfrm>
              <a:off x="4038600" y="5762192"/>
              <a:ext cx="414338" cy="423863"/>
            </a:xfrm>
            <a:prstGeom prst="rect">
              <a:avLst/>
            </a:prstGeom>
            <a:ln>
              <a:headEnd/>
              <a:tailEnd/>
            </a:ln>
          </p:spPr>
          <p:style>
            <a:lnRef idx="0">
              <a:schemeClr val="accent3"/>
            </a:lnRef>
            <a:fillRef idx="3">
              <a:schemeClr val="accent3"/>
            </a:fillRef>
            <a:effectRef idx="3">
              <a:schemeClr val="accent3"/>
            </a:effectRef>
            <a:fontRef idx="minor">
              <a:schemeClr val="lt1"/>
            </a:fontRef>
          </p:style>
        </p:pic>
      </p:grpSp>
      <p:sp>
        <p:nvSpPr>
          <p:cNvPr id="116" name="Rounded Rectangle 115"/>
          <p:cNvSpPr/>
          <p:nvPr/>
        </p:nvSpPr>
        <p:spPr>
          <a:xfrm>
            <a:off x="3886200" y="3276600"/>
            <a:ext cx="1524000" cy="68580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ES" sz="2000" b="1" dirty="0" smtClean="0"/>
              <a:t>Plan</a:t>
            </a:r>
            <a:endParaRPr lang="es-ES" sz="2000" b="1" dirty="0"/>
          </a:p>
        </p:txBody>
      </p:sp>
      <p:cxnSp>
        <p:nvCxnSpPr>
          <p:cNvPr id="156" name="Straight Arrow Connector 155"/>
          <p:cNvCxnSpPr>
            <a:stCxn id="114" idx="2"/>
            <a:endCxn id="62" idx="0"/>
          </p:cNvCxnSpPr>
          <p:nvPr/>
        </p:nvCxnSpPr>
        <p:spPr>
          <a:xfrm rot="5400000">
            <a:off x="6605848" y="5828608"/>
            <a:ext cx="381000" cy="1385"/>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71" name="Straight Arrow Connector 170"/>
          <p:cNvCxnSpPr>
            <a:stCxn id="78" idx="2"/>
            <a:endCxn id="116" idx="0"/>
          </p:cNvCxnSpPr>
          <p:nvPr/>
        </p:nvCxnSpPr>
        <p:spPr>
          <a:xfrm rot="5400000">
            <a:off x="4152900" y="2781300"/>
            <a:ext cx="990600"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grpSp>
        <p:nvGrpSpPr>
          <p:cNvPr id="10" name="Group 175"/>
          <p:cNvGrpSpPr/>
          <p:nvPr/>
        </p:nvGrpSpPr>
        <p:grpSpPr>
          <a:xfrm>
            <a:off x="7315200" y="1771109"/>
            <a:ext cx="1371600" cy="2017931"/>
            <a:chOff x="7315200" y="990600"/>
            <a:chExt cx="1371600" cy="2017931"/>
          </a:xfrm>
        </p:grpSpPr>
        <p:pic>
          <p:nvPicPr>
            <p:cNvPr id="2050" name="Picture 2"/>
            <p:cNvPicPr>
              <a:picLocks noChangeAspect="1" noChangeArrowheads="1"/>
            </p:cNvPicPr>
            <p:nvPr/>
          </p:nvPicPr>
          <p:blipFill>
            <a:blip r:embed="rId4" cstate="print"/>
            <a:srcRect/>
            <a:stretch>
              <a:fillRect/>
            </a:stretch>
          </p:blipFill>
          <p:spPr bwMode="auto">
            <a:xfrm>
              <a:off x="7633855" y="1184565"/>
              <a:ext cx="909638" cy="964406"/>
            </a:xfrm>
            <a:prstGeom prst="rect">
              <a:avLst/>
            </a:prstGeom>
            <a:noFill/>
            <a:ln w="9525">
              <a:noFill/>
              <a:miter lim="800000"/>
              <a:headEnd/>
              <a:tailEnd/>
            </a:ln>
            <a:effectLst>
              <a:softEdge rad="63500"/>
            </a:effectLst>
          </p:spPr>
        </p:pic>
        <p:sp>
          <p:nvSpPr>
            <p:cNvPr id="166" name="Oval 165"/>
            <p:cNvSpPr/>
            <p:nvPr/>
          </p:nvSpPr>
          <p:spPr>
            <a:xfrm>
              <a:off x="7315200" y="990600"/>
              <a:ext cx="1371600" cy="1371600"/>
            </a:xfrm>
            <a:prstGeom prst="ellipse">
              <a:avLst/>
            </a:prstGeom>
            <a:noFill/>
            <a:ln w="38100">
              <a:solidFill>
                <a:schemeClr val="accent1"/>
              </a:solidFill>
            </a:ln>
            <a:effectLst>
              <a:glow rad="228600">
                <a:schemeClr val="accent5">
                  <a:satMod val="175000"/>
                  <a:alpha val="40000"/>
                </a:schemeClr>
              </a:glo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s-ES"/>
            </a:p>
          </p:txBody>
        </p:sp>
        <p:sp>
          <p:nvSpPr>
            <p:cNvPr id="175" name="TextBox 174"/>
            <p:cNvSpPr txBox="1"/>
            <p:nvPr/>
          </p:nvSpPr>
          <p:spPr>
            <a:xfrm>
              <a:off x="7391400" y="2362200"/>
              <a:ext cx="1143000" cy="646331"/>
            </a:xfrm>
            <a:prstGeom prst="rect">
              <a:avLst/>
            </a:prstGeom>
            <a:noFill/>
          </p:spPr>
          <p:txBody>
            <a:bodyPr wrap="square" rtlCol="0">
              <a:spAutoFit/>
            </a:bodyPr>
            <a:lstStyle/>
            <a:p>
              <a:pPr algn="ctr"/>
              <a:r>
                <a:rPr lang="es-ES" sz="3600" b="1" dirty="0" smtClean="0">
                  <a:solidFill>
                    <a:srgbClr val="0070C0"/>
                  </a:solidFill>
                </a:rPr>
                <a:t>USC</a:t>
              </a:r>
              <a:endParaRPr lang="es-ES" sz="3600" b="1" dirty="0">
                <a:solidFill>
                  <a:srgbClr val="0070C0"/>
                </a:solidFill>
              </a:endParaRPr>
            </a:p>
          </p:txBody>
        </p:sp>
      </p:grpSp>
      <p:cxnSp>
        <p:nvCxnSpPr>
          <p:cNvPr id="178" name="Elbow Connector 177"/>
          <p:cNvCxnSpPr>
            <a:stCxn id="116" idx="1"/>
            <a:endCxn id="81" idx="3"/>
          </p:cNvCxnSpPr>
          <p:nvPr/>
        </p:nvCxnSpPr>
        <p:spPr>
          <a:xfrm rot="10800000">
            <a:off x="2971800" y="2060848"/>
            <a:ext cx="914400" cy="1558652"/>
          </a:xfrm>
          <a:prstGeom prst="bentConnector3">
            <a:avLst>
              <a:gd name="adj1" fmla="val 50000"/>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80" name="Elbow Connector 179"/>
          <p:cNvCxnSpPr>
            <a:stCxn id="116" idx="1"/>
            <a:endCxn id="84" idx="3"/>
          </p:cNvCxnSpPr>
          <p:nvPr/>
        </p:nvCxnSpPr>
        <p:spPr>
          <a:xfrm rot="10800000">
            <a:off x="2991274" y="3266986"/>
            <a:ext cx="894927" cy="352515"/>
          </a:xfrm>
          <a:prstGeom prst="bentConnector3">
            <a:avLst>
              <a:gd name="adj1" fmla="val 50000"/>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82" name="Elbow Connector 181"/>
          <p:cNvCxnSpPr>
            <a:stCxn id="116" idx="1"/>
            <a:endCxn id="75" idx="3"/>
          </p:cNvCxnSpPr>
          <p:nvPr/>
        </p:nvCxnSpPr>
        <p:spPr>
          <a:xfrm rot="10800000" flipV="1">
            <a:off x="3043804" y="3619500"/>
            <a:ext cx="842396" cy="709600"/>
          </a:xfrm>
          <a:prstGeom prst="bentConnector3">
            <a:avLst>
              <a:gd name="adj1" fmla="val 50000"/>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85" name="Elbow Connector 184"/>
          <p:cNvCxnSpPr>
            <a:stCxn id="116" idx="2"/>
            <a:endCxn id="96" idx="0"/>
          </p:cNvCxnSpPr>
          <p:nvPr/>
        </p:nvCxnSpPr>
        <p:spPr>
          <a:xfrm rot="5400000">
            <a:off x="2979420" y="3436620"/>
            <a:ext cx="1143000" cy="2194560"/>
          </a:xfrm>
          <a:prstGeom prst="bentConnector3">
            <a:avLst>
              <a:gd name="adj1" fmla="val 50000"/>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91" name="Elbow Connector 190"/>
          <p:cNvCxnSpPr>
            <a:stCxn id="116" idx="2"/>
            <a:endCxn id="114" idx="0"/>
          </p:cNvCxnSpPr>
          <p:nvPr/>
        </p:nvCxnSpPr>
        <p:spPr>
          <a:xfrm rot="16200000" flipH="1">
            <a:off x="5151120" y="3459480"/>
            <a:ext cx="1143000" cy="2148840"/>
          </a:xfrm>
          <a:prstGeom prst="bentConnector3">
            <a:avLst>
              <a:gd name="adj1" fmla="val 50000"/>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93" name="Straight Arrow Connector 192"/>
          <p:cNvCxnSpPr>
            <a:stCxn id="116" idx="2"/>
            <a:endCxn id="108" idx="0"/>
          </p:cNvCxnSpPr>
          <p:nvPr/>
        </p:nvCxnSpPr>
        <p:spPr>
          <a:xfrm rot="16200000" flipH="1">
            <a:off x="4079557" y="4531042"/>
            <a:ext cx="1143000" cy="5715"/>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pic>
        <p:nvPicPr>
          <p:cNvPr id="41" name="Imagen 1" descr="13245"/>
          <p:cNvPicPr>
            <a:picLocks noChangeAspect="1" noChangeArrowheads="1"/>
          </p:cNvPicPr>
          <p:nvPr/>
        </p:nvPicPr>
        <p:blipFill>
          <a:blip r:embed="rId5" cstate="print"/>
          <a:srcRect/>
          <a:stretch>
            <a:fillRect/>
          </a:stretch>
        </p:blipFill>
        <p:spPr bwMode="auto">
          <a:xfrm>
            <a:off x="0" y="-27384"/>
            <a:ext cx="9144000" cy="648072"/>
          </a:xfrm>
          <a:prstGeom prst="rect">
            <a:avLst/>
          </a:prstGeom>
          <a:noFill/>
          <a:ln w="9525">
            <a:noFill/>
            <a:miter lim="800000"/>
            <a:headEnd/>
            <a:tailEnd/>
          </a:ln>
        </p:spPr>
      </p:pic>
      <p:sp>
        <p:nvSpPr>
          <p:cNvPr id="42" name="41 Rectángulo"/>
          <p:cNvSpPr/>
          <p:nvPr/>
        </p:nvSpPr>
        <p:spPr>
          <a:xfrm>
            <a:off x="-36512" y="6453336"/>
            <a:ext cx="9144000" cy="369332"/>
          </a:xfrm>
          <a:prstGeom prst="rect">
            <a:avLst/>
          </a:prstGeom>
          <a:solidFill>
            <a:schemeClr val="tx1"/>
          </a:solidFill>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43" name="42 Conector recto"/>
          <p:cNvCxnSpPr/>
          <p:nvPr/>
        </p:nvCxnSpPr>
        <p:spPr>
          <a:xfrm>
            <a:off x="7164288" y="6525344"/>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1488228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188 CuadroTexto"/>
          <p:cNvSpPr txBox="1"/>
          <p:nvPr/>
        </p:nvSpPr>
        <p:spPr>
          <a:xfrm>
            <a:off x="0" y="476672"/>
            <a:ext cx="8928992" cy="523220"/>
          </a:xfrm>
          <a:prstGeom prst="rect">
            <a:avLst/>
          </a:prstGeom>
          <a:solidFill>
            <a:srgbClr val="74BFDA"/>
          </a:solidFill>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s-SV"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Gestión de Casos</a:t>
            </a:r>
            <a:endParaRPr lang="es-SV" sz="28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16" name="Rounded Rectangle 115"/>
          <p:cNvSpPr/>
          <p:nvPr/>
        </p:nvSpPr>
        <p:spPr>
          <a:xfrm>
            <a:off x="2915816" y="1052736"/>
            <a:ext cx="1524000" cy="72008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ES" sz="1600" b="1" dirty="0" smtClean="0"/>
              <a:t>Expediente o libreta de trabajo</a:t>
            </a:r>
            <a:endParaRPr lang="es-ES" sz="1600" b="1" dirty="0"/>
          </a:p>
        </p:txBody>
      </p:sp>
      <p:grpSp>
        <p:nvGrpSpPr>
          <p:cNvPr id="2" name="Group 175"/>
          <p:cNvGrpSpPr/>
          <p:nvPr/>
        </p:nvGrpSpPr>
        <p:grpSpPr>
          <a:xfrm>
            <a:off x="7164288" y="1556792"/>
            <a:ext cx="1584176" cy="1956375"/>
            <a:chOff x="7243192" y="990600"/>
            <a:chExt cx="1584176" cy="1956375"/>
          </a:xfrm>
        </p:grpSpPr>
        <p:pic>
          <p:nvPicPr>
            <p:cNvPr id="2050" name="Picture 2"/>
            <p:cNvPicPr>
              <a:picLocks noChangeAspect="1" noChangeArrowheads="1"/>
            </p:cNvPicPr>
            <p:nvPr/>
          </p:nvPicPr>
          <p:blipFill>
            <a:blip r:embed="rId2" cstate="print"/>
            <a:srcRect/>
            <a:stretch>
              <a:fillRect/>
            </a:stretch>
          </p:blipFill>
          <p:spPr bwMode="auto">
            <a:xfrm>
              <a:off x="7633855" y="1184565"/>
              <a:ext cx="909638" cy="964406"/>
            </a:xfrm>
            <a:prstGeom prst="rect">
              <a:avLst/>
            </a:prstGeom>
            <a:noFill/>
            <a:ln w="9525">
              <a:noFill/>
              <a:miter lim="800000"/>
              <a:headEnd/>
              <a:tailEnd/>
            </a:ln>
            <a:effectLst>
              <a:softEdge rad="63500"/>
            </a:effectLst>
          </p:spPr>
        </p:pic>
        <p:sp>
          <p:nvSpPr>
            <p:cNvPr id="166" name="Oval 165"/>
            <p:cNvSpPr/>
            <p:nvPr/>
          </p:nvSpPr>
          <p:spPr>
            <a:xfrm>
              <a:off x="7315200" y="990600"/>
              <a:ext cx="1371600" cy="1371600"/>
            </a:xfrm>
            <a:prstGeom prst="ellipse">
              <a:avLst/>
            </a:prstGeom>
            <a:noFill/>
            <a:ln w="38100">
              <a:solidFill>
                <a:schemeClr val="accent1"/>
              </a:solidFill>
            </a:ln>
            <a:effectLst>
              <a:glow rad="228600">
                <a:schemeClr val="accent5">
                  <a:satMod val="175000"/>
                  <a:alpha val="40000"/>
                </a:schemeClr>
              </a:glo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s-ES"/>
            </a:p>
          </p:txBody>
        </p:sp>
        <p:sp>
          <p:nvSpPr>
            <p:cNvPr id="175" name="TextBox 174"/>
            <p:cNvSpPr txBox="1"/>
            <p:nvPr/>
          </p:nvSpPr>
          <p:spPr>
            <a:xfrm>
              <a:off x="7243192" y="2362200"/>
              <a:ext cx="1584176" cy="584775"/>
            </a:xfrm>
            <a:prstGeom prst="rect">
              <a:avLst/>
            </a:prstGeom>
            <a:noFill/>
          </p:spPr>
          <p:txBody>
            <a:bodyPr wrap="square" rtlCol="0">
              <a:spAutoFit/>
            </a:bodyPr>
            <a:lstStyle/>
            <a:p>
              <a:pPr algn="ctr"/>
              <a:r>
                <a:rPr lang="es-ES" sz="3200" b="1" dirty="0" smtClean="0">
                  <a:solidFill>
                    <a:srgbClr val="0070C0"/>
                  </a:solidFill>
                </a:rPr>
                <a:t>Auditor</a:t>
              </a:r>
              <a:endParaRPr lang="es-ES" sz="3200" b="1" dirty="0">
                <a:solidFill>
                  <a:srgbClr val="0070C0"/>
                </a:solidFill>
              </a:endParaRPr>
            </a:p>
          </p:txBody>
        </p:sp>
      </p:grpSp>
      <p:grpSp>
        <p:nvGrpSpPr>
          <p:cNvPr id="3" name="Group 46"/>
          <p:cNvGrpSpPr/>
          <p:nvPr/>
        </p:nvGrpSpPr>
        <p:grpSpPr>
          <a:xfrm>
            <a:off x="609600" y="2057400"/>
            <a:ext cx="2743200" cy="304800"/>
            <a:chOff x="6400800" y="3352800"/>
            <a:chExt cx="1828800" cy="304800"/>
          </a:xfrm>
        </p:grpSpPr>
        <p:sp>
          <p:nvSpPr>
            <p:cNvPr id="81" name="Rounded Rectangle 80"/>
            <p:cNvSpPr/>
            <p:nvPr/>
          </p:nvSpPr>
          <p:spPr>
            <a:xfrm>
              <a:off x="6400800" y="3352800"/>
              <a:ext cx="1828800" cy="3048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s-ES" sz="1200" b="1" dirty="0" smtClean="0"/>
                <a:t>                      </a:t>
              </a:r>
              <a:r>
                <a:rPr lang="es-ES" sz="1400" b="1" dirty="0" smtClean="0"/>
                <a:t>Datos Generales</a:t>
              </a:r>
              <a:endParaRPr lang="es-ES" sz="1400" b="1" dirty="0"/>
            </a:p>
          </p:txBody>
        </p:sp>
        <p:sp>
          <p:nvSpPr>
            <p:cNvPr id="42" name="Oval 41"/>
            <p:cNvSpPr/>
            <p:nvPr/>
          </p:nvSpPr>
          <p:spPr>
            <a:xfrm>
              <a:off x="6477000" y="3429000"/>
              <a:ext cx="152400" cy="1524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
            </a:p>
          </p:txBody>
        </p:sp>
        <p:sp>
          <p:nvSpPr>
            <p:cNvPr id="43" name="Oval 42"/>
            <p:cNvSpPr/>
            <p:nvPr/>
          </p:nvSpPr>
          <p:spPr>
            <a:xfrm>
              <a:off x="6629400" y="3429000"/>
              <a:ext cx="152400" cy="152400"/>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a:p>
          </p:txBody>
        </p:sp>
        <p:sp>
          <p:nvSpPr>
            <p:cNvPr id="44" name="Oval 43"/>
            <p:cNvSpPr/>
            <p:nvPr/>
          </p:nvSpPr>
          <p:spPr>
            <a:xfrm>
              <a:off x="6781800" y="3429000"/>
              <a:ext cx="152400" cy="1524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grpSp>
      <p:grpSp>
        <p:nvGrpSpPr>
          <p:cNvPr id="4" name="Group 47"/>
          <p:cNvGrpSpPr/>
          <p:nvPr/>
        </p:nvGrpSpPr>
        <p:grpSpPr>
          <a:xfrm>
            <a:off x="3962400" y="2057400"/>
            <a:ext cx="2743200" cy="304800"/>
            <a:chOff x="6400800" y="3352800"/>
            <a:chExt cx="1828800" cy="304800"/>
          </a:xfrm>
        </p:grpSpPr>
        <p:sp>
          <p:nvSpPr>
            <p:cNvPr id="49" name="Rounded Rectangle 48"/>
            <p:cNvSpPr/>
            <p:nvPr/>
          </p:nvSpPr>
          <p:spPr>
            <a:xfrm>
              <a:off x="6400800" y="3352800"/>
              <a:ext cx="1828800" cy="3048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s-ES" sz="1200" b="1" dirty="0" smtClean="0"/>
                <a:t>                      </a:t>
              </a:r>
              <a:r>
                <a:rPr lang="es-ES" sz="1400" b="1" dirty="0" smtClean="0"/>
                <a:t>Observaciones</a:t>
              </a:r>
              <a:endParaRPr lang="es-ES" sz="1400" b="1" dirty="0"/>
            </a:p>
          </p:txBody>
        </p:sp>
        <p:sp>
          <p:nvSpPr>
            <p:cNvPr id="50" name="Oval 49"/>
            <p:cNvSpPr/>
            <p:nvPr/>
          </p:nvSpPr>
          <p:spPr>
            <a:xfrm>
              <a:off x="6477000" y="3429000"/>
              <a:ext cx="152400" cy="1524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
            </a:p>
          </p:txBody>
        </p:sp>
        <p:sp>
          <p:nvSpPr>
            <p:cNvPr id="51" name="Oval 50"/>
            <p:cNvSpPr/>
            <p:nvPr/>
          </p:nvSpPr>
          <p:spPr>
            <a:xfrm>
              <a:off x="6629400" y="3429000"/>
              <a:ext cx="152400" cy="152400"/>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a:p>
          </p:txBody>
        </p:sp>
        <p:sp>
          <p:nvSpPr>
            <p:cNvPr id="52" name="Oval 51"/>
            <p:cNvSpPr/>
            <p:nvPr/>
          </p:nvSpPr>
          <p:spPr>
            <a:xfrm>
              <a:off x="6781800" y="3429000"/>
              <a:ext cx="152400" cy="1524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grpSp>
      <p:grpSp>
        <p:nvGrpSpPr>
          <p:cNvPr id="5" name="Group 52"/>
          <p:cNvGrpSpPr/>
          <p:nvPr/>
        </p:nvGrpSpPr>
        <p:grpSpPr>
          <a:xfrm>
            <a:off x="3962400" y="2438400"/>
            <a:ext cx="2743200" cy="304800"/>
            <a:chOff x="6400800" y="3352800"/>
            <a:chExt cx="1828800" cy="304800"/>
          </a:xfrm>
        </p:grpSpPr>
        <p:sp>
          <p:nvSpPr>
            <p:cNvPr id="54" name="Rounded Rectangle 53"/>
            <p:cNvSpPr/>
            <p:nvPr/>
          </p:nvSpPr>
          <p:spPr>
            <a:xfrm>
              <a:off x="6400800" y="3352800"/>
              <a:ext cx="1828800" cy="3048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s-ES" sz="1200" b="1" dirty="0" smtClean="0"/>
                <a:t>                      </a:t>
              </a:r>
              <a:r>
                <a:rPr lang="es-ES" sz="1400" b="1" dirty="0" smtClean="0"/>
                <a:t>Antecedentes</a:t>
              </a:r>
              <a:endParaRPr lang="es-ES" sz="1400" b="1" dirty="0"/>
            </a:p>
          </p:txBody>
        </p:sp>
        <p:sp>
          <p:nvSpPr>
            <p:cNvPr id="55" name="Oval 54"/>
            <p:cNvSpPr/>
            <p:nvPr/>
          </p:nvSpPr>
          <p:spPr>
            <a:xfrm>
              <a:off x="6477000" y="3429000"/>
              <a:ext cx="152400" cy="1524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
            </a:p>
          </p:txBody>
        </p:sp>
        <p:sp>
          <p:nvSpPr>
            <p:cNvPr id="56" name="Oval 55"/>
            <p:cNvSpPr/>
            <p:nvPr/>
          </p:nvSpPr>
          <p:spPr>
            <a:xfrm>
              <a:off x="6629400" y="3429000"/>
              <a:ext cx="152400" cy="15240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ES"/>
            </a:p>
          </p:txBody>
        </p:sp>
        <p:sp>
          <p:nvSpPr>
            <p:cNvPr id="57" name="Oval 56"/>
            <p:cNvSpPr/>
            <p:nvPr/>
          </p:nvSpPr>
          <p:spPr>
            <a:xfrm>
              <a:off x="6781800" y="3429000"/>
              <a:ext cx="152400" cy="1524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grpSp>
      <p:grpSp>
        <p:nvGrpSpPr>
          <p:cNvPr id="6" name="Group 57"/>
          <p:cNvGrpSpPr/>
          <p:nvPr/>
        </p:nvGrpSpPr>
        <p:grpSpPr>
          <a:xfrm>
            <a:off x="609600" y="2438400"/>
            <a:ext cx="2743200" cy="304800"/>
            <a:chOff x="6400800" y="3352800"/>
            <a:chExt cx="1828800" cy="304800"/>
          </a:xfrm>
        </p:grpSpPr>
        <p:sp>
          <p:nvSpPr>
            <p:cNvPr id="59" name="Rounded Rectangle 58"/>
            <p:cNvSpPr/>
            <p:nvPr/>
          </p:nvSpPr>
          <p:spPr>
            <a:xfrm>
              <a:off x="6400800" y="3352800"/>
              <a:ext cx="1828800" cy="3048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s-ES" sz="1200" b="1" dirty="0" smtClean="0"/>
                <a:t>                      </a:t>
              </a:r>
              <a:r>
                <a:rPr lang="es-ES" sz="1400" b="1" dirty="0" smtClean="0"/>
                <a:t>Reporte de Tiempo</a:t>
              </a:r>
              <a:endParaRPr lang="es-ES" sz="1400" b="1" dirty="0"/>
            </a:p>
          </p:txBody>
        </p:sp>
        <p:sp>
          <p:nvSpPr>
            <p:cNvPr id="60" name="Oval 59"/>
            <p:cNvSpPr/>
            <p:nvPr/>
          </p:nvSpPr>
          <p:spPr>
            <a:xfrm>
              <a:off x="6477000" y="3429000"/>
              <a:ext cx="152400" cy="1524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
            </a:p>
          </p:txBody>
        </p:sp>
        <p:sp>
          <p:nvSpPr>
            <p:cNvPr id="61" name="Oval 60"/>
            <p:cNvSpPr/>
            <p:nvPr/>
          </p:nvSpPr>
          <p:spPr>
            <a:xfrm>
              <a:off x="6629400" y="3429000"/>
              <a:ext cx="152400" cy="152400"/>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a:p>
          </p:txBody>
        </p:sp>
        <p:sp>
          <p:nvSpPr>
            <p:cNvPr id="64" name="Oval 63"/>
            <p:cNvSpPr/>
            <p:nvPr/>
          </p:nvSpPr>
          <p:spPr>
            <a:xfrm>
              <a:off x="6781800" y="3429000"/>
              <a:ext cx="152400" cy="1524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grpSp>
      <p:grpSp>
        <p:nvGrpSpPr>
          <p:cNvPr id="7" name="Group 64"/>
          <p:cNvGrpSpPr/>
          <p:nvPr/>
        </p:nvGrpSpPr>
        <p:grpSpPr>
          <a:xfrm>
            <a:off x="3962400" y="2819400"/>
            <a:ext cx="2743200" cy="304800"/>
            <a:chOff x="6400800" y="3352800"/>
            <a:chExt cx="1828800" cy="304800"/>
          </a:xfrm>
        </p:grpSpPr>
        <p:sp>
          <p:nvSpPr>
            <p:cNvPr id="66" name="Rounded Rectangle 65"/>
            <p:cNvSpPr/>
            <p:nvPr/>
          </p:nvSpPr>
          <p:spPr>
            <a:xfrm>
              <a:off x="6400800" y="3352800"/>
              <a:ext cx="1828800" cy="3048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s-ES" sz="1200" b="1" dirty="0" smtClean="0"/>
                <a:t>                      </a:t>
              </a:r>
              <a:r>
                <a:rPr lang="es-ES" sz="1400" b="1" dirty="0" smtClean="0"/>
                <a:t>Actualización de datos</a:t>
              </a:r>
              <a:endParaRPr lang="es-ES" sz="1400" b="1" dirty="0"/>
            </a:p>
          </p:txBody>
        </p:sp>
        <p:sp>
          <p:nvSpPr>
            <p:cNvPr id="67" name="Oval 66"/>
            <p:cNvSpPr/>
            <p:nvPr/>
          </p:nvSpPr>
          <p:spPr>
            <a:xfrm>
              <a:off x="6477000" y="3429000"/>
              <a:ext cx="152400" cy="1524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
            </a:p>
          </p:txBody>
        </p:sp>
        <p:sp>
          <p:nvSpPr>
            <p:cNvPr id="68" name="Oval 67"/>
            <p:cNvSpPr/>
            <p:nvPr/>
          </p:nvSpPr>
          <p:spPr>
            <a:xfrm>
              <a:off x="6629400" y="3429000"/>
              <a:ext cx="152400" cy="15240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ES"/>
            </a:p>
          </p:txBody>
        </p:sp>
        <p:sp>
          <p:nvSpPr>
            <p:cNvPr id="69" name="Oval 68"/>
            <p:cNvSpPr/>
            <p:nvPr/>
          </p:nvSpPr>
          <p:spPr>
            <a:xfrm>
              <a:off x="6781800" y="3429000"/>
              <a:ext cx="152400" cy="1524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grpSp>
      <p:grpSp>
        <p:nvGrpSpPr>
          <p:cNvPr id="8" name="Group 69"/>
          <p:cNvGrpSpPr/>
          <p:nvPr/>
        </p:nvGrpSpPr>
        <p:grpSpPr>
          <a:xfrm>
            <a:off x="3962400" y="3200400"/>
            <a:ext cx="2743200" cy="304800"/>
            <a:chOff x="6400800" y="3352800"/>
            <a:chExt cx="1828800" cy="304800"/>
          </a:xfrm>
        </p:grpSpPr>
        <p:sp>
          <p:nvSpPr>
            <p:cNvPr id="71" name="Rounded Rectangle 70"/>
            <p:cNvSpPr/>
            <p:nvPr/>
          </p:nvSpPr>
          <p:spPr>
            <a:xfrm>
              <a:off x="6400800" y="3352800"/>
              <a:ext cx="1828800" cy="3048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s-ES" sz="1200" b="1" dirty="0" smtClean="0"/>
                <a:t>                      </a:t>
              </a:r>
              <a:r>
                <a:rPr lang="es-ES" sz="1400" b="1" dirty="0" smtClean="0"/>
                <a:t>Programación de caso</a:t>
              </a:r>
              <a:endParaRPr lang="es-ES" sz="1400" b="1" dirty="0"/>
            </a:p>
          </p:txBody>
        </p:sp>
        <p:sp>
          <p:nvSpPr>
            <p:cNvPr id="72" name="Oval 71"/>
            <p:cNvSpPr/>
            <p:nvPr/>
          </p:nvSpPr>
          <p:spPr>
            <a:xfrm>
              <a:off x="6477000" y="3429000"/>
              <a:ext cx="152400" cy="1524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
            </a:p>
          </p:txBody>
        </p:sp>
        <p:sp>
          <p:nvSpPr>
            <p:cNvPr id="73" name="Oval 72"/>
            <p:cNvSpPr/>
            <p:nvPr/>
          </p:nvSpPr>
          <p:spPr>
            <a:xfrm>
              <a:off x="6629400" y="3429000"/>
              <a:ext cx="152400" cy="15240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ES"/>
            </a:p>
          </p:txBody>
        </p:sp>
        <p:sp>
          <p:nvSpPr>
            <p:cNvPr id="74" name="Oval 73"/>
            <p:cNvSpPr/>
            <p:nvPr/>
          </p:nvSpPr>
          <p:spPr>
            <a:xfrm>
              <a:off x="6781800" y="3429000"/>
              <a:ext cx="152400" cy="1524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grpSp>
      <p:grpSp>
        <p:nvGrpSpPr>
          <p:cNvPr id="9" name="Group 76"/>
          <p:cNvGrpSpPr/>
          <p:nvPr/>
        </p:nvGrpSpPr>
        <p:grpSpPr>
          <a:xfrm>
            <a:off x="3962400" y="3581400"/>
            <a:ext cx="2743200" cy="304800"/>
            <a:chOff x="6400800" y="3352800"/>
            <a:chExt cx="1828800" cy="304800"/>
          </a:xfrm>
        </p:grpSpPr>
        <p:sp>
          <p:nvSpPr>
            <p:cNvPr id="83" name="Rounded Rectangle 82"/>
            <p:cNvSpPr/>
            <p:nvPr/>
          </p:nvSpPr>
          <p:spPr>
            <a:xfrm>
              <a:off x="6400800" y="3352800"/>
              <a:ext cx="1828800" cy="3048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s-ES" sz="1200" b="1" dirty="0" smtClean="0"/>
                <a:t>                      </a:t>
              </a:r>
              <a:r>
                <a:rPr lang="es-ES" sz="1400" b="1" dirty="0" smtClean="0"/>
                <a:t>Finalización</a:t>
              </a:r>
              <a:endParaRPr lang="es-ES" sz="1400" b="1" dirty="0"/>
            </a:p>
          </p:txBody>
        </p:sp>
        <p:sp>
          <p:nvSpPr>
            <p:cNvPr id="86" name="Oval 85"/>
            <p:cNvSpPr/>
            <p:nvPr/>
          </p:nvSpPr>
          <p:spPr>
            <a:xfrm>
              <a:off x="6477000" y="3429000"/>
              <a:ext cx="152400" cy="1524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
            </a:p>
          </p:txBody>
        </p:sp>
        <p:sp>
          <p:nvSpPr>
            <p:cNvPr id="87" name="Oval 86"/>
            <p:cNvSpPr/>
            <p:nvPr/>
          </p:nvSpPr>
          <p:spPr>
            <a:xfrm>
              <a:off x="6629400" y="3429000"/>
              <a:ext cx="152400" cy="15240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ES"/>
            </a:p>
          </p:txBody>
        </p:sp>
        <p:sp>
          <p:nvSpPr>
            <p:cNvPr id="88" name="Oval 87"/>
            <p:cNvSpPr/>
            <p:nvPr/>
          </p:nvSpPr>
          <p:spPr>
            <a:xfrm>
              <a:off x="6781800" y="3429000"/>
              <a:ext cx="152400" cy="1524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grpSp>
      <p:grpSp>
        <p:nvGrpSpPr>
          <p:cNvPr id="11" name="Group 93"/>
          <p:cNvGrpSpPr/>
          <p:nvPr/>
        </p:nvGrpSpPr>
        <p:grpSpPr>
          <a:xfrm>
            <a:off x="3962400" y="4343400"/>
            <a:ext cx="2743200" cy="304800"/>
            <a:chOff x="6400800" y="3352800"/>
            <a:chExt cx="1828800" cy="304800"/>
          </a:xfrm>
        </p:grpSpPr>
        <p:sp>
          <p:nvSpPr>
            <p:cNvPr id="95" name="Rounded Rectangle 94"/>
            <p:cNvSpPr/>
            <p:nvPr/>
          </p:nvSpPr>
          <p:spPr>
            <a:xfrm>
              <a:off x="6400800" y="3352800"/>
              <a:ext cx="1828800" cy="3048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s-ES" sz="1200" b="1" dirty="0" smtClean="0"/>
                <a:t>                      </a:t>
              </a:r>
              <a:r>
                <a:rPr lang="es-ES" sz="1400" b="1" dirty="0" smtClean="0"/>
                <a:t>Gestión de llamadas</a:t>
              </a:r>
              <a:endParaRPr lang="es-ES" sz="1400" b="1" dirty="0"/>
            </a:p>
          </p:txBody>
        </p:sp>
        <p:sp>
          <p:nvSpPr>
            <p:cNvPr id="97" name="Oval 96"/>
            <p:cNvSpPr/>
            <p:nvPr/>
          </p:nvSpPr>
          <p:spPr>
            <a:xfrm>
              <a:off x="6477000" y="3429000"/>
              <a:ext cx="152400" cy="1524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
            </a:p>
          </p:txBody>
        </p:sp>
        <p:sp>
          <p:nvSpPr>
            <p:cNvPr id="98" name="Oval 97"/>
            <p:cNvSpPr/>
            <p:nvPr/>
          </p:nvSpPr>
          <p:spPr>
            <a:xfrm>
              <a:off x="6629400" y="3429000"/>
              <a:ext cx="152400" cy="15240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ES"/>
            </a:p>
          </p:txBody>
        </p:sp>
        <p:sp>
          <p:nvSpPr>
            <p:cNvPr id="99" name="Oval 98"/>
            <p:cNvSpPr/>
            <p:nvPr/>
          </p:nvSpPr>
          <p:spPr>
            <a:xfrm>
              <a:off x="6781800" y="3429000"/>
              <a:ext cx="152400" cy="1524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grpSp>
      <p:grpSp>
        <p:nvGrpSpPr>
          <p:cNvPr id="13" name="Group 104"/>
          <p:cNvGrpSpPr/>
          <p:nvPr/>
        </p:nvGrpSpPr>
        <p:grpSpPr>
          <a:xfrm>
            <a:off x="3962400" y="5105400"/>
            <a:ext cx="2743200" cy="304800"/>
            <a:chOff x="6400800" y="3352800"/>
            <a:chExt cx="1828800" cy="304800"/>
          </a:xfrm>
        </p:grpSpPr>
        <p:sp>
          <p:nvSpPr>
            <p:cNvPr id="106" name="Rounded Rectangle 105"/>
            <p:cNvSpPr/>
            <p:nvPr/>
          </p:nvSpPr>
          <p:spPr>
            <a:xfrm>
              <a:off x="6400800" y="3352800"/>
              <a:ext cx="1828800" cy="3048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s-ES" sz="1200" b="1" dirty="0" smtClean="0"/>
                <a:t>                      </a:t>
              </a:r>
              <a:r>
                <a:rPr lang="es-ES" sz="1400" b="1" dirty="0" smtClean="0"/>
                <a:t>Reasignación</a:t>
              </a:r>
              <a:endParaRPr lang="es-ES" sz="1400" b="1" dirty="0"/>
            </a:p>
          </p:txBody>
        </p:sp>
        <p:sp>
          <p:nvSpPr>
            <p:cNvPr id="107" name="Oval 106"/>
            <p:cNvSpPr/>
            <p:nvPr/>
          </p:nvSpPr>
          <p:spPr>
            <a:xfrm>
              <a:off x="6477000" y="3429000"/>
              <a:ext cx="152400" cy="1524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
            </a:p>
          </p:txBody>
        </p:sp>
        <p:sp>
          <p:nvSpPr>
            <p:cNvPr id="109" name="Oval 108"/>
            <p:cNvSpPr/>
            <p:nvPr/>
          </p:nvSpPr>
          <p:spPr>
            <a:xfrm>
              <a:off x="6629400" y="3429000"/>
              <a:ext cx="152400" cy="15240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ES"/>
            </a:p>
          </p:txBody>
        </p:sp>
        <p:sp>
          <p:nvSpPr>
            <p:cNvPr id="110" name="Oval 109"/>
            <p:cNvSpPr/>
            <p:nvPr/>
          </p:nvSpPr>
          <p:spPr>
            <a:xfrm>
              <a:off x="6781800" y="3429000"/>
              <a:ext cx="152400" cy="1524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grpSp>
      <p:grpSp>
        <p:nvGrpSpPr>
          <p:cNvPr id="14" name="Group 110"/>
          <p:cNvGrpSpPr/>
          <p:nvPr/>
        </p:nvGrpSpPr>
        <p:grpSpPr>
          <a:xfrm>
            <a:off x="3962400" y="5486400"/>
            <a:ext cx="2743200" cy="304800"/>
            <a:chOff x="6400800" y="3352800"/>
            <a:chExt cx="1828800" cy="304800"/>
          </a:xfrm>
        </p:grpSpPr>
        <p:sp>
          <p:nvSpPr>
            <p:cNvPr id="113" name="Rounded Rectangle 112"/>
            <p:cNvSpPr/>
            <p:nvPr/>
          </p:nvSpPr>
          <p:spPr>
            <a:xfrm>
              <a:off x="6400800" y="3352800"/>
              <a:ext cx="1828800" cy="3048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s-ES" sz="1200" b="1" dirty="0" smtClean="0"/>
                <a:t>                      </a:t>
              </a:r>
              <a:r>
                <a:rPr lang="es-ES" sz="1400" b="1" dirty="0" smtClean="0"/>
                <a:t>Asignación</a:t>
              </a:r>
              <a:endParaRPr lang="es-ES" sz="1400" b="1" dirty="0"/>
            </a:p>
          </p:txBody>
        </p:sp>
        <p:sp>
          <p:nvSpPr>
            <p:cNvPr id="117" name="Oval 116"/>
            <p:cNvSpPr/>
            <p:nvPr/>
          </p:nvSpPr>
          <p:spPr>
            <a:xfrm>
              <a:off x="6477000" y="3429000"/>
              <a:ext cx="152400" cy="1524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
            </a:p>
          </p:txBody>
        </p:sp>
        <p:sp>
          <p:nvSpPr>
            <p:cNvPr id="118" name="Oval 117"/>
            <p:cNvSpPr/>
            <p:nvPr/>
          </p:nvSpPr>
          <p:spPr>
            <a:xfrm>
              <a:off x="6629400" y="3429000"/>
              <a:ext cx="152400" cy="15240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ES"/>
            </a:p>
          </p:txBody>
        </p:sp>
        <p:sp>
          <p:nvSpPr>
            <p:cNvPr id="119" name="Oval 118"/>
            <p:cNvSpPr/>
            <p:nvPr/>
          </p:nvSpPr>
          <p:spPr>
            <a:xfrm>
              <a:off x="6781800" y="3429000"/>
              <a:ext cx="152400" cy="1524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grpSp>
      <p:grpSp>
        <p:nvGrpSpPr>
          <p:cNvPr id="16" name="Group 124"/>
          <p:cNvGrpSpPr/>
          <p:nvPr/>
        </p:nvGrpSpPr>
        <p:grpSpPr>
          <a:xfrm>
            <a:off x="609600" y="2819400"/>
            <a:ext cx="2743200" cy="304800"/>
            <a:chOff x="6400800" y="3352800"/>
            <a:chExt cx="1828800" cy="304800"/>
          </a:xfrm>
        </p:grpSpPr>
        <p:sp>
          <p:nvSpPr>
            <p:cNvPr id="126" name="Rounded Rectangle 125"/>
            <p:cNvSpPr/>
            <p:nvPr/>
          </p:nvSpPr>
          <p:spPr>
            <a:xfrm>
              <a:off x="6400800" y="3352800"/>
              <a:ext cx="1828800" cy="3048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s-ES" sz="1200" b="1" dirty="0" smtClean="0"/>
                <a:t>                      </a:t>
              </a:r>
              <a:r>
                <a:rPr lang="es-ES" sz="1400" b="1" dirty="0" smtClean="0"/>
                <a:t>Procedimientos</a:t>
              </a:r>
              <a:endParaRPr lang="es-ES" sz="1400" b="1" dirty="0"/>
            </a:p>
          </p:txBody>
        </p:sp>
        <p:sp>
          <p:nvSpPr>
            <p:cNvPr id="127" name="Oval 126"/>
            <p:cNvSpPr/>
            <p:nvPr/>
          </p:nvSpPr>
          <p:spPr>
            <a:xfrm>
              <a:off x="6477000" y="3429000"/>
              <a:ext cx="152400" cy="1524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
            </a:p>
          </p:txBody>
        </p:sp>
        <p:sp>
          <p:nvSpPr>
            <p:cNvPr id="128" name="Oval 127"/>
            <p:cNvSpPr/>
            <p:nvPr/>
          </p:nvSpPr>
          <p:spPr>
            <a:xfrm>
              <a:off x="6629400" y="3429000"/>
              <a:ext cx="152400" cy="152400"/>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a:p>
          </p:txBody>
        </p:sp>
        <p:sp>
          <p:nvSpPr>
            <p:cNvPr id="129" name="Oval 128"/>
            <p:cNvSpPr/>
            <p:nvPr/>
          </p:nvSpPr>
          <p:spPr>
            <a:xfrm>
              <a:off x="6781800" y="3429000"/>
              <a:ext cx="152400" cy="1524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grpSp>
      <p:grpSp>
        <p:nvGrpSpPr>
          <p:cNvPr id="18" name="Group 135"/>
          <p:cNvGrpSpPr/>
          <p:nvPr/>
        </p:nvGrpSpPr>
        <p:grpSpPr>
          <a:xfrm>
            <a:off x="609600" y="3581400"/>
            <a:ext cx="2743200" cy="304800"/>
            <a:chOff x="6400800" y="3352800"/>
            <a:chExt cx="1828800" cy="304800"/>
          </a:xfrm>
        </p:grpSpPr>
        <p:sp>
          <p:nvSpPr>
            <p:cNvPr id="138" name="Rounded Rectangle 137"/>
            <p:cNvSpPr/>
            <p:nvPr/>
          </p:nvSpPr>
          <p:spPr>
            <a:xfrm>
              <a:off x="6400800" y="3352800"/>
              <a:ext cx="1828800" cy="3048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s-ES" sz="1200" b="1" dirty="0" smtClean="0"/>
                <a:t>                      </a:t>
              </a:r>
              <a:r>
                <a:rPr lang="es-ES" sz="1400" b="1" dirty="0" smtClean="0"/>
                <a:t>Avance de Gestión</a:t>
              </a:r>
              <a:endParaRPr lang="es-ES" sz="1400" b="1" dirty="0"/>
            </a:p>
          </p:txBody>
        </p:sp>
        <p:sp>
          <p:nvSpPr>
            <p:cNvPr id="139" name="Oval 138"/>
            <p:cNvSpPr/>
            <p:nvPr/>
          </p:nvSpPr>
          <p:spPr>
            <a:xfrm>
              <a:off x="6477000" y="3429000"/>
              <a:ext cx="152400" cy="1524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
            </a:p>
          </p:txBody>
        </p:sp>
        <p:sp>
          <p:nvSpPr>
            <p:cNvPr id="141" name="Oval 140"/>
            <p:cNvSpPr/>
            <p:nvPr/>
          </p:nvSpPr>
          <p:spPr>
            <a:xfrm>
              <a:off x="6629400" y="3429000"/>
              <a:ext cx="152400" cy="152400"/>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a:p>
          </p:txBody>
        </p:sp>
        <p:sp>
          <p:nvSpPr>
            <p:cNvPr id="142" name="Oval 141"/>
            <p:cNvSpPr/>
            <p:nvPr/>
          </p:nvSpPr>
          <p:spPr>
            <a:xfrm>
              <a:off x="6781800" y="3429000"/>
              <a:ext cx="152400" cy="1524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grpSp>
      <p:grpSp>
        <p:nvGrpSpPr>
          <p:cNvPr id="20" name="Group 150"/>
          <p:cNvGrpSpPr/>
          <p:nvPr/>
        </p:nvGrpSpPr>
        <p:grpSpPr>
          <a:xfrm>
            <a:off x="609600" y="4343400"/>
            <a:ext cx="2743200" cy="304800"/>
            <a:chOff x="6400800" y="3352800"/>
            <a:chExt cx="1828800" cy="304800"/>
          </a:xfrm>
        </p:grpSpPr>
        <p:sp>
          <p:nvSpPr>
            <p:cNvPr id="152" name="Rounded Rectangle 151"/>
            <p:cNvSpPr/>
            <p:nvPr/>
          </p:nvSpPr>
          <p:spPr>
            <a:xfrm>
              <a:off x="6400800" y="3352800"/>
              <a:ext cx="1828800" cy="3048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s-ES" sz="1200" b="1" dirty="0" smtClean="0"/>
                <a:t>                      </a:t>
              </a:r>
              <a:r>
                <a:rPr lang="es-ES" sz="1400" b="1" dirty="0" smtClean="0"/>
                <a:t>Deficiencias</a:t>
              </a:r>
              <a:endParaRPr lang="es-ES" sz="1400" b="1" dirty="0"/>
            </a:p>
          </p:txBody>
        </p:sp>
        <p:sp>
          <p:nvSpPr>
            <p:cNvPr id="153" name="Oval 152"/>
            <p:cNvSpPr/>
            <p:nvPr/>
          </p:nvSpPr>
          <p:spPr>
            <a:xfrm>
              <a:off x="6477000" y="3429000"/>
              <a:ext cx="152400" cy="1524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
            </a:p>
          </p:txBody>
        </p:sp>
        <p:sp>
          <p:nvSpPr>
            <p:cNvPr id="154" name="Oval 153"/>
            <p:cNvSpPr/>
            <p:nvPr/>
          </p:nvSpPr>
          <p:spPr>
            <a:xfrm>
              <a:off x="6629400" y="3429000"/>
              <a:ext cx="152400" cy="152400"/>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a:p>
          </p:txBody>
        </p:sp>
        <p:sp>
          <p:nvSpPr>
            <p:cNvPr id="155" name="Oval 154"/>
            <p:cNvSpPr/>
            <p:nvPr/>
          </p:nvSpPr>
          <p:spPr>
            <a:xfrm>
              <a:off x="6781800" y="3429000"/>
              <a:ext cx="152400" cy="1524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grpSp>
      <p:grpSp>
        <p:nvGrpSpPr>
          <p:cNvPr id="21" name="Group 156"/>
          <p:cNvGrpSpPr/>
          <p:nvPr/>
        </p:nvGrpSpPr>
        <p:grpSpPr>
          <a:xfrm>
            <a:off x="609600" y="4724400"/>
            <a:ext cx="2743200" cy="304800"/>
            <a:chOff x="6400800" y="3352800"/>
            <a:chExt cx="1828800" cy="304800"/>
          </a:xfrm>
        </p:grpSpPr>
        <p:sp>
          <p:nvSpPr>
            <p:cNvPr id="158" name="Rounded Rectangle 157"/>
            <p:cNvSpPr/>
            <p:nvPr/>
          </p:nvSpPr>
          <p:spPr>
            <a:xfrm>
              <a:off x="6400800" y="3352800"/>
              <a:ext cx="1828800" cy="3048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s-ES" sz="1200" b="1" dirty="0" smtClean="0"/>
                <a:t>                      </a:t>
              </a:r>
              <a:r>
                <a:rPr lang="es-ES" sz="1400" b="1" dirty="0" smtClean="0"/>
                <a:t>Producción</a:t>
              </a:r>
              <a:endParaRPr lang="es-ES" sz="1400" b="1" dirty="0"/>
            </a:p>
          </p:txBody>
        </p:sp>
        <p:sp>
          <p:nvSpPr>
            <p:cNvPr id="159" name="Oval 158"/>
            <p:cNvSpPr/>
            <p:nvPr/>
          </p:nvSpPr>
          <p:spPr>
            <a:xfrm>
              <a:off x="6477000" y="3429000"/>
              <a:ext cx="152400" cy="1524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
            </a:p>
          </p:txBody>
        </p:sp>
        <p:sp>
          <p:nvSpPr>
            <p:cNvPr id="160" name="Oval 159"/>
            <p:cNvSpPr/>
            <p:nvPr/>
          </p:nvSpPr>
          <p:spPr>
            <a:xfrm>
              <a:off x="6629400" y="3429000"/>
              <a:ext cx="152400" cy="152400"/>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a:p>
          </p:txBody>
        </p:sp>
        <p:sp>
          <p:nvSpPr>
            <p:cNvPr id="161" name="Oval 160"/>
            <p:cNvSpPr/>
            <p:nvPr/>
          </p:nvSpPr>
          <p:spPr>
            <a:xfrm>
              <a:off x="6781800" y="3429000"/>
              <a:ext cx="152400" cy="1524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grpSp>
      <p:grpSp>
        <p:nvGrpSpPr>
          <p:cNvPr id="22" name="Group 161"/>
          <p:cNvGrpSpPr/>
          <p:nvPr/>
        </p:nvGrpSpPr>
        <p:grpSpPr>
          <a:xfrm>
            <a:off x="609600" y="5105400"/>
            <a:ext cx="2743200" cy="304800"/>
            <a:chOff x="6400800" y="3352800"/>
            <a:chExt cx="1828800" cy="304800"/>
          </a:xfrm>
        </p:grpSpPr>
        <p:sp>
          <p:nvSpPr>
            <p:cNvPr id="163" name="Rounded Rectangle 162"/>
            <p:cNvSpPr/>
            <p:nvPr/>
          </p:nvSpPr>
          <p:spPr>
            <a:xfrm>
              <a:off x="6400800" y="3352800"/>
              <a:ext cx="1828800" cy="3048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s-ES" sz="1200" b="1" dirty="0" smtClean="0"/>
                <a:t>                      </a:t>
              </a:r>
              <a:r>
                <a:rPr lang="es-ES" sz="1400" b="1" dirty="0" smtClean="0"/>
                <a:t>Cierre</a:t>
              </a:r>
              <a:endParaRPr lang="es-ES" sz="1400" b="1" dirty="0"/>
            </a:p>
          </p:txBody>
        </p:sp>
        <p:sp>
          <p:nvSpPr>
            <p:cNvPr id="164" name="Oval 163"/>
            <p:cNvSpPr/>
            <p:nvPr/>
          </p:nvSpPr>
          <p:spPr>
            <a:xfrm>
              <a:off x="6477000" y="3429000"/>
              <a:ext cx="152400" cy="1524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
            </a:p>
          </p:txBody>
        </p:sp>
        <p:sp>
          <p:nvSpPr>
            <p:cNvPr id="165" name="Oval 164"/>
            <p:cNvSpPr/>
            <p:nvPr/>
          </p:nvSpPr>
          <p:spPr>
            <a:xfrm>
              <a:off x="6629400" y="3429000"/>
              <a:ext cx="152400" cy="15240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ES"/>
            </a:p>
          </p:txBody>
        </p:sp>
        <p:sp>
          <p:nvSpPr>
            <p:cNvPr id="167" name="Oval 166"/>
            <p:cNvSpPr/>
            <p:nvPr/>
          </p:nvSpPr>
          <p:spPr>
            <a:xfrm>
              <a:off x="6781800" y="3429000"/>
              <a:ext cx="152400" cy="1524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grpSp>
      <p:grpSp>
        <p:nvGrpSpPr>
          <p:cNvPr id="23" name="Group 167"/>
          <p:cNvGrpSpPr/>
          <p:nvPr/>
        </p:nvGrpSpPr>
        <p:grpSpPr>
          <a:xfrm>
            <a:off x="609600" y="5486400"/>
            <a:ext cx="2743200" cy="304800"/>
            <a:chOff x="6400800" y="3352800"/>
            <a:chExt cx="1828800" cy="304800"/>
          </a:xfrm>
        </p:grpSpPr>
        <p:sp>
          <p:nvSpPr>
            <p:cNvPr id="169" name="Rounded Rectangle 168"/>
            <p:cNvSpPr/>
            <p:nvPr/>
          </p:nvSpPr>
          <p:spPr>
            <a:xfrm>
              <a:off x="6400800" y="3352800"/>
              <a:ext cx="1828800" cy="3048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s-ES" sz="1200" b="1" dirty="0" smtClean="0"/>
                <a:t>                      </a:t>
              </a:r>
              <a:r>
                <a:rPr lang="es-ES" sz="1400" b="1" dirty="0" smtClean="0"/>
                <a:t>Suspenso</a:t>
              </a:r>
              <a:endParaRPr lang="es-ES" sz="1400" b="1" dirty="0"/>
            </a:p>
          </p:txBody>
        </p:sp>
        <p:sp>
          <p:nvSpPr>
            <p:cNvPr id="170" name="Oval 169"/>
            <p:cNvSpPr/>
            <p:nvPr/>
          </p:nvSpPr>
          <p:spPr>
            <a:xfrm>
              <a:off x="6477000" y="3429000"/>
              <a:ext cx="152400" cy="1524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
            </a:p>
          </p:txBody>
        </p:sp>
        <p:sp>
          <p:nvSpPr>
            <p:cNvPr id="172" name="Oval 171"/>
            <p:cNvSpPr/>
            <p:nvPr/>
          </p:nvSpPr>
          <p:spPr>
            <a:xfrm>
              <a:off x="6629400" y="3429000"/>
              <a:ext cx="152400" cy="15240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ES"/>
            </a:p>
          </p:txBody>
        </p:sp>
        <p:sp>
          <p:nvSpPr>
            <p:cNvPr id="173" name="Oval 172"/>
            <p:cNvSpPr/>
            <p:nvPr/>
          </p:nvSpPr>
          <p:spPr>
            <a:xfrm>
              <a:off x="6781800" y="3429000"/>
              <a:ext cx="152400" cy="1524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grpSp>
      <p:grpSp>
        <p:nvGrpSpPr>
          <p:cNvPr id="24" name="Group 175"/>
          <p:cNvGrpSpPr/>
          <p:nvPr/>
        </p:nvGrpSpPr>
        <p:grpSpPr>
          <a:xfrm>
            <a:off x="609600" y="5867400"/>
            <a:ext cx="2743200" cy="304800"/>
            <a:chOff x="6400800" y="3352800"/>
            <a:chExt cx="1828800" cy="304800"/>
          </a:xfrm>
        </p:grpSpPr>
        <p:sp>
          <p:nvSpPr>
            <p:cNvPr id="177" name="Rounded Rectangle 176"/>
            <p:cNvSpPr/>
            <p:nvPr/>
          </p:nvSpPr>
          <p:spPr>
            <a:xfrm>
              <a:off x="6400800" y="3352800"/>
              <a:ext cx="1828800" cy="3048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s-ES" sz="1200" b="1" dirty="0" smtClean="0"/>
                <a:t>                      </a:t>
              </a:r>
              <a:r>
                <a:rPr lang="es-ES" sz="1400" b="1" dirty="0" smtClean="0"/>
                <a:t>Equipo de Trabajo</a:t>
              </a:r>
              <a:endParaRPr lang="es-ES" sz="1400" b="1" dirty="0"/>
            </a:p>
          </p:txBody>
        </p:sp>
        <p:sp>
          <p:nvSpPr>
            <p:cNvPr id="178" name="Oval 177"/>
            <p:cNvSpPr/>
            <p:nvPr/>
          </p:nvSpPr>
          <p:spPr>
            <a:xfrm>
              <a:off x="6477000" y="3429000"/>
              <a:ext cx="152400" cy="1524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
            </a:p>
          </p:txBody>
        </p:sp>
        <p:sp>
          <p:nvSpPr>
            <p:cNvPr id="179" name="Oval 178"/>
            <p:cNvSpPr/>
            <p:nvPr/>
          </p:nvSpPr>
          <p:spPr>
            <a:xfrm>
              <a:off x="6629400" y="3429000"/>
              <a:ext cx="152400" cy="15240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ES"/>
            </a:p>
          </p:txBody>
        </p:sp>
        <p:sp>
          <p:nvSpPr>
            <p:cNvPr id="180" name="Oval 179"/>
            <p:cNvSpPr/>
            <p:nvPr/>
          </p:nvSpPr>
          <p:spPr>
            <a:xfrm>
              <a:off x="6781800" y="3429000"/>
              <a:ext cx="152400" cy="1524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grpSp>
      <p:grpSp>
        <p:nvGrpSpPr>
          <p:cNvPr id="26" name="Group 193"/>
          <p:cNvGrpSpPr/>
          <p:nvPr/>
        </p:nvGrpSpPr>
        <p:grpSpPr>
          <a:xfrm>
            <a:off x="6858000" y="4191000"/>
            <a:ext cx="1981200" cy="838200"/>
            <a:chOff x="6172200" y="4572000"/>
            <a:chExt cx="1981200" cy="838200"/>
          </a:xfrm>
        </p:grpSpPr>
        <p:sp>
          <p:nvSpPr>
            <p:cNvPr id="190" name="Rounded Rectangle 189"/>
            <p:cNvSpPr/>
            <p:nvPr/>
          </p:nvSpPr>
          <p:spPr>
            <a:xfrm>
              <a:off x="6172200" y="4572000"/>
              <a:ext cx="1981200" cy="8382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s-ES" sz="1200" b="1" dirty="0" smtClean="0"/>
                <a:t>        </a:t>
              </a:r>
              <a:r>
                <a:rPr lang="es-ES" sz="1400" b="1" dirty="0" smtClean="0"/>
                <a:t>En Proceso</a:t>
              </a:r>
            </a:p>
            <a:p>
              <a:r>
                <a:rPr lang="es-ES" sz="1400" b="1" dirty="0" smtClean="0"/>
                <a:t>       Información Extra</a:t>
              </a:r>
            </a:p>
            <a:p>
              <a:r>
                <a:rPr lang="es-ES" sz="1400" b="1" dirty="0" smtClean="0"/>
                <a:t>       Consulta</a:t>
              </a:r>
              <a:endParaRPr lang="es-ES" sz="1400" b="1" dirty="0"/>
            </a:p>
          </p:txBody>
        </p:sp>
        <p:sp>
          <p:nvSpPr>
            <p:cNvPr id="191" name="Oval 190"/>
            <p:cNvSpPr/>
            <p:nvPr/>
          </p:nvSpPr>
          <p:spPr>
            <a:xfrm>
              <a:off x="6324600" y="4700585"/>
              <a:ext cx="228600" cy="1524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
            </a:p>
          </p:txBody>
        </p:sp>
        <p:sp>
          <p:nvSpPr>
            <p:cNvPr id="192" name="Oval 191"/>
            <p:cNvSpPr/>
            <p:nvPr/>
          </p:nvSpPr>
          <p:spPr>
            <a:xfrm>
              <a:off x="6324600" y="4929185"/>
              <a:ext cx="228600" cy="152400"/>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a:p>
          </p:txBody>
        </p:sp>
        <p:sp>
          <p:nvSpPr>
            <p:cNvPr id="193" name="Oval 192"/>
            <p:cNvSpPr/>
            <p:nvPr/>
          </p:nvSpPr>
          <p:spPr>
            <a:xfrm>
              <a:off x="6324600" y="5157785"/>
              <a:ext cx="228600" cy="1524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grpSp>
      <p:cxnSp>
        <p:nvCxnSpPr>
          <p:cNvPr id="196" name="Shape 195"/>
          <p:cNvCxnSpPr>
            <a:endCxn id="81" idx="3"/>
          </p:cNvCxnSpPr>
          <p:nvPr/>
        </p:nvCxnSpPr>
        <p:spPr>
          <a:xfrm rot="5400000">
            <a:off x="3276600" y="1828800"/>
            <a:ext cx="457200" cy="304800"/>
          </a:xfrm>
          <a:prstGeom prst="bentConnector2">
            <a:avLst/>
          </a:prstGeom>
          <a:ln w="25400"/>
        </p:spPr>
        <p:style>
          <a:lnRef idx="1">
            <a:schemeClr val="accent1"/>
          </a:lnRef>
          <a:fillRef idx="0">
            <a:schemeClr val="accent1"/>
          </a:fillRef>
          <a:effectRef idx="0">
            <a:schemeClr val="accent1"/>
          </a:effectRef>
          <a:fontRef idx="minor">
            <a:schemeClr val="tx1"/>
          </a:fontRef>
        </p:style>
      </p:cxnSp>
      <p:cxnSp>
        <p:nvCxnSpPr>
          <p:cNvPr id="198" name="Shape 197"/>
          <p:cNvCxnSpPr>
            <a:stCxn id="116" idx="2"/>
            <a:endCxn id="49" idx="1"/>
          </p:cNvCxnSpPr>
          <p:nvPr/>
        </p:nvCxnSpPr>
        <p:spPr>
          <a:xfrm rot="16200000" flipH="1">
            <a:off x="3601616" y="1849016"/>
            <a:ext cx="436984" cy="284584"/>
          </a:xfrm>
          <a:prstGeom prst="bentConnector2">
            <a:avLst/>
          </a:prstGeom>
          <a:ln w="25400"/>
        </p:spPr>
        <p:style>
          <a:lnRef idx="1">
            <a:schemeClr val="accent1"/>
          </a:lnRef>
          <a:fillRef idx="0">
            <a:schemeClr val="accent1"/>
          </a:fillRef>
          <a:effectRef idx="0">
            <a:schemeClr val="accent1"/>
          </a:effectRef>
          <a:fontRef idx="minor">
            <a:schemeClr val="tx1"/>
          </a:fontRef>
        </p:style>
      </p:cxnSp>
      <p:cxnSp>
        <p:nvCxnSpPr>
          <p:cNvPr id="200" name="Shape 199"/>
          <p:cNvCxnSpPr>
            <a:endCxn id="59" idx="3"/>
          </p:cNvCxnSpPr>
          <p:nvPr/>
        </p:nvCxnSpPr>
        <p:spPr>
          <a:xfrm rot="5400000">
            <a:off x="3086100" y="2019300"/>
            <a:ext cx="838200" cy="304800"/>
          </a:xfrm>
          <a:prstGeom prst="bentConnector2">
            <a:avLst/>
          </a:prstGeom>
          <a:ln w="25400"/>
        </p:spPr>
        <p:style>
          <a:lnRef idx="1">
            <a:schemeClr val="accent1"/>
          </a:lnRef>
          <a:fillRef idx="0">
            <a:schemeClr val="accent1"/>
          </a:fillRef>
          <a:effectRef idx="0">
            <a:schemeClr val="accent1"/>
          </a:effectRef>
          <a:fontRef idx="minor">
            <a:schemeClr val="tx1"/>
          </a:fontRef>
        </p:style>
      </p:cxnSp>
      <p:cxnSp>
        <p:nvCxnSpPr>
          <p:cNvPr id="202" name="Shape 201"/>
          <p:cNvCxnSpPr>
            <a:endCxn id="54" idx="1"/>
          </p:cNvCxnSpPr>
          <p:nvPr/>
        </p:nvCxnSpPr>
        <p:spPr>
          <a:xfrm rot="16200000" flipH="1">
            <a:off x="3390900" y="2019300"/>
            <a:ext cx="838200" cy="304800"/>
          </a:xfrm>
          <a:prstGeom prst="bentConnector2">
            <a:avLst/>
          </a:prstGeom>
          <a:ln w="25400"/>
        </p:spPr>
        <p:style>
          <a:lnRef idx="1">
            <a:schemeClr val="accent1"/>
          </a:lnRef>
          <a:fillRef idx="0">
            <a:schemeClr val="accent1"/>
          </a:fillRef>
          <a:effectRef idx="0">
            <a:schemeClr val="accent1"/>
          </a:effectRef>
          <a:fontRef idx="minor">
            <a:schemeClr val="tx1"/>
          </a:fontRef>
        </p:style>
      </p:cxnSp>
      <p:cxnSp>
        <p:nvCxnSpPr>
          <p:cNvPr id="204" name="Shape 203"/>
          <p:cNvCxnSpPr>
            <a:stCxn id="116" idx="2"/>
            <a:endCxn id="126" idx="3"/>
          </p:cNvCxnSpPr>
          <p:nvPr/>
        </p:nvCxnSpPr>
        <p:spPr>
          <a:xfrm rot="5400000">
            <a:off x="2915816" y="2209800"/>
            <a:ext cx="1198984" cy="325016"/>
          </a:xfrm>
          <a:prstGeom prst="bentConnector2">
            <a:avLst/>
          </a:prstGeom>
          <a:ln w="25400"/>
        </p:spPr>
        <p:style>
          <a:lnRef idx="1">
            <a:schemeClr val="accent1"/>
          </a:lnRef>
          <a:fillRef idx="0">
            <a:schemeClr val="accent1"/>
          </a:fillRef>
          <a:effectRef idx="0">
            <a:schemeClr val="accent1"/>
          </a:effectRef>
          <a:fontRef idx="minor">
            <a:schemeClr val="tx1"/>
          </a:fontRef>
        </p:style>
      </p:cxnSp>
      <p:cxnSp>
        <p:nvCxnSpPr>
          <p:cNvPr id="206" name="Shape 205"/>
          <p:cNvCxnSpPr>
            <a:stCxn id="116" idx="2"/>
            <a:endCxn id="66" idx="1"/>
          </p:cNvCxnSpPr>
          <p:nvPr/>
        </p:nvCxnSpPr>
        <p:spPr>
          <a:xfrm rot="16200000" flipH="1">
            <a:off x="3220616" y="2230016"/>
            <a:ext cx="1198984" cy="284584"/>
          </a:xfrm>
          <a:prstGeom prst="bentConnector2">
            <a:avLst/>
          </a:prstGeom>
          <a:ln w="25400"/>
        </p:spPr>
        <p:style>
          <a:lnRef idx="1">
            <a:schemeClr val="accent1"/>
          </a:lnRef>
          <a:fillRef idx="0">
            <a:schemeClr val="accent1"/>
          </a:fillRef>
          <a:effectRef idx="0">
            <a:schemeClr val="accent1"/>
          </a:effectRef>
          <a:fontRef idx="minor">
            <a:schemeClr val="tx1"/>
          </a:fontRef>
        </p:style>
      </p:cxnSp>
      <p:cxnSp>
        <p:nvCxnSpPr>
          <p:cNvPr id="210" name="Shape 209"/>
          <p:cNvCxnSpPr>
            <a:stCxn id="116" idx="2"/>
            <a:endCxn id="71" idx="1"/>
          </p:cNvCxnSpPr>
          <p:nvPr/>
        </p:nvCxnSpPr>
        <p:spPr>
          <a:xfrm rot="16200000" flipH="1">
            <a:off x="3030116" y="2420516"/>
            <a:ext cx="1579984" cy="284584"/>
          </a:xfrm>
          <a:prstGeom prst="bentConnector2">
            <a:avLst/>
          </a:prstGeom>
          <a:ln w="25400"/>
        </p:spPr>
        <p:style>
          <a:lnRef idx="1">
            <a:schemeClr val="accent1"/>
          </a:lnRef>
          <a:fillRef idx="0">
            <a:schemeClr val="accent1"/>
          </a:fillRef>
          <a:effectRef idx="0">
            <a:schemeClr val="accent1"/>
          </a:effectRef>
          <a:fontRef idx="minor">
            <a:schemeClr val="tx1"/>
          </a:fontRef>
        </p:style>
      </p:cxnSp>
      <p:cxnSp>
        <p:nvCxnSpPr>
          <p:cNvPr id="212" name="Shape 211"/>
          <p:cNvCxnSpPr>
            <a:stCxn id="116" idx="2"/>
            <a:endCxn id="138" idx="3"/>
          </p:cNvCxnSpPr>
          <p:nvPr/>
        </p:nvCxnSpPr>
        <p:spPr>
          <a:xfrm rot="5400000">
            <a:off x="2534816" y="2590800"/>
            <a:ext cx="1960984" cy="325016"/>
          </a:xfrm>
          <a:prstGeom prst="bentConnector2">
            <a:avLst/>
          </a:prstGeom>
          <a:ln w="25400"/>
        </p:spPr>
        <p:style>
          <a:lnRef idx="1">
            <a:schemeClr val="accent1"/>
          </a:lnRef>
          <a:fillRef idx="0">
            <a:schemeClr val="accent1"/>
          </a:fillRef>
          <a:effectRef idx="0">
            <a:schemeClr val="accent1"/>
          </a:effectRef>
          <a:fontRef idx="minor">
            <a:schemeClr val="tx1"/>
          </a:fontRef>
        </p:style>
      </p:cxnSp>
      <p:cxnSp>
        <p:nvCxnSpPr>
          <p:cNvPr id="214" name="Shape 213"/>
          <p:cNvCxnSpPr>
            <a:endCxn id="83" idx="1"/>
          </p:cNvCxnSpPr>
          <p:nvPr/>
        </p:nvCxnSpPr>
        <p:spPr>
          <a:xfrm rot="16200000" flipH="1">
            <a:off x="2819400" y="2590800"/>
            <a:ext cx="1981200" cy="304800"/>
          </a:xfrm>
          <a:prstGeom prst="bentConnector2">
            <a:avLst/>
          </a:prstGeom>
          <a:ln w="25400"/>
        </p:spPr>
        <p:style>
          <a:lnRef idx="1">
            <a:schemeClr val="accent1"/>
          </a:lnRef>
          <a:fillRef idx="0">
            <a:schemeClr val="accent1"/>
          </a:fillRef>
          <a:effectRef idx="0">
            <a:schemeClr val="accent1"/>
          </a:effectRef>
          <a:fontRef idx="minor">
            <a:schemeClr val="tx1"/>
          </a:fontRef>
        </p:style>
      </p:cxnSp>
      <p:cxnSp>
        <p:nvCxnSpPr>
          <p:cNvPr id="220" name="Shape 219"/>
          <p:cNvCxnSpPr>
            <a:endCxn id="152" idx="3"/>
          </p:cNvCxnSpPr>
          <p:nvPr/>
        </p:nvCxnSpPr>
        <p:spPr>
          <a:xfrm rot="5400000">
            <a:off x="2133600" y="2971800"/>
            <a:ext cx="2743200" cy="304800"/>
          </a:xfrm>
          <a:prstGeom prst="bentConnector2">
            <a:avLst/>
          </a:prstGeom>
          <a:ln w="25400"/>
        </p:spPr>
        <p:style>
          <a:lnRef idx="1">
            <a:schemeClr val="accent1"/>
          </a:lnRef>
          <a:fillRef idx="0">
            <a:schemeClr val="accent1"/>
          </a:fillRef>
          <a:effectRef idx="0">
            <a:schemeClr val="accent1"/>
          </a:effectRef>
          <a:fontRef idx="minor">
            <a:schemeClr val="tx1"/>
          </a:fontRef>
        </p:style>
      </p:cxnSp>
      <p:cxnSp>
        <p:nvCxnSpPr>
          <p:cNvPr id="222" name="Shape 221"/>
          <p:cNvCxnSpPr>
            <a:endCxn id="95" idx="1"/>
          </p:cNvCxnSpPr>
          <p:nvPr/>
        </p:nvCxnSpPr>
        <p:spPr>
          <a:xfrm rot="16200000" flipH="1">
            <a:off x="2476500" y="3009900"/>
            <a:ext cx="2667000" cy="304800"/>
          </a:xfrm>
          <a:prstGeom prst="bentConnector2">
            <a:avLst/>
          </a:prstGeom>
          <a:ln w="25400"/>
        </p:spPr>
        <p:style>
          <a:lnRef idx="1">
            <a:schemeClr val="accent1"/>
          </a:lnRef>
          <a:fillRef idx="0">
            <a:schemeClr val="accent1"/>
          </a:fillRef>
          <a:effectRef idx="0">
            <a:schemeClr val="accent1"/>
          </a:effectRef>
          <a:fontRef idx="minor">
            <a:schemeClr val="tx1"/>
          </a:fontRef>
        </p:style>
      </p:cxnSp>
      <p:cxnSp>
        <p:nvCxnSpPr>
          <p:cNvPr id="224" name="Shape 223"/>
          <p:cNvCxnSpPr>
            <a:endCxn id="158" idx="3"/>
          </p:cNvCxnSpPr>
          <p:nvPr/>
        </p:nvCxnSpPr>
        <p:spPr>
          <a:xfrm rot="5400000">
            <a:off x="1943100" y="3162300"/>
            <a:ext cx="3124200" cy="304800"/>
          </a:xfrm>
          <a:prstGeom prst="bentConnector2">
            <a:avLst/>
          </a:prstGeom>
          <a:ln w="25400"/>
        </p:spPr>
        <p:style>
          <a:lnRef idx="1">
            <a:schemeClr val="accent1"/>
          </a:lnRef>
          <a:fillRef idx="0">
            <a:schemeClr val="accent1"/>
          </a:fillRef>
          <a:effectRef idx="0">
            <a:schemeClr val="accent1"/>
          </a:effectRef>
          <a:fontRef idx="minor">
            <a:schemeClr val="tx1"/>
          </a:fontRef>
        </p:style>
      </p:cxnSp>
      <p:cxnSp>
        <p:nvCxnSpPr>
          <p:cNvPr id="228" name="Shape 227"/>
          <p:cNvCxnSpPr>
            <a:stCxn id="116" idx="2"/>
            <a:endCxn id="163" idx="3"/>
          </p:cNvCxnSpPr>
          <p:nvPr/>
        </p:nvCxnSpPr>
        <p:spPr>
          <a:xfrm rot="5400000">
            <a:off x="1772816" y="3352800"/>
            <a:ext cx="3484984" cy="325016"/>
          </a:xfrm>
          <a:prstGeom prst="bentConnector2">
            <a:avLst/>
          </a:prstGeom>
          <a:ln w="25400"/>
        </p:spPr>
        <p:style>
          <a:lnRef idx="1">
            <a:schemeClr val="accent1"/>
          </a:lnRef>
          <a:fillRef idx="0">
            <a:schemeClr val="accent1"/>
          </a:fillRef>
          <a:effectRef idx="0">
            <a:schemeClr val="accent1"/>
          </a:effectRef>
          <a:fontRef idx="minor">
            <a:schemeClr val="tx1"/>
          </a:fontRef>
        </p:style>
      </p:cxnSp>
      <p:cxnSp>
        <p:nvCxnSpPr>
          <p:cNvPr id="230" name="Shape 229"/>
          <p:cNvCxnSpPr>
            <a:endCxn id="106" idx="1"/>
          </p:cNvCxnSpPr>
          <p:nvPr/>
        </p:nvCxnSpPr>
        <p:spPr>
          <a:xfrm rot="16200000" flipH="1">
            <a:off x="2057400" y="3352800"/>
            <a:ext cx="3505200" cy="304800"/>
          </a:xfrm>
          <a:prstGeom prst="bentConnector2">
            <a:avLst/>
          </a:prstGeom>
          <a:ln w="25400"/>
        </p:spPr>
        <p:style>
          <a:lnRef idx="1">
            <a:schemeClr val="accent1"/>
          </a:lnRef>
          <a:fillRef idx="0">
            <a:schemeClr val="accent1"/>
          </a:fillRef>
          <a:effectRef idx="0">
            <a:schemeClr val="accent1"/>
          </a:effectRef>
          <a:fontRef idx="minor">
            <a:schemeClr val="tx1"/>
          </a:fontRef>
        </p:style>
      </p:cxnSp>
      <p:cxnSp>
        <p:nvCxnSpPr>
          <p:cNvPr id="232" name="Shape 231"/>
          <p:cNvCxnSpPr>
            <a:endCxn id="169" idx="3"/>
          </p:cNvCxnSpPr>
          <p:nvPr/>
        </p:nvCxnSpPr>
        <p:spPr>
          <a:xfrm rot="5400000">
            <a:off x="1562100" y="3543300"/>
            <a:ext cx="3886200" cy="304800"/>
          </a:xfrm>
          <a:prstGeom prst="bentConnector2">
            <a:avLst/>
          </a:prstGeom>
          <a:ln w="25400"/>
        </p:spPr>
        <p:style>
          <a:lnRef idx="1">
            <a:schemeClr val="accent1"/>
          </a:lnRef>
          <a:fillRef idx="0">
            <a:schemeClr val="accent1"/>
          </a:fillRef>
          <a:effectRef idx="0">
            <a:schemeClr val="accent1"/>
          </a:effectRef>
          <a:fontRef idx="minor">
            <a:schemeClr val="tx1"/>
          </a:fontRef>
        </p:style>
      </p:cxnSp>
      <p:cxnSp>
        <p:nvCxnSpPr>
          <p:cNvPr id="234" name="Shape 233"/>
          <p:cNvCxnSpPr>
            <a:stCxn id="116" idx="2"/>
            <a:endCxn id="113" idx="1"/>
          </p:cNvCxnSpPr>
          <p:nvPr/>
        </p:nvCxnSpPr>
        <p:spPr>
          <a:xfrm rot="16200000" flipH="1">
            <a:off x="1887116" y="3563516"/>
            <a:ext cx="3865984" cy="284584"/>
          </a:xfrm>
          <a:prstGeom prst="bentConnector2">
            <a:avLst/>
          </a:prstGeom>
          <a:ln w="25400"/>
        </p:spPr>
        <p:style>
          <a:lnRef idx="1">
            <a:schemeClr val="accent1"/>
          </a:lnRef>
          <a:fillRef idx="0">
            <a:schemeClr val="accent1"/>
          </a:fillRef>
          <a:effectRef idx="0">
            <a:schemeClr val="accent1"/>
          </a:effectRef>
          <a:fontRef idx="minor">
            <a:schemeClr val="tx1"/>
          </a:fontRef>
        </p:style>
      </p:cxnSp>
      <p:cxnSp>
        <p:nvCxnSpPr>
          <p:cNvPr id="236" name="Shape 235"/>
          <p:cNvCxnSpPr>
            <a:stCxn id="116" idx="2"/>
            <a:endCxn id="177" idx="3"/>
          </p:cNvCxnSpPr>
          <p:nvPr/>
        </p:nvCxnSpPr>
        <p:spPr>
          <a:xfrm rot="5400000">
            <a:off x="1391816" y="3733800"/>
            <a:ext cx="4246984" cy="325016"/>
          </a:xfrm>
          <a:prstGeom prst="bentConnector2">
            <a:avLst/>
          </a:prstGeom>
          <a:ln w="25400"/>
        </p:spPr>
        <p:style>
          <a:lnRef idx="1">
            <a:schemeClr val="accent1"/>
          </a:lnRef>
          <a:fillRef idx="0">
            <a:schemeClr val="accent1"/>
          </a:fillRef>
          <a:effectRef idx="0">
            <a:schemeClr val="accent1"/>
          </a:effectRef>
          <a:fontRef idx="minor">
            <a:schemeClr val="tx1"/>
          </a:fontRef>
        </p:style>
      </p:cxnSp>
      <p:pic>
        <p:nvPicPr>
          <p:cNvPr id="213" name="Imagen 1" descr="13245"/>
          <p:cNvPicPr>
            <a:picLocks noChangeAspect="1" noChangeArrowheads="1"/>
          </p:cNvPicPr>
          <p:nvPr/>
        </p:nvPicPr>
        <p:blipFill>
          <a:blip r:embed="rId3" cstate="print"/>
          <a:srcRect/>
          <a:stretch>
            <a:fillRect/>
          </a:stretch>
        </p:blipFill>
        <p:spPr bwMode="auto">
          <a:xfrm>
            <a:off x="0" y="-27384"/>
            <a:ext cx="9144000" cy="504056"/>
          </a:xfrm>
          <a:prstGeom prst="rect">
            <a:avLst/>
          </a:prstGeom>
          <a:noFill/>
          <a:ln w="9525">
            <a:noFill/>
            <a:miter lim="800000"/>
            <a:headEnd/>
            <a:tailEnd/>
          </a:ln>
        </p:spPr>
      </p:pic>
      <p:sp>
        <p:nvSpPr>
          <p:cNvPr id="217" name="216 Rectángulo"/>
          <p:cNvSpPr/>
          <p:nvPr/>
        </p:nvSpPr>
        <p:spPr>
          <a:xfrm>
            <a:off x="0" y="6516052"/>
            <a:ext cx="9144000" cy="369332"/>
          </a:xfrm>
          <a:prstGeom prst="rect">
            <a:avLst/>
          </a:prstGeom>
          <a:solidFill>
            <a:schemeClr val="tx1"/>
          </a:solidFill>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156" name="155 Conector recto"/>
          <p:cNvCxnSpPr/>
          <p:nvPr/>
        </p:nvCxnSpPr>
        <p:spPr>
          <a:xfrm>
            <a:off x="7164288" y="6525344"/>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721392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Oval 67"/>
          <p:cNvSpPr>
            <a:spLocks noChangeAspect="1"/>
          </p:cNvSpPr>
          <p:nvPr/>
        </p:nvSpPr>
        <p:spPr>
          <a:xfrm>
            <a:off x="2667000" y="2172816"/>
            <a:ext cx="3200400" cy="2624336"/>
          </a:xfrm>
          <a:prstGeom prst="ellipse">
            <a:avLst/>
          </a:prstGeom>
          <a:solidFill>
            <a:schemeClr val="lt1">
              <a:alpha val="50000"/>
            </a:schemeClr>
          </a:solidFill>
          <a:effectLst>
            <a:glow rad="139700">
              <a:schemeClr val="accent5">
                <a:satMod val="175000"/>
                <a:alpha val="40000"/>
              </a:schemeClr>
            </a:glow>
          </a:effectLst>
        </p:spPr>
        <p:style>
          <a:lnRef idx="2">
            <a:schemeClr val="accent5"/>
          </a:lnRef>
          <a:fillRef idx="1">
            <a:schemeClr val="lt1"/>
          </a:fillRef>
          <a:effectRef idx="0">
            <a:schemeClr val="accent5"/>
          </a:effectRef>
          <a:fontRef idx="minor">
            <a:schemeClr val="dk1"/>
          </a:fontRef>
        </p:style>
        <p:txBody>
          <a:bodyPr rtlCol="0" anchor="ctr"/>
          <a:lstStyle/>
          <a:p>
            <a:pPr algn="ctr"/>
            <a:r>
              <a:rPr lang="es-ES" sz="2400" b="1" dirty="0" smtClean="0">
                <a:solidFill>
                  <a:srgbClr val="0070C0"/>
                </a:solidFill>
              </a:rPr>
              <a:t>Administración </a:t>
            </a:r>
          </a:p>
          <a:p>
            <a:pPr algn="ctr"/>
            <a:r>
              <a:rPr lang="es-ES" sz="2400" b="1" dirty="0" smtClean="0">
                <a:solidFill>
                  <a:srgbClr val="0070C0"/>
                </a:solidFill>
              </a:rPr>
              <a:t>de Casos</a:t>
            </a:r>
            <a:endParaRPr lang="es-ES" sz="2400" b="1" dirty="0">
              <a:solidFill>
                <a:srgbClr val="0070C0"/>
              </a:solidFill>
            </a:endParaRPr>
          </a:p>
        </p:txBody>
      </p:sp>
      <p:grpSp>
        <p:nvGrpSpPr>
          <p:cNvPr id="2" name="Group 44"/>
          <p:cNvGrpSpPr/>
          <p:nvPr/>
        </p:nvGrpSpPr>
        <p:grpSpPr>
          <a:xfrm>
            <a:off x="2895600" y="1524000"/>
            <a:ext cx="2667000" cy="914400"/>
            <a:chOff x="457200" y="762000"/>
            <a:chExt cx="2667000" cy="914400"/>
          </a:xfrm>
          <a:effectLst/>
        </p:grpSpPr>
        <p:sp>
          <p:nvSpPr>
            <p:cNvPr id="38" name="Rounded Rectangle 37"/>
            <p:cNvSpPr/>
            <p:nvPr/>
          </p:nvSpPr>
          <p:spPr>
            <a:xfrm>
              <a:off x="457200" y="762000"/>
              <a:ext cx="2667000" cy="9144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b"/>
            <a:lstStyle/>
            <a:p>
              <a:pPr algn="ctr"/>
              <a:r>
                <a:rPr lang="es-ES" dirty="0" smtClean="0"/>
                <a:t>Administración de Tablas</a:t>
              </a:r>
              <a:endParaRPr lang="es-ES" dirty="0"/>
            </a:p>
          </p:txBody>
        </p:sp>
        <p:pic>
          <p:nvPicPr>
            <p:cNvPr id="13" name="Picture 12"/>
            <p:cNvPicPr>
              <a:picLocks noChangeAspect="1" noChangeArrowheads="1"/>
            </p:cNvPicPr>
            <p:nvPr/>
          </p:nvPicPr>
          <p:blipFill>
            <a:blip r:embed="rId2" cstate="print"/>
            <a:srcRect/>
            <a:stretch>
              <a:fillRect/>
            </a:stretch>
          </p:blipFill>
          <p:spPr bwMode="auto">
            <a:xfrm>
              <a:off x="685800" y="838200"/>
              <a:ext cx="309563" cy="416719"/>
            </a:xfrm>
            <a:prstGeom prst="rect">
              <a:avLst/>
            </a:prstGeom>
            <a:ln>
              <a:headEnd/>
              <a:tailEnd/>
            </a:ln>
          </p:spPr>
          <p:style>
            <a:lnRef idx="0">
              <a:schemeClr val="accent1"/>
            </a:lnRef>
            <a:fillRef idx="3">
              <a:schemeClr val="accent1"/>
            </a:fillRef>
            <a:effectRef idx="3">
              <a:schemeClr val="accent1"/>
            </a:effectRef>
            <a:fontRef idx="minor">
              <a:schemeClr val="lt1"/>
            </a:fontRef>
          </p:style>
        </p:pic>
        <p:pic>
          <p:nvPicPr>
            <p:cNvPr id="39" name="Picture 38"/>
            <p:cNvPicPr>
              <a:picLocks noChangeAspect="1" noChangeArrowheads="1"/>
            </p:cNvPicPr>
            <p:nvPr/>
          </p:nvPicPr>
          <p:blipFill>
            <a:blip r:embed="rId2" cstate="print"/>
            <a:srcRect/>
            <a:stretch>
              <a:fillRect/>
            </a:stretch>
          </p:blipFill>
          <p:spPr bwMode="auto">
            <a:xfrm>
              <a:off x="1143000" y="838200"/>
              <a:ext cx="309563" cy="416719"/>
            </a:xfrm>
            <a:prstGeom prst="rect">
              <a:avLst/>
            </a:prstGeom>
            <a:ln>
              <a:headEnd/>
              <a:tailEnd/>
            </a:ln>
          </p:spPr>
          <p:style>
            <a:lnRef idx="0">
              <a:schemeClr val="accent1"/>
            </a:lnRef>
            <a:fillRef idx="3">
              <a:schemeClr val="accent1"/>
            </a:fillRef>
            <a:effectRef idx="3">
              <a:schemeClr val="accent1"/>
            </a:effectRef>
            <a:fontRef idx="minor">
              <a:schemeClr val="lt1"/>
            </a:fontRef>
          </p:style>
        </p:pic>
        <p:pic>
          <p:nvPicPr>
            <p:cNvPr id="40" name="Picture 39"/>
            <p:cNvPicPr>
              <a:picLocks noChangeAspect="1" noChangeArrowheads="1"/>
            </p:cNvPicPr>
            <p:nvPr/>
          </p:nvPicPr>
          <p:blipFill>
            <a:blip r:embed="rId2" cstate="print"/>
            <a:srcRect/>
            <a:stretch>
              <a:fillRect/>
            </a:stretch>
          </p:blipFill>
          <p:spPr bwMode="auto">
            <a:xfrm>
              <a:off x="1600200" y="838200"/>
              <a:ext cx="309563" cy="416719"/>
            </a:xfrm>
            <a:prstGeom prst="rect">
              <a:avLst/>
            </a:prstGeom>
            <a:ln>
              <a:headEnd/>
              <a:tailEnd/>
            </a:ln>
          </p:spPr>
          <p:style>
            <a:lnRef idx="0">
              <a:schemeClr val="accent1"/>
            </a:lnRef>
            <a:fillRef idx="3">
              <a:schemeClr val="accent1"/>
            </a:fillRef>
            <a:effectRef idx="3">
              <a:schemeClr val="accent1"/>
            </a:effectRef>
            <a:fontRef idx="minor">
              <a:schemeClr val="lt1"/>
            </a:fontRef>
          </p:style>
        </p:pic>
        <p:pic>
          <p:nvPicPr>
            <p:cNvPr id="41" name="Picture 40"/>
            <p:cNvPicPr>
              <a:picLocks noChangeAspect="1" noChangeArrowheads="1"/>
            </p:cNvPicPr>
            <p:nvPr/>
          </p:nvPicPr>
          <p:blipFill>
            <a:blip r:embed="rId2" cstate="print"/>
            <a:srcRect/>
            <a:stretch>
              <a:fillRect/>
            </a:stretch>
          </p:blipFill>
          <p:spPr bwMode="auto">
            <a:xfrm>
              <a:off x="2057400" y="838200"/>
              <a:ext cx="309563" cy="416719"/>
            </a:xfrm>
            <a:prstGeom prst="rect">
              <a:avLst/>
            </a:prstGeom>
            <a:ln>
              <a:headEnd/>
              <a:tailEnd/>
            </a:ln>
          </p:spPr>
          <p:style>
            <a:lnRef idx="0">
              <a:schemeClr val="accent1"/>
            </a:lnRef>
            <a:fillRef idx="3">
              <a:schemeClr val="accent1"/>
            </a:fillRef>
            <a:effectRef idx="3">
              <a:schemeClr val="accent1"/>
            </a:effectRef>
            <a:fontRef idx="minor">
              <a:schemeClr val="lt1"/>
            </a:fontRef>
          </p:style>
        </p:pic>
        <p:pic>
          <p:nvPicPr>
            <p:cNvPr id="42" name="Picture 41"/>
            <p:cNvPicPr>
              <a:picLocks noChangeAspect="1" noChangeArrowheads="1"/>
            </p:cNvPicPr>
            <p:nvPr/>
          </p:nvPicPr>
          <p:blipFill>
            <a:blip r:embed="rId2" cstate="print"/>
            <a:srcRect/>
            <a:stretch>
              <a:fillRect/>
            </a:stretch>
          </p:blipFill>
          <p:spPr bwMode="auto">
            <a:xfrm>
              <a:off x="2514600" y="838200"/>
              <a:ext cx="309563" cy="416719"/>
            </a:xfrm>
            <a:prstGeom prst="rect">
              <a:avLst/>
            </a:prstGeom>
            <a:ln>
              <a:headEnd/>
              <a:tailEnd/>
            </a:ln>
          </p:spPr>
          <p:style>
            <a:lnRef idx="0">
              <a:schemeClr val="accent1"/>
            </a:lnRef>
            <a:fillRef idx="3">
              <a:schemeClr val="accent1"/>
            </a:fillRef>
            <a:effectRef idx="3">
              <a:schemeClr val="accent1"/>
            </a:effectRef>
            <a:fontRef idx="minor">
              <a:schemeClr val="lt1"/>
            </a:fontRef>
          </p:style>
        </p:pic>
      </p:grpSp>
      <p:grpSp>
        <p:nvGrpSpPr>
          <p:cNvPr id="3" name="Group 47"/>
          <p:cNvGrpSpPr/>
          <p:nvPr/>
        </p:nvGrpSpPr>
        <p:grpSpPr>
          <a:xfrm>
            <a:off x="1524000" y="3200400"/>
            <a:ext cx="1676400" cy="914400"/>
            <a:chOff x="5029200" y="762000"/>
            <a:chExt cx="1676400" cy="914400"/>
          </a:xfrm>
        </p:grpSpPr>
        <p:sp>
          <p:nvSpPr>
            <p:cNvPr id="44" name="Rounded Rectangle 43"/>
            <p:cNvSpPr/>
            <p:nvPr/>
          </p:nvSpPr>
          <p:spPr>
            <a:xfrm>
              <a:off x="5029200" y="762000"/>
              <a:ext cx="1676400" cy="9144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b"/>
            <a:lstStyle/>
            <a:p>
              <a:pPr algn="ctr"/>
              <a:r>
                <a:rPr lang="es-ES" dirty="0" smtClean="0"/>
                <a:t>Reportes</a:t>
              </a:r>
              <a:endParaRPr lang="es-ES" dirty="0"/>
            </a:p>
          </p:txBody>
        </p:sp>
        <p:pic>
          <p:nvPicPr>
            <p:cNvPr id="43" name="Picture 13"/>
            <p:cNvPicPr>
              <a:picLocks noChangeAspect="1" noChangeArrowheads="1"/>
            </p:cNvPicPr>
            <p:nvPr/>
          </p:nvPicPr>
          <p:blipFill>
            <a:blip r:embed="rId3" cstate="print"/>
            <a:srcRect/>
            <a:stretch>
              <a:fillRect/>
            </a:stretch>
          </p:blipFill>
          <p:spPr bwMode="auto">
            <a:xfrm>
              <a:off x="5257800" y="914400"/>
              <a:ext cx="381000" cy="419100"/>
            </a:xfrm>
            <a:prstGeom prst="rect">
              <a:avLst/>
            </a:prstGeom>
            <a:ln>
              <a:headEnd/>
              <a:tailEnd/>
            </a:ln>
          </p:spPr>
          <p:style>
            <a:lnRef idx="0">
              <a:schemeClr val="accent1"/>
            </a:lnRef>
            <a:fillRef idx="3">
              <a:schemeClr val="accent1"/>
            </a:fillRef>
            <a:effectRef idx="3">
              <a:schemeClr val="accent1"/>
            </a:effectRef>
            <a:fontRef idx="minor">
              <a:schemeClr val="lt1"/>
            </a:fontRef>
          </p:style>
        </p:pic>
        <p:pic>
          <p:nvPicPr>
            <p:cNvPr id="46" name="Picture 13"/>
            <p:cNvPicPr>
              <a:picLocks noChangeAspect="1" noChangeArrowheads="1"/>
            </p:cNvPicPr>
            <p:nvPr/>
          </p:nvPicPr>
          <p:blipFill>
            <a:blip r:embed="rId3" cstate="print"/>
            <a:srcRect/>
            <a:stretch>
              <a:fillRect/>
            </a:stretch>
          </p:blipFill>
          <p:spPr bwMode="auto">
            <a:xfrm>
              <a:off x="5715000" y="914400"/>
              <a:ext cx="381000" cy="419100"/>
            </a:xfrm>
            <a:prstGeom prst="rect">
              <a:avLst/>
            </a:prstGeom>
            <a:ln>
              <a:headEnd/>
              <a:tailEnd/>
            </a:ln>
          </p:spPr>
          <p:style>
            <a:lnRef idx="0">
              <a:schemeClr val="accent1"/>
            </a:lnRef>
            <a:fillRef idx="3">
              <a:schemeClr val="accent1"/>
            </a:fillRef>
            <a:effectRef idx="3">
              <a:schemeClr val="accent1"/>
            </a:effectRef>
            <a:fontRef idx="minor">
              <a:schemeClr val="lt1"/>
            </a:fontRef>
          </p:style>
        </p:pic>
        <p:pic>
          <p:nvPicPr>
            <p:cNvPr id="47" name="Picture 13"/>
            <p:cNvPicPr>
              <a:picLocks noChangeAspect="1" noChangeArrowheads="1"/>
            </p:cNvPicPr>
            <p:nvPr/>
          </p:nvPicPr>
          <p:blipFill>
            <a:blip r:embed="rId3" cstate="print"/>
            <a:srcRect/>
            <a:stretch>
              <a:fillRect/>
            </a:stretch>
          </p:blipFill>
          <p:spPr bwMode="auto">
            <a:xfrm>
              <a:off x="6172200" y="914400"/>
              <a:ext cx="381000" cy="419100"/>
            </a:xfrm>
            <a:prstGeom prst="rect">
              <a:avLst/>
            </a:prstGeom>
            <a:ln>
              <a:headEnd/>
              <a:tailEnd/>
            </a:ln>
          </p:spPr>
          <p:style>
            <a:lnRef idx="0">
              <a:schemeClr val="accent1"/>
            </a:lnRef>
            <a:fillRef idx="3">
              <a:schemeClr val="accent1"/>
            </a:fillRef>
            <a:effectRef idx="3">
              <a:schemeClr val="accent1"/>
            </a:effectRef>
            <a:fontRef idx="minor">
              <a:schemeClr val="lt1"/>
            </a:fontRef>
          </p:style>
        </p:pic>
      </p:grpSp>
      <p:grpSp>
        <p:nvGrpSpPr>
          <p:cNvPr id="4" name="Group 54"/>
          <p:cNvGrpSpPr/>
          <p:nvPr/>
        </p:nvGrpSpPr>
        <p:grpSpPr>
          <a:xfrm>
            <a:off x="5562600" y="3200400"/>
            <a:ext cx="1295400" cy="914400"/>
            <a:chOff x="6324600" y="2438400"/>
            <a:chExt cx="1295400" cy="914400"/>
          </a:xfrm>
        </p:grpSpPr>
        <p:sp>
          <p:nvSpPr>
            <p:cNvPr id="50" name="Rounded Rectangle 49"/>
            <p:cNvSpPr/>
            <p:nvPr/>
          </p:nvSpPr>
          <p:spPr>
            <a:xfrm>
              <a:off x="6324600" y="2438400"/>
              <a:ext cx="1295400" cy="9144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b"/>
            <a:lstStyle/>
            <a:p>
              <a:pPr algn="ctr"/>
              <a:r>
                <a:rPr lang="es-ES" dirty="0" smtClean="0"/>
                <a:t>Consulta</a:t>
              </a:r>
              <a:endParaRPr lang="es-ES" dirty="0"/>
            </a:p>
          </p:txBody>
        </p:sp>
        <p:pic>
          <p:nvPicPr>
            <p:cNvPr id="54" name="Picture 12"/>
            <p:cNvPicPr>
              <a:picLocks noChangeAspect="1" noChangeArrowheads="1"/>
            </p:cNvPicPr>
            <p:nvPr/>
          </p:nvPicPr>
          <p:blipFill>
            <a:blip r:embed="rId2" cstate="print"/>
            <a:srcRect/>
            <a:stretch>
              <a:fillRect/>
            </a:stretch>
          </p:blipFill>
          <p:spPr bwMode="auto">
            <a:xfrm>
              <a:off x="6781800" y="2590800"/>
              <a:ext cx="309563" cy="416719"/>
            </a:xfrm>
            <a:prstGeom prst="rect">
              <a:avLst/>
            </a:prstGeom>
            <a:ln>
              <a:headEnd/>
              <a:tailEnd/>
            </a:ln>
          </p:spPr>
          <p:style>
            <a:lnRef idx="0">
              <a:schemeClr val="accent1"/>
            </a:lnRef>
            <a:fillRef idx="3">
              <a:schemeClr val="accent1"/>
            </a:fillRef>
            <a:effectRef idx="3">
              <a:schemeClr val="accent1"/>
            </a:effectRef>
            <a:fontRef idx="minor">
              <a:schemeClr val="lt1"/>
            </a:fontRef>
          </p:style>
        </p:pic>
      </p:grpSp>
      <p:sp>
        <p:nvSpPr>
          <p:cNvPr id="37" name="188 CuadroTexto"/>
          <p:cNvSpPr txBox="1"/>
          <p:nvPr/>
        </p:nvSpPr>
        <p:spPr>
          <a:xfrm>
            <a:off x="35496" y="817548"/>
            <a:ext cx="9108504" cy="523220"/>
          </a:xfrm>
          <a:prstGeom prst="rect">
            <a:avLst/>
          </a:prstGeom>
          <a:solidFill>
            <a:srgbClr val="74BFDA"/>
          </a:solidFill>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s-SV"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Administración de Casos</a:t>
            </a:r>
            <a:endParaRPr lang="es-SV" sz="28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nvGrpSpPr>
          <p:cNvPr id="5" name="Group 167"/>
          <p:cNvGrpSpPr/>
          <p:nvPr/>
        </p:nvGrpSpPr>
        <p:grpSpPr>
          <a:xfrm>
            <a:off x="7315200" y="1555085"/>
            <a:ext cx="1371600" cy="2017931"/>
            <a:chOff x="7315200" y="990600"/>
            <a:chExt cx="1371600" cy="2017931"/>
          </a:xfrm>
        </p:grpSpPr>
        <p:pic>
          <p:nvPicPr>
            <p:cNvPr id="169" name="Picture 2"/>
            <p:cNvPicPr>
              <a:picLocks noChangeAspect="1" noChangeArrowheads="1"/>
            </p:cNvPicPr>
            <p:nvPr/>
          </p:nvPicPr>
          <p:blipFill>
            <a:blip r:embed="rId4" cstate="print"/>
            <a:srcRect/>
            <a:stretch>
              <a:fillRect/>
            </a:stretch>
          </p:blipFill>
          <p:spPr bwMode="auto">
            <a:xfrm>
              <a:off x="7633855" y="1184565"/>
              <a:ext cx="909638" cy="964406"/>
            </a:xfrm>
            <a:prstGeom prst="rect">
              <a:avLst/>
            </a:prstGeom>
            <a:noFill/>
            <a:ln w="9525">
              <a:noFill/>
              <a:miter lim="800000"/>
              <a:headEnd/>
              <a:tailEnd/>
            </a:ln>
            <a:effectLst>
              <a:softEdge rad="63500"/>
            </a:effectLst>
          </p:spPr>
        </p:pic>
        <p:sp>
          <p:nvSpPr>
            <p:cNvPr id="170" name="Oval 169"/>
            <p:cNvSpPr/>
            <p:nvPr/>
          </p:nvSpPr>
          <p:spPr>
            <a:xfrm>
              <a:off x="7315200" y="990600"/>
              <a:ext cx="1371600" cy="1371600"/>
            </a:xfrm>
            <a:prstGeom prst="ellipse">
              <a:avLst/>
            </a:prstGeom>
            <a:noFill/>
            <a:ln w="38100">
              <a:solidFill>
                <a:schemeClr val="accent1"/>
              </a:solidFill>
            </a:ln>
            <a:effectLst>
              <a:glow rad="228600">
                <a:schemeClr val="accent5">
                  <a:satMod val="175000"/>
                  <a:alpha val="40000"/>
                </a:schemeClr>
              </a:glo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s-ES"/>
            </a:p>
          </p:txBody>
        </p:sp>
        <p:sp>
          <p:nvSpPr>
            <p:cNvPr id="171" name="TextBox 170"/>
            <p:cNvSpPr txBox="1"/>
            <p:nvPr/>
          </p:nvSpPr>
          <p:spPr>
            <a:xfrm>
              <a:off x="7391400" y="2362200"/>
              <a:ext cx="1143000" cy="646331"/>
            </a:xfrm>
            <a:prstGeom prst="rect">
              <a:avLst/>
            </a:prstGeom>
            <a:noFill/>
          </p:spPr>
          <p:txBody>
            <a:bodyPr wrap="square" rtlCol="0">
              <a:spAutoFit/>
            </a:bodyPr>
            <a:lstStyle/>
            <a:p>
              <a:pPr algn="ctr"/>
              <a:r>
                <a:rPr lang="es-ES" sz="3600" b="1" dirty="0" smtClean="0">
                  <a:solidFill>
                    <a:srgbClr val="0070C0"/>
                  </a:solidFill>
                </a:rPr>
                <a:t>USC</a:t>
              </a:r>
              <a:endParaRPr lang="es-ES" sz="3600" b="1" dirty="0">
                <a:solidFill>
                  <a:srgbClr val="0070C0"/>
                </a:solidFill>
              </a:endParaRPr>
            </a:p>
          </p:txBody>
        </p:sp>
      </p:grpSp>
      <p:sp>
        <p:nvSpPr>
          <p:cNvPr id="66" name="Rounded Rectangle 65"/>
          <p:cNvSpPr/>
          <p:nvPr/>
        </p:nvSpPr>
        <p:spPr>
          <a:xfrm>
            <a:off x="4724400" y="4724400"/>
            <a:ext cx="1524000" cy="68580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ES" sz="2000" b="1" dirty="0" smtClean="0"/>
              <a:t>Campaña</a:t>
            </a:r>
            <a:endParaRPr lang="es-ES" sz="2000" b="1" dirty="0"/>
          </a:p>
        </p:txBody>
      </p:sp>
      <p:sp>
        <p:nvSpPr>
          <p:cNvPr id="67" name="Rounded Rectangle 66"/>
          <p:cNvSpPr/>
          <p:nvPr/>
        </p:nvSpPr>
        <p:spPr>
          <a:xfrm>
            <a:off x="2514600" y="4724400"/>
            <a:ext cx="1524000" cy="68580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ES" sz="2000" b="1" dirty="0" smtClean="0"/>
              <a:t>Gestión de Casos</a:t>
            </a:r>
            <a:endParaRPr lang="es-ES" sz="2000" b="1" dirty="0"/>
          </a:p>
        </p:txBody>
      </p:sp>
      <p:pic>
        <p:nvPicPr>
          <p:cNvPr id="26" name="Imagen 1" descr="13245"/>
          <p:cNvPicPr>
            <a:picLocks noChangeAspect="1" noChangeArrowheads="1"/>
          </p:cNvPicPr>
          <p:nvPr/>
        </p:nvPicPr>
        <p:blipFill>
          <a:blip r:embed="rId5" cstate="print"/>
          <a:srcRect/>
          <a:stretch>
            <a:fillRect/>
          </a:stretch>
        </p:blipFill>
        <p:spPr bwMode="auto">
          <a:xfrm>
            <a:off x="0" y="-27384"/>
            <a:ext cx="9144000" cy="648072"/>
          </a:xfrm>
          <a:prstGeom prst="rect">
            <a:avLst/>
          </a:prstGeom>
          <a:noFill/>
          <a:ln w="9525">
            <a:noFill/>
            <a:miter lim="800000"/>
            <a:headEnd/>
            <a:tailEnd/>
          </a:ln>
        </p:spPr>
      </p:pic>
      <p:sp>
        <p:nvSpPr>
          <p:cNvPr id="27" name="26 Rectángulo"/>
          <p:cNvSpPr/>
          <p:nvPr/>
        </p:nvSpPr>
        <p:spPr>
          <a:xfrm>
            <a:off x="0" y="6538118"/>
            <a:ext cx="9144000" cy="369332"/>
          </a:xfrm>
          <a:prstGeom prst="rect">
            <a:avLst/>
          </a:prstGeom>
          <a:solidFill>
            <a:schemeClr val="tx1"/>
          </a:solidFill>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28" name="27 Conector recto"/>
          <p:cNvCxnSpPr/>
          <p:nvPr/>
        </p:nvCxnSpPr>
        <p:spPr>
          <a:xfrm>
            <a:off x="7164288" y="6525344"/>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Rounded Rectangle 67"/>
          <p:cNvSpPr/>
          <p:nvPr/>
        </p:nvSpPr>
        <p:spPr>
          <a:xfrm>
            <a:off x="827584" y="4653136"/>
            <a:ext cx="1776536" cy="1528936"/>
          </a:xfrm>
          <a:prstGeom prst="roundRect">
            <a:avLst/>
          </a:prstGeom>
        </p:spPr>
        <p:style>
          <a:lnRef idx="1">
            <a:schemeClr val="accent5"/>
          </a:lnRef>
          <a:fillRef idx="2">
            <a:schemeClr val="accent5"/>
          </a:fillRef>
          <a:effectRef idx="1">
            <a:schemeClr val="accent5"/>
          </a:effectRef>
          <a:fontRef idx="minor">
            <a:schemeClr val="dk1"/>
          </a:fontRef>
        </p:style>
        <p:txBody>
          <a:bodyPr rtlCol="0" anchor="t"/>
          <a:lstStyle/>
          <a:p>
            <a:pPr algn="just">
              <a:buFont typeface="Arial" pitchFamily="34" charset="0"/>
              <a:buChar char="•"/>
            </a:pPr>
            <a:r>
              <a:rPr lang="es-ES" sz="1600" dirty="0" smtClean="0"/>
              <a:t>Programación</a:t>
            </a:r>
          </a:p>
          <a:p>
            <a:pPr algn="just">
              <a:buFont typeface="Arial" pitchFamily="34" charset="0"/>
              <a:buChar char="•"/>
            </a:pPr>
            <a:r>
              <a:rPr lang="es-ES" sz="1600" dirty="0" smtClean="0"/>
              <a:t>Eliminación</a:t>
            </a:r>
            <a:endParaRPr lang="es-ES" sz="1600" dirty="0" smtClean="0"/>
          </a:p>
          <a:p>
            <a:pPr algn="just">
              <a:buFont typeface="Arial" pitchFamily="34" charset="0"/>
              <a:buChar char="•"/>
            </a:pPr>
            <a:r>
              <a:rPr lang="es-ES" sz="1600" dirty="0" smtClean="0"/>
              <a:t>Modificación</a:t>
            </a:r>
          </a:p>
          <a:p>
            <a:pPr algn="just">
              <a:buFont typeface="Arial" pitchFamily="34" charset="0"/>
              <a:buChar char="•"/>
            </a:pPr>
            <a:r>
              <a:rPr lang="es-ES" sz="1600" dirty="0" smtClean="0"/>
              <a:t> Devolución </a:t>
            </a:r>
            <a:r>
              <a:rPr lang="es-ES" sz="1600" dirty="0" smtClean="0"/>
              <a:t>/ </a:t>
            </a:r>
          </a:p>
          <a:p>
            <a:pPr algn="just"/>
            <a:r>
              <a:rPr lang="es-ES" sz="1600" dirty="0" smtClean="0"/>
              <a:t>Reactivación</a:t>
            </a:r>
          </a:p>
          <a:p>
            <a:pPr algn="ctr"/>
            <a:endParaRPr lang="es-ES" dirty="0" smtClean="0"/>
          </a:p>
          <a:p>
            <a:pPr algn="ctr"/>
            <a:endParaRPr lang="es-ES" dirty="0"/>
          </a:p>
        </p:txBody>
      </p:sp>
      <p:sp>
        <p:nvSpPr>
          <p:cNvPr id="79" name="Rounded Rectangle 67"/>
          <p:cNvSpPr/>
          <p:nvPr/>
        </p:nvSpPr>
        <p:spPr>
          <a:xfrm>
            <a:off x="6228184" y="4509120"/>
            <a:ext cx="1776536" cy="1888976"/>
          </a:xfrm>
          <a:prstGeom prst="roundRect">
            <a:avLst/>
          </a:prstGeom>
        </p:spPr>
        <p:style>
          <a:lnRef idx="1">
            <a:schemeClr val="accent5"/>
          </a:lnRef>
          <a:fillRef idx="2">
            <a:schemeClr val="accent5"/>
          </a:fillRef>
          <a:effectRef idx="1">
            <a:schemeClr val="accent5"/>
          </a:effectRef>
          <a:fontRef idx="minor">
            <a:schemeClr val="dk1"/>
          </a:fontRef>
        </p:style>
        <p:txBody>
          <a:bodyPr rtlCol="0" anchor="t"/>
          <a:lstStyle/>
          <a:p>
            <a:pPr algn="just">
              <a:buFont typeface="Arial" pitchFamily="34" charset="0"/>
              <a:buChar char="•"/>
            </a:pPr>
            <a:r>
              <a:rPr lang="es-ES" sz="1400" b="1" dirty="0" smtClean="0"/>
              <a:t> </a:t>
            </a:r>
            <a:r>
              <a:rPr lang="es-ES" sz="1400" dirty="0" smtClean="0"/>
              <a:t>Plan</a:t>
            </a:r>
          </a:p>
          <a:p>
            <a:pPr algn="just">
              <a:buFont typeface="Arial" pitchFamily="34" charset="0"/>
              <a:buChar char="•"/>
            </a:pPr>
            <a:r>
              <a:rPr lang="es-ES" sz="1400" dirty="0" smtClean="0"/>
              <a:t> </a:t>
            </a:r>
            <a:r>
              <a:rPr lang="es-ES" sz="1400" dirty="0" smtClean="0"/>
              <a:t>Criterios</a:t>
            </a:r>
          </a:p>
          <a:p>
            <a:pPr algn="just">
              <a:buFont typeface="Arial" pitchFamily="34" charset="0"/>
              <a:buChar char="•"/>
            </a:pPr>
            <a:r>
              <a:rPr lang="es-ES" sz="1400" dirty="0" smtClean="0"/>
              <a:t> Tiempos</a:t>
            </a:r>
          </a:p>
          <a:p>
            <a:pPr algn="just">
              <a:buFont typeface="Arial" pitchFamily="34" charset="0"/>
              <a:buChar char="•"/>
            </a:pPr>
            <a:r>
              <a:rPr lang="es-ES" sz="1400" dirty="0" smtClean="0"/>
              <a:t> Generar Nota</a:t>
            </a:r>
          </a:p>
          <a:p>
            <a:pPr algn="just">
              <a:buFont typeface="Arial" pitchFamily="34" charset="0"/>
              <a:buChar char="•"/>
            </a:pPr>
            <a:r>
              <a:rPr lang="es-ES" sz="1400" dirty="0" smtClean="0"/>
              <a:t>Asignar</a:t>
            </a:r>
          </a:p>
          <a:p>
            <a:pPr algn="just">
              <a:buFont typeface="Arial" pitchFamily="34" charset="0"/>
              <a:buChar char="•"/>
            </a:pPr>
            <a:r>
              <a:rPr lang="es-ES" sz="1400" dirty="0" smtClean="0"/>
              <a:t>Plantilla</a:t>
            </a:r>
          </a:p>
          <a:p>
            <a:pPr algn="just">
              <a:buFont typeface="Arial" pitchFamily="34" charset="0"/>
              <a:buChar char="•"/>
            </a:pPr>
            <a:r>
              <a:rPr lang="es-ES" sz="1400" dirty="0" smtClean="0"/>
              <a:t>Bolsón</a:t>
            </a:r>
          </a:p>
          <a:p>
            <a:pPr algn="just">
              <a:buFont typeface="Arial" pitchFamily="34" charset="0"/>
              <a:buChar char="•"/>
            </a:pPr>
            <a:r>
              <a:rPr lang="es-ES" sz="1400" dirty="0" smtClean="0"/>
              <a:t> Rechazados</a:t>
            </a:r>
            <a:endParaRPr lang="es-ES" sz="1400" dirty="0" smtClean="0"/>
          </a:p>
          <a:p>
            <a:pPr algn="just">
              <a:buFont typeface="Arial" pitchFamily="34" charset="0"/>
              <a:buChar char="•"/>
            </a:pPr>
            <a:endParaRPr lang="es-ES" sz="1400" b="1" dirty="0" smtClean="0"/>
          </a:p>
          <a:p>
            <a:pPr algn="just">
              <a:buFont typeface="Arial" pitchFamily="34" charset="0"/>
              <a:buChar char="•"/>
            </a:pPr>
            <a:endParaRPr lang="es-ES" sz="1400" dirty="0" smtClean="0"/>
          </a:p>
          <a:p>
            <a:pPr algn="just">
              <a:buFont typeface="Arial" pitchFamily="34" charset="0"/>
              <a:buChar char="•"/>
            </a:pPr>
            <a:endParaRPr lang="es-ES" dirty="0" smtClean="0"/>
          </a:p>
          <a:p>
            <a:pPr algn="ctr"/>
            <a:endParaRPr lang="es-ES" dirty="0"/>
          </a:p>
        </p:txBody>
      </p:sp>
    </p:spTree>
    <p:extLst>
      <p:ext uri="{BB962C8B-B14F-4D97-AF65-F5344CB8AC3E}">
        <p14:creationId xmlns:p14="http://schemas.microsoft.com/office/powerpoint/2010/main" xmlns="" val="34446551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898433"/>
            <a:ext cx="9144000" cy="925817"/>
          </a:xfrm>
          <a:solidFill>
            <a:srgbClr val="74BFDA"/>
          </a:solidFill>
          <a:scene3d>
            <a:camera prst="orthographicFront"/>
            <a:lightRig rig="flat" dir="t"/>
          </a:scene3d>
        </p:spPr>
        <p:style>
          <a:lnRef idx="0">
            <a:schemeClr val="accent3"/>
          </a:lnRef>
          <a:fillRef idx="3">
            <a:schemeClr val="accent3"/>
          </a:fillRef>
          <a:effectRef idx="3">
            <a:schemeClr val="accent3"/>
          </a:effectRef>
          <a:fontRef idx="minor">
            <a:schemeClr val="lt1"/>
          </a:fontRef>
        </p:style>
        <p:txBody>
          <a:bodyPr>
            <a:normAutofit/>
          </a:bodyPr>
          <a:lstStyle/>
          <a:p>
            <a:pPr>
              <a:defRPr/>
            </a:pPr>
            <a:r>
              <a:rPr lang="es-SV" sz="3200" b="1" dirty="0" smtClean="0">
                <a:solidFill>
                  <a:schemeClr val="lt1"/>
                </a:solidFill>
                <a:latin typeface="+mn-lt"/>
                <a:ea typeface="+mn-ea"/>
                <a:cs typeface="+mn-cs"/>
              </a:rPr>
              <a:t>Fiscalización Masiva  </a:t>
            </a:r>
            <a:r>
              <a:rPr lang="es-SV" sz="3200" b="1" dirty="0">
                <a:solidFill>
                  <a:schemeClr val="lt1"/>
                </a:solidFill>
                <a:latin typeface="+mn-lt"/>
                <a:ea typeface="+mn-ea"/>
                <a:cs typeface="+mn-cs"/>
              </a:rPr>
              <a:t>y sus </a:t>
            </a:r>
            <a:r>
              <a:rPr lang="es-SV" sz="3200" b="1" dirty="0" smtClean="0">
                <a:solidFill>
                  <a:schemeClr val="lt1"/>
                </a:solidFill>
                <a:latin typeface="+mn-lt"/>
                <a:ea typeface="+mn-ea"/>
                <a:cs typeface="+mn-cs"/>
              </a:rPr>
              <a:t>características</a:t>
            </a:r>
            <a:endParaRPr lang="es-SV" sz="3200" b="1" dirty="0">
              <a:solidFill>
                <a:schemeClr val="lt1"/>
              </a:solidFill>
              <a:latin typeface="+mn-lt"/>
              <a:ea typeface="+mn-ea"/>
              <a:cs typeface="+mn-cs"/>
            </a:endParaRPr>
          </a:p>
        </p:txBody>
      </p:sp>
      <p:sp>
        <p:nvSpPr>
          <p:cNvPr id="3" name="2 Marcador de contenido"/>
          <p:cNvSpPr>
            <a:spLocks noGrp="1"/>
          </p:cNvSpPr>
          <p:nvPr>
            <p:ph sz="half" idx="1"/>
          </p:nvPr>
        </p:nvSpPr>
        <p:spPr>
          <a:xfrm>
            <a:off x="457200" y="2018496"/>
            <a:ext cx="3826768" cy="4434840"/>
          </a:xfrm>
        </p:spPr>
        <p:txBody>
          <a:bodyPr>
            <a:normAutofit fontScale="92500" lnSpcReduction="20000"/>
          </a:bodyPr>
          <a:lstStyle/>
          <a:p>
            <a:pPr>
              <a:buNone/>
            </a:pPr>
            <a:r>
              <a:rPr lang="es-SV" b="1" u="sng" dirty="0">
                <a:latin typeface="Calibri" panose="020F0502020204030204" pitchFamily="34" charset="0"/>
              </a:rPr>
              <a:t>Selector de casos </a:t>
            </a:r>
          </a:p>
          <a:p>
            <a:pPr>
              <a:buClr>
                <a:schemeClr val="tx2"/>
              </a:buClr>
              <a:buFont typeface="Wingdings" panose="05000000000000000000" pitchFamily="2" charset="2"/>
              <a:buChar char="Ø"/>
            </a:pPr>
            <a:r>
              <a:rPr lang="es-SV" dirty="0" smtClean="0">
                <a:latin typeface="Calibri" panose="020F0502020204030204" pitchFamily="34" charset="0"/>
              </a:rPr>
              <a:t>Cruces </a:t>
            </a:r>
            <a:r>
              <a:rPr lang="es-SV" dirty="0">
                <a:latin typeface="Calibri" panose="020F0502020204030204" pitchFamily="34" charset="0"/>
              </a:rPr>
              <a:t>con información interna y de terceros</a:t>
            </a:r>
          </a:p>
          <a:p>
            <a:pPr>
              <a:buClr>
                <a:schemeClr val="tx2"/>
              </a:buClr>
              <a:buFont typeface="Wingdings" panose="05000000000000000000" pitchFamily="2" charset="2"/>
              <a:buChar char="Ø"/>
            </a:pPr>
            <a:endParaRPr lang="es-SV" dirty="0">
              <a:latin typeface="Calibri" panose="020F0502020204030204" pitchFamily="34" charset="0"/>
            </a:endParaRPr>
          </a:p>
          <a:p>
            <a:pPr>
              <a:buClr>
                <a:schemeClr val="tx2"/>
              </a:buClr>
              <a:buFont typeface="Wingdings" panose="05000000000000000000" pitchFamily="2" charset="2"/>
              <a:buChar char="Ø"/>
            </a:pPr>
            <a:r>
              <a:rPr lang="es-SV" dirty="0">
                <a:latin typeface="Calibri" panose="020F0502020204030204" pitchFamily="34" charset="0"/>
              </a:rPr>
              <a:t>Algoritmos de detección</a:t>
            </a:r>
          </a:p>
          <a:p>
            <a:pPr>
              <a:buClr>
                <a:schemeClr val="tx2"/>
              </a:buClr>
              <a:buFont typeface="Wingdings" panose="05000000000000000000" pitchFamily="2" charset="2"/>
              <a:buChar char="Ø"/>
            </a:pPr>
            <a:endParaRPr lang="es-SV" dirty="0">
              <a:latin typeface="Calibri" panose="020F0502020204030204" pitchFamily="34" charset="0"/>
            </a:endParaRPr>
          </a:p>
          <a:p>
            <a:pPr>
              <a:buClr>
                <a:schemeClr val="tx2"/>
              </a:buClr>
              <a:buFont typeface="Wingdings" panose="05000000000000000000" pitchFamily="2" charset="2"/>
              <a:buChar char="Ø"/>
            </a:pPr>
            <a:r>
              <a:rPr lang="es-SV" dirty="0">
                <a:latin typeface="Calibri" panose="020F0502020204030204" pitchFamily="34" charset="0"/>
              </a:rPr>
              <a:t>Herramientas informáticas</a:t>
            </a:r>
          </a:p>
          <a:p>
            <a:endParaRPr lang="es-SV" dirty="0"/>
          </a:p>
        </p:txBody>
      </p:sp>
      <p:sp>
        <p:nvSpPr>
          <p:cNvPr id="4" name="3 Marcador de contenido"/>
          <p:cNvSpPr>
            <a:spLocks noGrp="1"/>
          </p:cNvSpPr>
          <p:nvPr>
            <p:ph sz="half" idx="2"/>
          </p:nvPr>
        </p:nvSpPr>
        <p:spPr>
          <a:xfrm>
            <a:off x="4427984" y="1988840"/>
            <a:ext cx="4258816" cy="4937691"/>
          </a:xfrm>
        </p:spPr>
        <p:txBody>
          <a:bodyPr>
            <a:normAutofit fontScale="92500" lnSpcReduction="20000"/>
          </a:bodyPr>
          <a:lstStyle/>
          <a:p>
            <a:pPr>
              <a:buNone/>
            </a:pPr>
            <a:r>
              <a:rPr lang="es-SV" b="1" u="sng" dirty="0">
                <a:latin typeface="Calibri" panose="020F0502020204030204" pitchFamily="34" charset="0"/>
              </a:rPr>
              <a:t>Características:</a:t>
            </a:r>
            <a:endParaRPr lang="es-SV" u="sng" dirty="0">
              <a:latin typeface="Calibri" panose="020F0502020204030204" pitchFamily="34" charset="0"/>
            </a:endParaRPr>
          </a:p>
          <a:p>
            <a:pPr lvl="0">
              <a:buClr>
                <a:schemeClr val="tx2"/>
              </a:buClr>
              <a:buFont typeface="Wingdings" panose="05000000000000000000" pitchFamily="2" charset="2"/>
              <a:buChar char="Ø"/>
            </a:pPr>
            <a:r>
              <a:rPr lang="es-SV" dirty="0">
                <a:latin typeface="Calibri" panose="020F0502020204030204" pitchFamily="34" charset="0"/>
              </a:rPr>
              <a:t>Uso intensivo de la informática y tecnología</a:t>
            </a:r>
          </a:p>
          <a:p>
            <a:pPr lvl="0">
              <a:buClr>
                <a:schemeClr val="tx2"/>
              </a:buClr>
              <a:buFont typeface="Wingdings" panose="05000000000000000000" pitchFamily="2" charset="2"/>
              <a:buChar char="Ø"/>
            </a:pPr>
            <a:r>
              <a:rPr lang="es-SV" dirty="0">
                <a:latin typeface="Calibri" panose="020F0502020204030204" pitchFamily="34" charset="0"/>
              </a:rPr>
              <a:t>Alta cobertura</a:t>
            </a:r>
          </a:p>
          <a:p>
            <a:pPr lvl="0">
              <a:buClr>
                <a:schemeClr val="tx2"/>
              </a:buClr>
              <a:buFont typeface="Wingdings" panose="05000000000000000000" pitchFamily="2" charset="2"/>
              <a:buChar char="Ø"/>
            </a:pPr>
            <a:r>
              <a:rPr lang="es-SV" dirty="0">
                <a:latin typeface="Calibri" panose="020F0502020204030204" pitchFamily="34" charset="0"/>
              </a:rPr>
              <a:t>Procesos permanentes</a:t>
            </a:r>
          </a:p>
          <a:p>
            <a:pPr lvl="0">
              <a:buClr>
                <a:schemeClr val="tx2"/>
              </a:buClr>
              <a:buFont typeface="Wingdings" panose="05000000000000000000" pitchFamily="2" charset="2"/>
              <a:buChar char="Ø"/>
            </a:pPr>
            <a:r>
              <a:rPr lang="es-SV" dirty="0">
                <a:latin typeface="Calibri" panose="020F0502020204030204" pitchFamily="34" charset="0"/>
              </a:rPr>
              <a:t>Estructura de análisis estándar</a:t>
            </a:r>
          </a:p>
          <a:p>
            <a:pPr lvl="0">
              <a:buClr>
                <a:schemeClr val="tx2"/>
              </a:buClr>
              <a:buFont typeface="Wingdings" panose="05000000000000000000" pitchFamily="2" charset="2"/>
              <a:buChar char="Ø"/>
            </a:pPr>
            <a:r>
              <a:rPr lang="es-SV" dirty="0">
                <a:latin typeface="Calibri" panose="020F0502020204030204" pitchFamily="34" charset="0"/>
              </a:rPr>
              <a:t>Trato igualitario</a:t>
            </a:r>
          </a:p>
          <a:p>
            <a:pPr lvl="0">
              <a:buClr>
                <a:schemeClr val="tx2"/>
              </a:buClr>
              <a:buFont typeface="Wingdings" panose="05000000000000000000" pitchFamily="2" charset="2"/>
              <a:buChar char="Ø"/>
            </a:pPr>
            <a:r>
              <a:rPr lang="es-SV" dirty="0">
                <a:latin typeface="Calibri" panose="020F0502020204030204" pitchFamily="34" charset="0"/>
              </a:rPr>
              <a:t>Soluciones de auto atención</a:t>
            </a:r>
          </a:p>
          <a:p>
            <a:pPr lvl="0">
              <a:buClr>
                <a:schemeClr val="tx2"/>
              </a:buClr>
              <a:buFont typeface="Wingdings" panose="05000000000000000000" pitchFamily="2" charset="2"/>
              <a:buChar char="Ø"/>
            </a:pPr>
            <a:r>
              <a:rPr lang="es-SV" dirty="0">
                <a:latin typeface="Calibri" panose="020F0502020204030204" pitchFamily="34" charset="0"/>
              </a:rPr>
              <a:t>Alta percepción de control</a:t>
            </a:r>
          </a:p>
          <a:p>
            <a:pPr>
              <a:buClr>
                <a:schemeClr val="tx2"/>
              </a:buClr>
              <a:buFont typeface="Wingdings" panose="05000000000000000000" pitchFamily="2" charset="2"/>
              <a:buChar char="Ø"/>
            </a:pPr>
            <a:r>
              <a:rPr lang="es-SV" dirty="0">
                <a:latin typeface="Calibri" panose="020F0502020204030204" pitchFamily="34" charset="0"/>
              </a:rPr>
              <a:t>Bajo costo unitario</a:t>
            </a:r>
          </a:p>
          <a:p>
            <a:endParaRPr lang="es-SV" dirty="0"/>
          </a:p>
        </p:txBody>
      </p:sp>
      <p:sp>
        <p:nvSpPr>
          <p:cNvPr id="5" name="4 Marcador de número de diapositiva"/>
          <p:cNvSpPr>
            <a:spLocks noGrp="1"/>
          </p:cNvSpPr>
          <p:nvPr>
            <p:ph type="sldNum" sz="quarter" idx="12"/>
          </p:nvPr>
        </p:nvSpPr>
        <p:spPr/>
        <p:txBody>
          <a:bodyPr/>
          <a:lstStyle/>
          <a:p>
            <a:pPr>
              <a:defRPr/>
            </a:pPr>
            <a:fld id="{ED784979-495B-4152-A42D-724103121E40}" type="slidenum">
              <a:rPr lang="es-ES" smtClean="0"/>
              <a:pPr>
                <a:defRPr/>
              </a:pPr>
              <a:t>8</a:t>
            </a:fld>
            <a:endParaRPr lang="es-ES" dirty="0"/>
          </a:p>
        </p:txBody>
      </p:sp>
      <p:grpSp>
        <p:nvGrpSpPr>
          <p:cNvPr id="6" name="5 Grupo"/>
          <p:cNvGrpSpPr/>
          <p:nvPr/>
        </p:nvGrpSpPr>
        <p:grpSpPr>
          <a:xfrm>
            <a:off x="0" y="-27384"/>
            <a:ext cx="9144000" cy="6934834"/>
            <a:chOff x="0" y="-27384"/>
            <a:chExt cx="9144000" cy="6934834"/>
          </a:xfrm>
        </p:grpSpPr>
        <p:pic>
          <p:nvPicPr>
            <p:cNvPr id="7" name="Imagen 1" descr="13245"/>
            <p:cNvPicPr>
              <a:picLocks noChangeAspect="1" noChangeArrowheads="1"/>
            </p:cNvPicPr>
            <p:nvPr/>
          </p:nvPicPr>
          <p:blipFill>
            <a:blip r:embed="rId2" cstate="print"/>
            <a:srcRect/>
            <a:stretch>
              <a:fillRect/>
            </a:stretch>
          </p:blipFill>
          <p:spPr bwMode="auto">
            <a:xfrm>
              <a:off x="0" y="-27384"/>
              <a:ext cx="9144000" cy="504056"/>
            </a:xfrm>
            <a:prstGeom prst="rect">
              <a:avLst/>
            </a:prstGeom>
            <a:noFill/>
            <a:ln w="9525">
              <a:noFill/>
              <a:miter lim="800000"/>
              <a:headEnd/>
              <a:tailEnd/>
            </a:ln>
          </p:spPr>
        </p:pic>
        <p:sp>
          <p:nvSpPr>
            <p:cNvPr id="8" name="7 Rectángulo"/>
            <p:cNvSpPr/>
            <p:nvPr/>
          </p:nvSpPr>
          <p:spPr>
            <a:xfrm>
              <a:off x="0" y="6538118"/>
              <a:ext cx="9144000" cy="369332"/>
            </a:xfrm>
            <a:prstGeom prst="rect">
              <a:avLst/>
            </a:prstGeom>
            <a:solidFill>
              <a:schemeClr val="tx1"/>
            </a:solidFill>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9" name="8 Conector recto"/>
            <p:cNvCxnSpPr/>
            <p:nvPr/>
          </p:nvCxnSpPr>
          <p:spPr>
            <a:xfrm>
              <a:off x="7164288" y="6552728"/>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219709434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44 Rectángulo"/>
          <p:cNvSpPr/>
          <p:nvPr/>
        </p:nvSpPr>
        <p:spPr>
          <a:xfrm>
            <a:off x="107504" y="0"/>
            <a:ext cx="8928992" cy="6480720"/>
          </a:xfrm>
          <a:prstGeom prst="rect">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s-SV"/>
          </a:p>
        </p:txBody>
      </p:sp>
      <p:cxnSp>
        <p:nvCxnSpPr>
          <p:cNvPr id="22" name="21 Conector curvado"/>
          <p:cNvCxnSpPr/>
          <p:nvPr/>
        </p:nvCxnSpPr>
        <p:spPr>
          <a:xfrm rot="5400000" flipH="1" flipV="1">
            <a:off x="2088512" y="1340768"/>
            <a:ext cx="12700" cy="1872208"/>
          </a:xfrm>
          <a:prstGeom prst="bentConnector3">
            <a:avLst>
              <a:gd name="adj1" fmla="val 388800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06" name="105 Conector recto de flecha"/>
          <p:cNvCxnSpPr>
            <a:stCxn id="5" idx="2"/>
          </p:cNvCxnSpPr>
          <p:nvPr/>
        </p:nvCxnSpPr>
        <p:spPr>
          <a:xfrm rot="16200000" flipH="1">
            <a:off x="926540" y="2807876"/>
            <a:ext cx="576106" cy="234098"/>
          </a:xfrm>
          <a:prstGeom prst="bentConnector3">
            <a:avLst>
              <a:gd name="adj1" fmla="val 50000"/>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24" name="123 Forma"/>
          <p:cNvCxnSpPr/>
          <p:nvPr/>
        </p:nvCxnSpPr>
        <p:spPr>
          <a:xfrm flipV="1">
            <a:off x="2267744" y="2636912"/>
            <a:ext cx="4428000" cy="720000"/>
          </a:xfrm>
          <a:prstGeom prst="bentConnector2">
            <a:avLst/>
          </a:prstGeom>
          <a:ln cmpd="sng">
            <a:prstDash val="solid"/>
            <a:tailEnd type="arrow"/>
          </a:ln>
        </p:spPr>
        <p:style>
          <a:lnRef idx="2">
            <a:schemeClr val="accent3"/>
          </a:lnRef>
          <a:fillRef idx="0">
            <a:schemeClr val="accent3"/>
          </a:fillRef>
          <a:effectRef idx="1">
            <a:schemeClr val="accent3"/>
          </a:effectRef>
          <a:fontRef idx="minor">
            <a:schemeClr val="tx1"/>
          </a:fontRef>
        </p:style>
      </p:cxnSp>
      <p:cxnSp>
        <p:nvCxnSpPr>
          <p:cNvPr id="126" name="125 Conector curvado"/>
          <p:cNvCxnSpPr/>
          <p:nvPr/>
        </p:nvCxnSpPr>
        <p:spPr>
          <a:xfrm rot="5400000" flipH="1" flipV="1">
            <a:off x="4907882" y="537222"/>
            <a:ext cx="12700" cy="3492000"/>
          </a:xfrm>
          <a:prstGeom prst="bentConnector3">
            <a:avLst>
              <a:gd name="adj1" fmla="val 403200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29" name="128 Forma"/>
          <p:cNvCxnSpPr/>
          <p:nvPr/>
        </p:nvCxnSpPr>
        <p:spPr>
          <a:xfrm flipV="1">
            <a:off x="3860776" y="2636872"/>
            <a:ext cx="2700000" cy="1188000"/>
          </a:xfrm>
          <a:prstGeom prst="bentConnector2">
            <a:avLst/>
          </a:prstGeom>
          <a:ln cmpd="sng">
            <a:tailEnd type="arrow"/>
          </a:ln>
        </p:spPr>
        <p:style>
          <a:lnRef idx="2">
            <a:schemeClr val="accent4"/>
          </a:lnRef>
          <a:fillRef idx="0">
            <a:schemeClr val="accent4"/>
          </a:fillRef>
          <a:effectRef idx="1">
            <a:schemeClr val="accent4"/>
          </a:effectRef>
          <a:fontRef idx="minor">
            <a:schemeClr val="tx1"/>
          </a:fontRef>
        </p:style>
      </p:cxnSp>
      <p:cxnSp>
        <p:nvCxnSpPr>
          <p:cNvPr id="131" name="130 Forma"/>
          <p:cNvCxnSpPr/>
          <p:nvPr/>
        </p:nvCxnSpPr>
        <p:spPr>
          <a:xfrm rot="5400000">
            <a:off x="4410352" y="4384848"/>
            <a:ext cx="1152000" cy="1620000"/>
          </a:xfrm>
          <a:prstGeom prst="bentConnector2">
            <a:avLst/>
          </a:prstGeom>
          <a:ln cmpd="sng">
            <a:tailEnd type="arrow"/>
          </a:ln>
        </p:spPr>
        <p:style>
          <a:lnRef idx="2">
            <a:schemeClr val="accent5"/>
          </a:lnRef>
          <a:fillRef idx="0">
            <a:schemeClr val="accent5"/>
          </a:fillRef>
          <a:effectRef idx="1">
            <a:schemeClr val="accent5"/>
          </a:effectRef>
          <a:fontRef idx="minor">
            <a:schemeClr val="tx1"/>
          </a:fontRef>
        </p:style>
      </p:cxnSp>
      <p:cxnSp>
        <p:nvCxnSpPr>
          <p:cNvPr id="140" name="139 Forma"/>
          <p:cNvCxnSpPr/>
          <p:nvPr/>
        </p:nvCxnSpPr>
        <p:spPr>
          <a:xfrm rot="5400000">
            <a:off x="3798248" y="3033200"/>
            <a:ext cx="3384000" cy="2628000"/>
          </a:xfrm>
          <a:prstGeom prst="bentConnector2">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44" name="143 Forma"/>
          <p:cNvCxnSpPr>
            <a:stCxn id="88" idx="1"/>
          </p:cNvCxnSpPr>
          <p:nvPr/>
        </p:nvCxnSpPr>
        <p:spPr>
          <a:xfrm rot="5400000">
            <a:off x="5529480" y="3586809"/>
            <a:ext cx="695001" cy="3402568"/>
          </a:xfrm>
          <a:prstGeom prst="bentConnector2">
            <a:avLst/>
          </a:prstGeom>
          <a:ln cmpd="sng">
            <a:tailEnd type="arrow"/>
          </a:ln>
        </p:spPr>
        <p:style>
          <a:lnRef idx="2">
            <a:schemeClr val="accent6"/>
          </a:lnRef>
          <a:fillRef idx="0">
            <a:schemeClr val="accent6"/>
          </a:fillRef>
          <a:effectRef idx="1">
            <a:schemeClr val="accent6"/>
          </a:effectRef>
          <a:fontRef idx="minor">
            <a:schemeClr val="tx1"/>
          </a:fontRef>
        </p:style>
      </p:cxnSp>
      <p:cxnSp>
        <p:nvCxnSpPr>
          <p:cNvPr id="146" name="145 Conector curvado"/>
          <p:cNvCxnSpPr/>
          <p:nvPr/>
        </p:nvCxnSpPr>
        <p:spPr>
          <a:xfrm rot="5400000" flipH="1" flipV="1">
            <a:off x="2958080" y="3411084"/>
            <a:ext cx="2736344" cy="1188000"/>
          </a:xfrm>
          <a:prstGeom prst="bentConnector3">
            <a:avLst>
              <a:gd name="adj1" fmla="val 9231"/>
            </a:avLst>
          </a:prstGeom>
          <a:ln cmpd="sng">
            <a:prstDash val="sysDot"/>
            <a:tailEnd type="arrow"/>
          </a:ln>
        </p:spPr>
        <p:style>
          <a:lnRef idx="2">
            <a:schemeClr val="dk1"/>
          </a:lnRef>
          <a:fillRef idx="0">
            <a:schemeClr val="dk1"/>
          </a:fillRef>
          <a:effectRef idx="1">
            <a:schemeClr val="dk1"/>
          </a:effectRef>
          <a:fontRef idx="minor">
            <a:schemeClr val="tx1"/>
          </a:fontRef>
        </p:style>
      </p:cxnSp>
      <p:cxnSp>
        <p:nvCxnSpPr>
          <p:cNvPr id="150" name="149 Forma"/>
          <p:cNvCxnSpPr/>
          <p:nvPr/>
        </p:nvCxnSpPr>
        <p:spPr>
          <a:xfrm flipV="1">
            <a:off x="3816488" y="2636912"/>
            <a:ext cx="828000" cy="1116000"/>
          </a:xfrm>
          <a:prstGeom prst="bentConnector2">
            <a:avLst/>
          </a:prstGeom>
          <a:ln cmpd="sng">
            <a:prstDash val="sysDot"/>
            <a:tailEnd type="arrow"/>
          </a:ln>
        </p:spPr>
        <p:style>
          <a:lnRef idx="2">
            <a:schemeClr val="accent4"/>
          </a:lnRef>
          <a:fillRef idx="0">
            <a:schemeClr val="accent4"/>
          </a:fillRef>
          <a:effectRef idx="1">
            <a:schemeClr val="accent4"/>
          </a:effectRef>
          <a:fontRef idx="minor">
            <a:schemeClr val="tx1"/>
          </a:fontRef>
        </p:style>
      </p:cxnSp>
      <p:cxnSp>
        <p:nvCxnSpPr>
          <p:cNvPr id="158" name="157 Conector curvado"/>
          <p:cNvCxnSpPr>
            <a:stCxn id="156" idx="1"/>
          </p:cNvCxnSpPr>
          <p:nvPr/>
        </p:nvCxnSpPr>
        <p:spPr>
          <a:xfrm>
            <a:off x="755576" y="1052736"/>
            <a:ext cx="0" cy="1224136"/>
          </a:xfrm>
          <a:prstGeom prst="straightConnector1">
            <a:avLst/>
          </a:prstGeom>
          <a:ln>
            <a:prstDash val="sysDot"/>
            <a:tailEnd type="arrow"/>
          </a:ln>
        </p:spPr>
        <p:style>
          <a:lnRef idx="2">
            <a:schemeClr val="accent1"/>
          </a:lnRef>
          <a:fillRef idx="0">
            <a:schemeClr val="accent1"/>
          </a:fillRef>
          <a:effectRef idx="1">
            <a:schemeClr val="accent1"/>
          </a:effectRef>
          <a:fontRef idx="minor">
            <a:schemeClr val="tx1"/>
          </a:fontRef>
        </p:style>
      </p:cxnSp>
      <p:cxnSp>
        <p:nvCxnSpPr>
          <p:cNvPr id="160" name="159 Forma"/>
          <p:cNvCxnSpPr/>
          <p:nvPr/>
        </p:nvCxnSpPr>
        <p:spPr>
          <a:xfrm rot="5400000">
            <a:off x="3870424" y="566872"/>
            <a:ext cx="2448000" cy="6588000"/>
          </a:xfrm>
          <a:prstGeom prst="bentConnector3">
            <a:avLst>
              <a:gd name="adj1" fmla="val 158169"/>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08" name="107 Conector recto de flecha"/>
          <p:cNvCxnSpPr>
            <a:stCxn id="6" idx="2"/>
            <a:endCxn id="13" idx="3"/>
          </p:cNvCxnSpPr>
          <p:nvPr/>
        </p:nvCxnSpPr>
        <p:spPr>
          <a:xfrm rot="16200000" flipH="1">
            <a:off x="2594327" y="3012297"/>
            <a:ext cx="967019" cy="216168"/>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33" name="132 Forma"/>
          <p:cNvCxnSpPr/>
          <p:nvPr/>
        </p:nvCxnSpPr>
        <p:spPr>
          <a:xfrm rot="5400000">
            <a:off x="2988056" y="3824872"/>
            <a:ext cx="3276000" cy="900000"/>
          </a:xfrm>
          <a:prstGeom prst="bentConnector2">
            <a:avLst/>
          </a:prstGeom>
          <a:ln>
            <a:tailEnd type="arrow"/>
          </a:ln>
        </p:spPr>
        <p:style>
          <a:lnRef idx="2">
            <a:schemeClr val="accent5"/>
          </a:lnRef>
          <a:fillRef idx="0">
            <a:schemeClr val="accent5"/>
          </a:fillRef>
          <a:effectRef idx="1">
            <a:schemeClr val="accent5"/>
          </a:effectRef>
          <a:fontRef idx="minor">
            <a:schemeClr val="tx1"/>
          </a:fontRef>
        </p:style>
      </p:cxnSp>
      <p:cxnSp>
        <p:nvCxnSpPr>
          <p:cNvPr id="193" name="192 Conector recto de flecha"/>
          <p:cNvCxnSpPr/>
          <p:nvPr/>
        </p:nvCxnSpPr>
        <p:spPr>
          <a:xfrm flipV="1">
            <a:off x="1475656" y="2636912"/>
            <a:ext cx="0" cy="540000"/>
          </a:xfrm>
          <a:prstGeom prst="straightConnector1">
            <a:avLst/>
          </a:prstGeom>
          <a:ln cmpd="sng">
            <a:prstDash val="solid"/>
            <a:tailEnd type="arrow"/>
          </a:ln>
        </p:spPr>
        <p:style>
          <a:lnRef idx="2">
            <a:schemeClr val="accent3"/>
          </a:lnRef>
          <a:fillRef idx="0">
            <a:schemeClr val="accent3"/>
          </a:fillRef>
          <a:effectRef idx="1">
            <a:schemeClr val="accent3"/>
          </a:effectRef>
          <a:fontRef idx="minor">
            <a:schemeClr val="tx1"/>
          </a:fontRef>
        </p:style>
      </p:cxnSp>
      <p:cxnSp>
        <p:nvCxnSpPr>
          <p:cNvPr id="198" name="197 Forma"/>
          <p:cNvCxnSpPr/>
          <p:nvPr/>
        </p:nvCxnSpPr>
        <p:spPr>
          <a:xfrm rot="16200000" flipH="1">
            <a:off x="557887" y="2879824"/>
            <a:ext cx="3060000" cy="2592000"/>
          </a:xfrm>
          <a:prstGeom prst="bentConnector2">
            <a:avLst/>
          </a:prstGeom>
          <a:ln>
            <a:tailEnd type="arrow"/>
          </a:ln>
        </p:spPr>
        <p:style>
          <a:lnRef idx="2">
            <a:schemeClr val="accent3"/>
          </a:lnRef>
          <a:fillRef idx="0">
            <a:schemeClr val="accent3"/>
          </a:fillRef>
          <a:effectRef idx="1">
            <a:schemeClr val="accent3"/>
          </a:effectRef>
          <a:fontRef idx="minor">
            <a:schemeClr val="tx1"/>
          </a:fontRef>
        </p:style>
      </p:cxnSp>
      <p:cxnSp>
        <p:nvCxnSpPr>
          <p:cNvPr id="58" name="57 Forma"/>
          <p:cNvCxnSpPr>
            <a:endCxn id="136" idx="2"/>
          </p:cNvCxnSpPr>
          <p:nvPr/>
        </p:nvCxnSpPr>
        <p:spPr>
          <a:xfrm rot="16200000" flipH="1">
            <a:off x="-54514" y="3591018"/>
            <a:ext cx="2268252" cy="360040"/>
          </a:xfrm>
          <a:prstGeom prst="bentConnector2">
            <a:avLst/>
          </a:prstGeom>
          <a:ln>
            <a:tailEnd type="arrow"/>
          </a:ln>
        </p:spPr>
        <p:style>
          <a:lnRef idx="2">
            <a:schemeClr val="accent3"/>
          </a:lnRef>
          <a:fillRef idx="0">
            <a:schemeClr val="accent3"/>
          </a:fillRef>
          <a:effectRef idx="1">
            <a:schemeClr val="accent3"/>
          </a:effectRef>
          <a:fontRef idx="minor">
            <a:schemeClr val="tx1"/>
          </a:fontRef>
        </p:style>
      </p:cxnSp>
      <p:cxnSp>
        <p:nvCxnSpPr>
          <p:cNvPr id="66" name="65 Forma"/>
          <p:cNvCxnSpPr/>
          <p:nvPr/>
        </p:nvCxnSpPr>
        <p:spPr>
          <a:xfrm rot="5400000">
            <a:off x="2565120" y="2474913"/>
            <a:ext cx="2268000" cy="2592000"/>
          </a:xfrm>
          <a:prstGeom prst="bentConnector2">
            <a:avLst/>
          </a:prstGeom>
          <a:ln>
            <a:tailEnd type="arrow"/>
          </a:ln>
        </p:spPr>
        <p:style>
          <a:lnRef idx="2">
            <a:schemeClr val="accent5"/>
          </a:lnRef>
          <a:fillRef idx="0">
            <a:schemeClr val="accent5"/>
          </a:fillRef>
          <a:effectRef idx="1">
            <a:schemeClr val="accent5"/>
          </a:effectRef>
          <a:fontRef idx="minor">
            <a:schemeClr val="tx1"/>
          </a:fontRef>
        </p:style>
      </p:cxnSp>
      <p:grpSp>
        <p:nvGrpSpPr>
          <p:cNvPr id="2" name="99 Grupo"/>
          <p:cNvGrpSpPr/>
          <p:nvPr/>
        </p:nvGrpSpPr>
        <p:grpSpPr>
          <a:xfrm>
            <a:off x="107504" y="116632"/>
            <a:ext cx="8928992" cy="6264696"/>
            <a:chOff x="107504" y="116632"/>
            <a:chExt cx="8928992" cy="6264696"/>
          </a:xfrm>
        </p:grpSpPr>
        <p:sp>
          <p:nvSpPr>
            <p:cNvPr id="6" name="5 Rectángulo redondeado">
              <a:hlinkClick r:id="rId2" action="ppaction://hlinksldjump"/>
            </p:cNvPr>
            <p:cNvSpPr/>
            <p:nvPr/>
          </p:nvSpPr>
          <p:spPr>
            <a:xfrm>
              <a:off x="2339752" y="2276872"/>
              <a:ext cx="1260000" cy="360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SV" sz="1000" dirty="0" smtClean="0"/>
                <a:t>Centro de Llamadas</a:t>
              </a:r>
              <a:endParaRPr lang="es-SV" sz="1000" dirty="0"/>
            </a:p>
          </p:txBody>
        </p:sp>
        <p:sp>
          <p:nvSpPr>
            <p:cNvPr id="7" name="6 Rectángulo redondeado">
              <a:hlinkClick r:id="rId2" action="ppaction://hlinksldjump"/>
            </p:cNvPr>
            <p:cNvSpPr/>
            <p:nvPr/>
          </p:nvSpPr>
          <p:spPr>
            <a:xfrm>
              <a:off x="4355976" y="2276872"/>
              <a:ext cx="1260000" cy="360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SV" sz="1000" dirty="0" smtClean="0"/>
                <a:t>Análisis Documental</a:t>
              </a:r>
              <a:endParaRPr lang="es-SV" sz="1000" dirty="0"/>
            </a:p>
          </p:txBody>
        </p:sp>
        <p:sp>
          <p:nvSpPr>
            <p:cNvPr id="8" name="7 Rectángulo redondeado">
              <a:hlinkClick r:id="rId3" action="ppaction://hlinksldjump"/>
            </p:cNvPr>
            <p:cNvSpPr/>
            <p:nvPr/>
          </p:nvSpPr>
          <p:spPr>
            <a:xfrm>
              <a:off x="6264328" y="2276872"/>
              <a:ext cx="1260000" cy="360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SV" sz="1000" dirty="0" smtClean="0"/>
                <a:t>Gestión de Campo</a:t>
              </a:r>
              <a:endParaRPr lang="es-SV" sz="1000" dirty="0"/>
            </a:p>
          </p:txBody>
        </p:sp>
        <p:sp>
          <p:nvSpPr>
            <p:cNvPr id="9" name="8 Rectángulo redondeado">
              <a:hlinkClick r:id="" action="ppaction://noaction"/>
            </p:cNvPr>
            <p:cNvSpPr/>
            <p:nvPr/>
          </p:nvSpPr>
          <p:spPr>
            <a:xfrm>
              <a:off x="7596336" y="2276872"/>
              <a:ext cx="1260000" cy="3600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sz="1000" dirty="0" smtClean="0"/>
                <a:t>Fiscalización Determinativa</a:t>
              </a:r>
              <a:endParaRPr lang="es-SV" sz="1000" dirty="0"/>
            </a:p>
          </p:txBody>
        </p:sp>
        <p:sp>
          <p:nvSpPr>
            <p:cNvPr id="10" name="9 Nube">
              <a:hlinkClick r:id="" action="ppaction://noaction"/>
            </p:cNvPr>
            <p:cNvSpPr/>
            <p:nvPr/>
          </p:nvSpPr>
          <p:spPr>
            <a:xfrm>
              <a:off x="1007744" y="3140968"/>
              <a:ext cx="1260000" cy="540000"/>
            </a:xfrm>
            <a:prstGeom prst="cloud">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SV" sz="900" dirty="0" smtClean="0"/>
                <a:t>Correo Recibido</a:t>
              </a:r>
              <a:endParaRPr lang="es-SV" sz="900" dirty="0"/>
            </a:p>
          </p:txBody>
        </p:sp>
        <p:sp>
          <p:nvSpPr>
            <p:cNvPr id="13" name="12 Nube">
              <a:hlinkClick r:id="rId4" action="ppaction://hlinksldjump"/>
            </p:cNvPr>
            <p:cNvSpPr/>
            <p:nvPr/>
          </p:nvSpPr>
          <p:spPr>
            <a:xfrm>
              <a:off x="2519920" y="3573016"/>
              <a:ext cx="1332000" cy="540000"/>
            </a:xfrm>
            <a:prstGeom prst="cloud">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SV" sz="900" dirty="0" err="1" smtClean="0"/>
                <a:t>Contrib</a:t>
              </a:r>
              <a:r>
                <a:rPr lang="es-SV" sz="900" dirty="0" smtClean="0"/>
                <a:t>.</a:t>
              </a:r>
            </a:p>
            <a:p>
              <a:pPr algn="ctr"/>
              <a:r>
                <a:rPr lang="es-SV" sz="900" dirty="0" smtClean="0"/>
                <a:t>Contactado</a:t>
              </a:r>
              <a:endParaRPr lang="es-SV" sz="900" dirty="0"/>
            </a:p>
          </p:txBody>
        </p:sp>
        <p:sp>
          <p:nvSpPr>
            <p:cNvPr id="14" name="13 Nube">
              <a:hlinkClick r:id="rId3" action="ppaction://hlinksldjump"/>
            </p:cNvPr>
            <p:cNvSpPr/>
            <p:nvPr/>
          </p:nvSpPr>
          <p:spPr>
            <a:xfrm>
              <a:off x="5148064" y="4041128"/>
              <a:ext cx="1260000" cy="540000"/>
            </a:xfrm>
            <a:prstGeom prst="cloud">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SV" sz="800" dirty="0" err="1" smtClean="0">
                  <a:latin typeface="Arial" pitchFamily="34" charset="0"/>
                  <a:cs typeface="Arial" pitchFamily="34" charset="0"/>
                </a:rPr>
                <a:t>Contrib</a:t>
              </a:r>
              <a:r>
                <a:rPr lang="es-SV" sz="800" dirty="0" smtClean="0">
                  <a:latin typeface="Arial" pitchFamily="34" charset="0"/>
                  <a:cs typeface="Arial" pitchFamily="34" charset="0"/>
                </a:rPr>
                <a:t>. con Fecha Compromiso</a:t>
              </a:r>
              <a:endParaRPr lang="es-SV" sz="800" dirty="0">
                <a:latin typeface="Arial" pitchFamily="34" charset="0"/>
                <a:cs typeface="Arial" pitchFamily="34" charset="0"/>
              </a:endParaRPr>
            </a:p>
          </p:txBody>
        </p:sp>
        <p:sp>
          <p:nvSpPr>
            <p:cNvPr id="15" name="14 Cilindro">
              <a:hlinkClick r:id="" action="ppaction://noaction"/>
            </p:cNvPr>
            <p:cNvSpPr/>
            <p:nvPr/>
          </p:nvSpPr>
          <p:spPr>
            <a:xfrm>
              <a:off x="3384440" y="5373216"/>
              <a:ext cx="792088" cy="1008112"/>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SV" sz="1000" dirty="0" smtClean="0"/>
                <a:t>Bolsón</a:t>
              </a:r>
              <a:endParaRPr lang="es-SV" sz="1000" dirty="0"/>
            </a:p>
          </p:txBody>
        </p:sp>
        <p:cxnSp>
          <p:nvCxnSpPr>
            <p:cNvPr id="26" name="25 Conector curvado"/>
            <p:cNvCxnSpPr/>
            <p:nvPr/>
          </p:nvCxnSpPr>
          <p:spPr>
            <a:xfrm rot="5400000" flipH="1" flipV="1">
              <a:off x="3953226" y="-615170"/>
              <a:ext cx="12700" cy="5796784"/>
            </a:xfrm>
            <a:prstGeom prst="bentConnector3">
              <a:avLst>
                <a:gd name="adj1" fmla="val 5328002"/>
              </a:avLst>
            </a:prstGeom>
            <a:ln>
              <a:tailEnd type="arrow"/>
            </a:ln>
          </p:spPr>
          <p:style>
            <a:lnRef idx="2">
              <a:schemeClr val="accent3"/>
            </a:lnRef>
            <a:fillRef idx="0">
              <a:schemeClr val="accent3"/>
            </a:fillRef>
            <a:effectRef idx="1">
              <a:schemeClr val="accent3"/>
            </a:effectRef>
            <a:fontRef idx="minor">
              <a:schemeClr val="tx1"/>
            </a:fontRef>
          </p:style>
        </p:cxnSp>
        <p:sp>
          <p:nvSpPr>
            <p:cNvPr id="88" name="87 Nube">
              <a:hlinkClick r:id="" action="ppaction://noaction"/>
            </p:cNvPr>
            <p:cNvSpPr/>
            <p:nvPr/>
          </p:nvSpPr>
          <p:spPr>
            <a:xfrm>
              <a:off x="6948264" y="4401168"/>
              <a:ext cx="1260000" cy="540000"/>
            </a:xfrm>
            <a:prstGeom prst="cloud">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SV" sz="900" dirty="0" smtClean="0"/>
                <a:t>Nota Exhorto</a:t>
              </a:r>
            </a:p>
            <a:p>
              <a:pPr algn="ctr"/>
              <a:r>
                <a:rPr lang="es-SV" sz="900" dirty="0" smtClean="0"/>
                <a:t>Entregada a </a:t>
              </a:r>
              <a:r>
                <a:rPr lang="es-SV" sz="900" dirty="0" err="1" smtClean="0"/>
                <a:t>Contrib</a:t>
              </a:r>
              <a:r>
                <a:rPr lang="es-SV" sz="900" dirty="0" smtClean="0"/>
                <a:t>.</a:t>
              </a:r>
              <a:endParaRPr lang="es-SV" sz="900" dirty="0"/>
            </a:p>
          </p:txBody>
        </p:sp>
        <p:cxnSp>
          <p:nvCxnSpPr>
            <p:cNvPr id="112" name="111 Conector recto de flecha"/>
            <p:cNvCxnSpPr/>
            <p:nvPr/>
          </p:nvCxnSpPr>
          <p:spPr>
            <a:xfrm rot="16200000" flipH="1">
              <a:off x="6336256" y="3193473"/>
              <a:ext cx="1764000" cy="684000"/>
            </a:xfrm>
            <a:prstGeom prst="bent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20" name="119 Forma"/>
            <p:cNvCxnSpPr/>
            <p:nvPr/>
          </p:nvCxnSpPr>
          <p:spPr>
            <a:xfrm flipV="1">
              <a:off x="2159808" y="2636912"/>
              <a:ext cx="684000" cy="576000"/>
            </a:xfrm>
            <a:prstGeom prst="bentConnector2">
              <a:avLst/>
            </a:prstGeom>
            <a:ln cmpd="sng">
              <a:prstDash val="solid"/>
              <a:tailEnd type="arrow"/>
            </a:ln>
          </p:spPr>
          <p:style>
            <a:lnRef idx="2">
              <a:schemeClr val="accent3"/>
            </a:lnRef>
            <a:fillRef idx="0">
              <a:schemeClr val="accent3"/>
            </a:fillRef>
            <a:effectRef idx="1">
              <a:schemeClr val="accent3"/>
            </a:effectRef>
            <a:fontRef idx="minor">
              <a:schemeClr val="tx1"/>
            </a:fontRef>
          </p:style>
        </p:cxnSp>
        <p:cxnSp>
          <p:nvCxnSpPr>
            <p:cNvPr id="122" name="121 Forma"/>
            <p:cNvCxnSpPr/>
            <p:nvPr/>
          </p:nvCxnSpPr>
          <p:spPr>
            <a:xfrm flipV="1">
              <a:off x="2222024" y="2636912"/>
              <a:ext cx="2556000" cy="648000"/>
            </a:xfrm>
            <a:prstGeom prst="bentConnector2">
              <a:avLst/>
            </a:prstGeom>
            <a:ln cmpd="sng">
              <a:prstDash val="sysDot"/>
              <a:tailEnd type="arrow"/>
            </a:ln>
          </p:spPr>
          <p:style>
            <a:lnRef idx="2">
              <a:schemeClr val="accent3"/>
            </a:lnRef>
            <a:fillRef idx="0">
              <a:schemeClr val="accent3"/>
            </a:fillRef>
            <a:effectRef idx="1">
              <a:schemeClr val="accent3"/>
            </a:effectRef>
            <a:fontRef idx="minor">
              <a:schemeClr val="tx1"/>
            </a:fontRef>
          </p:style>
        </p:cxnSp>
        <p:sp>
          <p:nvSpPr>
            <p:cNvPr id="136" name="135 Redondear rectángulo de esquina diagonal">
              <a:hlinkClick r:id="" action="ppaction://noaction"/>
            </p:cNvPr>
            <p:cNvSpPr/>
            <p:nvPr/>
          </p:nvSpPr>
          <p:spPr>
            <a:xfrm>
              <a:off x="1259632" y="4725144"/>
              <a:ext cx="1152128" cy="360040"/>
            </a:xfrm>
            <a:prstGeom prst="round2Diag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SV" sz="1000" dirty="0" smtClean="0"/>
                <a:t>Caso Cerrado</a:t>
              </a:r>
              <a:endParaRPr lang="es-SV" sz="1000" dirty="0"/>
            </a:p>
          </p:txBody>
        </p:sp>
        <p:cxnSp>
          <p:nvCxnSpPr>
            <p:cNvPr id="142" name="141 Forma"/>
            <p:cNvCxnSpPr/>
            <p:nvPr/>
          </p:nvCxnSpPr>
          <p:spPr>
            <a:xfrm rot="10800000">
              <a:off x="4527128" y="2636912"/>
              <a:ext cx="2484000" cy="2052000"/>
            </a:xfrm>
            <a:prstGeom prst="bentConnector2">
              <a:avLst/>
            </a:prstGeom>
            <a:ln cmpd="sng">
              <a:prstDash val="sysDot"/>
              <a:tailEnd type="arrow"/>
            </a:ln>
          </p:spPr>
          <p:style>
            <a:lnRef idx="2">
              <a:schemeClr val="accent6"/>
            </a:lnRef>
            <a:fillRef idx="0">
              <a:schemeClr val="accent6"/>
            </a:fillRef>
            <a:effectRef idx="1">
              <a:schemeClr val="accent6"/>
            </a:effectRef>
            <a:fontRef idx="minor">
              <a:schemeClr val="tx1"/>
            </a:fontRef>
          </p:style>
        </p:cxnSp>
        <p:cxnSp>
          <p:nvCxnSpPr>
            <p:cNvPr id="152" name="151 Conector curvado"/>
            <p:cNvCxnSpPr/>
            <p:nvPr/>
          </p:nvCxnSpPr>
          <p:spPr>
            <a:xfrm rot="10800000">
              <a:off x="683569" y="2636912"/>
              <a:ext cx="2700000" cy="3240360"/>
            </a:xfrm>
            <a:prstGeom prst="bentConnector2">
              <a:avLst/>
            </a:prstGeom>
            <a:ln cmpd="sng">
              <a:prstDash val="sysDot"/>
              <a:tailEnd type="arrow"/>
            </a:ln>
          </p:spPr>
          <p:style>
            <a:lnRef idx="2">
              <a:schemeClr val="dk1"/>
            </a:lnRef>
            <a:fillRef idx="0">
              <a:schemeClr val="dk1"/>
            </a:fillRef>
            <a:effectRef idx="1">
              <a:schemeClr val="dk1"/>
            </a:effectRef>
            <a:fontRef idx="minor">
              <a:schemeClr val="tx1"/>
            </a:fontRef>
          </p:style>
        </p:cxnSp>
        <p:cxnSp>
          <p:nvCxnSpPr>
            <p:cNvPr id="154" name="153 Forma"/>
            <p:cNvCxnSpPr/>
            <p:nvPr/>
          </p:nvCxnSpPr>
          <p:spPr>
            <a:xfrm rot="5400000" flipH="1" flipV="1">
              <a:off x="4504502" y="-1281174"/>
              <a:ext cx="12700" cy="7128792"/>
            </a:xfrm>
            <a:prstGeom prst="bentConnector3">
              <a:avLst>
                <a:gd name="adj1" fmla="val 6696002"/>
              </a:avLst>
            </a:prstGeom>
            <a:ln>
              <a:tailEnd type="arrow"/>
            </a:ln>
          </p:spPr>
          <p:style>
            <a:lnRef idx="2">
              <a:schemeClr val="accent3"/>
            </a:lnRef>
            <a:fillRef idx="0">
              <a:schemeClr val="accent3"/>
            </a:fillRef>
            <a:effectRef idx="1">
              <a:schemeClr val="accent3"/>
            </a:effectRef>
            <a:fontRef idx="minor">
              <a:schemeClr val="tx1"/>
            </a:fontRef>
          </p:style>
        </p:cxnSp>
        <p:sp>
          <p:nvSpPr>
            <p:cNvPr id="156" name="155 Redondear rectángulo de esquina diagonal"/>
            <p:cNvSpPr/>
            <p:nvPr/>
          </p:nvSpPr>
          <p:spPr>
            <a:xfrm>
              <a:off x="179512" y="692696"/>
              <a:ext cx="1152128" cy="360040"/>
            </a:xfrm>
            <a:prstGeom prst="round2Diag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SV" sz="1000" dirty="0" smtClean="0"/>
                <a:t>Selección Casos</a:t>
              </a:r>
              <a:endParaRPr lang="es-SV" sz="1000" dirty="0"/>
            </a:p>
          </p:txBody>
        </p:sp>
        <p:cxnSp>
          <p:nvCxnSpPr>
            <p:cNvPr id="110" name="109 Conector recto de flecha"/>
            <p:cNvCxnSpPr/>
            <p:nvPr/>
          </p:nvCxnSpPr>
          <p:spPr>
            <a:xfrm rot="16200000" flipH="1">
              <a:off x="4698064" y="3086913"/>
              <a:ext cx="1404000" cy="504000"/>
            </a:xfrm>
            <a:prstGeom prst="bentConnector3">
              <a:avLst>
                <a:gd name="adj1" fmla="val 39114"/>
              </a:avLst>
            </a:prstGeom>
            <a:ln>
              <a:tailEnd type="arrow"/>
            </a:ln>
          </p:spPr>
          <p:style>
            <a:lnRef idx="2">
              <a:schemeClr val="accent5"/>
            </a:lnRef>
            <a:fillRef idx="0">
              <a:schemeClr val="accent5"/>
            </a:fillRef>
            <a:effectRef idx="1">
              <a:schemeClr val="accent5"/>
            </a:effectRef>
            <a:fontRef idx="minor">
              <a:schemeClr val="tx1"/>
            </a:fontRef>
          </p:style>
        </p:cxnSp>
        <p:sp>
          <p:nvSpPr>
            <p:cNvPr id="189" name="188 CuadroTexto"/>
            <p:cNvSpPr txBox="1"/>
            <p:nvPr/>
          </p:nvSpPr>
          <p:spPr>
            <a:xfrm>
              <a:off x="107504" y="116632"/>
              <a:ext cx="8928992" cy="46166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s-SV" sz="2400" b="1" dirty="0" smtClean="0">
                  <a:ln w="18415" cmpd="sng">
                    <a:solidFill>
                      <a:srgbClr val="FFFFFF"/>
                    </a:solidFill>
                    <a:prstDash val="solid"/>
                  </a:ln>
                  <a:solidFill>
                    <a:sysClr val="windowText" lastClr="000000"/>
                  </a:solidFill>
                </a:rPr>
                <a:t>FLUJO DE </a:t>
              </a:r>
              <a:r>
                <a:rPr lang="es-SV" sz="2400" b="1" dirty="0" smtClean="0">
                  <a:ln w="18415" cmpd="sng">
                    <a:solidFill>
                      <a:srgbClr val="FFFFFF"/>
                    </a:solidFill>
                    <a:prstDash val="solid"/>
                  </a:ln>
                  <a:solidFill>
                    <a:sysClr val="windowText" lastClr="000000"/>
                  </a:solidFill>
                </a:rPr>
                <a:t>PROCESO </a:t>
              </a:r>
              <a:r>
                <a:rPr lang="es-SV" sz="2400" b="1" dirty="0" smtClean="0">
                  <a:ln w="18415" cmpd="sng">
                    <a:solidFill>
                      <a:srgbClr val="FFFFFF"/>
                    </a:solidFill>
                    <a:prstDash val="solid"/>
                  </a:ln>
                  <a:solidFill>
                    <a:sysClr val="windowText" lastClr="000000"/>
                  </a:solidFill>
                </a:rPr>
                <a:t>DE FISCALIZACIÓN MASIVA</a:t>
              </a:r>
              <a:endParaRPr lang="es-SV" sz="2400" b="1" dirty="0">
                <a:ln w="18415" cmpd="sng">
                  <a:solidFill>
                    <a:srgbClr val="FFFFFF"/>
                  </a:solidFill>
                  <a:prstDash val="solid"/>
                </a:ln>
                <a:solidFill>
                  <a:sysClr val="windowText" lastClr="000000"/>
                </a:solidFill>
              </a:endParaRPr>
            </a:p>
          </p:txBody>
        </p:sp>
        <p:cxnSp>
          <p:nvCxnSpPr>
            <p:cNvPr id="191" name="190 Forma"/>
            <p:cNvCxnSpPr/>
            <p:nvPr/>
          </p:nvCxnSpPr>
          <p:spPr>
            <a:xfrm rot="16200000" flipV="1">
              <a:off x="4959544" y="3100004"/>
              <a:ext cx="1620000" cy="324000"/>
            </a:xfrm>
            <a:prstGeom prst="bentConnector2">
              <a:avLst/>
            </a:prstGeom>
            <a:ln cmpd="sng">
              <a:prstDash val="sysDot"/>
              <a:tailEnd type="arrow"/>
            </a:ln>
          </p:spPr>
          <p:style>
            <a:lnRef idx="2">
              <a:schemeClr val="accent5"/>
            </a:lnRef>
            <a:fillRef idx="0">
              <a:schemeClr val="accent5"/>
            </a:fillRef>
            <a:effectRef idx="1">
              <a:schemeClr val="accent5"/>
            </a:effectRef>
            <a:fontRef idx="minor">
              <a:schemeClr val="tx1"/>
            </a:fontRef>
          </p:style>
        </p:cxnSp>
        <p:sp>
          <p:nvSpPr>
            <p:cNvPr id="5" name="4 Rectángulo redondeado">
              <a:hlinkClick r:id="rId4" action="ppaction://hlinksldjump"/>
            </p:cNvPr>
            <p:cNvSpPr/>
            <p:nvPr/>
          </p:nvSpPr>
          <p:spPr>
            <a:xfrm>
              <a:off x="467544" y="2276872"/>
              <a:ext cx="1260000" cy="3600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SV" sz="1000" dirty="0" smtClean="0"/>
                <a:t>USC</a:t>
              </a:r>
              <a:endParaRPr lang="es-SV" sz="1000" dirty="0"/>
            </a:p>
          </p:txBody>
        </p:sp>
      </p:grpSp>
      <p:sp>
        <p:nvSpPr>
          <p:cNvPr id="46" name="45 Rectángulo"/>
          <p:cNvSpPr/>
          <p:nvPr/>
        </p:nvSpPr>
        <p:spPr>
          <a:xfrm>
            <a:off x="0" y="6538118"/>
            <a:ext cx="9144000" cy="369332"/>
          </a:xfrm>
          <a:prstGeom prst="rect">
            <a:avLst/>
          </a:prstGeom>
          <a:solidFill>
            <a:schemeClr val="tx1"/>
          </a:solidFill>
        </p:spPr>
        <p:txBody>
          <a:bodyPr wrap="square">
            <a:spAutoFit/>
          </a:bodyPr>
          <a:lstStyle/>
          <a:p>
            <a:pPr>
              <a:defRPr/>
            </a:pPr>
            <a:r>
              <a:rPr lang="es-ES" b="1" dirty="0" smtClean="0">
                <a:solidFill>
                  <a:schemeClr val="bg1">
                    <a:lumMod val="65000"/>
                  </a:schemeClr>
                </a:solidFill>
              </a:rPr>
              <a:t>Dirección General de Impuestos Internos			        	Agosto 2013</a:t>
            </a:r>
            <a:endParaRPr lang="es-ES" dirty="0">
              <a:solidFill>
                <a:schemeClr val="bg1"/>
              </a:solidFill>
              <a:latin typeface="+mn-lt"/>
            </a:endParaRPr>
          </a:p>
        </p:txBody>
      </p:sp>
      <p:cxnSp>
        <p:nvCxnSpPr>
          <p:cNvPr id="47" name="46 Conector recto"/>
          <p:cNvCxnSpPr/>
          <p:nvPr/>
        </p:nvCxnSpPr>
        <p:spPr>
          <a:xfrm>
            <a:off x="7164288" y="6597352"/>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47 Conector recto"/>
          <p:cNvCxnSpPr/>
          <p:nvPr/>
        </p:nvCxnSpPr>
        <p:spPr>
          <a:xfrm>
            <a:off x="7164288" y="6525344"/>
            <a:ext cx="0" cy="26064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598385799"/>
      </p:ext>
    </p:extLst>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1531</TotalTime>
  <Words>1521</Words>
  <Application>Microsoft Office PowerPoint</Application>
  <PresentationFormat>Presentación en pantalla (4:3)</PresentationFormat>
  <Paragraphs>290</Paragraphs>
  <Slides>27</Slides>
  <Notes>1</Notes>
  <HiddenSlides>0</HiddenSlides>
  <MMClips>0</MMClips>
  <ScaleCrop>false</ScaleCrop>
  <HeadingPairs>
    <vt:vector size="4" baseType="variant">
      <vt:variant>
        <vt:lpstr>Tema</vt:lpstr>
      </vt:variant>
      <vt:variant>
        <vt:i4>1</vt:i4>
      </vt:variant>
      <vt:variant>
        <vt:lpstr>Títulos de diapositiva</vt:lpstr>
      </vt:variant>
      <vt:variant>
        <vt:i4>27</vt:i4>
      </vt:variant>
    </vt:vector>
  </HeadingPairs>
  <TitlesOfParts>
    <vt:vector size="28" baseType="lpstr">
      <vt:lpstr>Tema de Office</vt:lpstr>
      <vt:lpstr>Diapositiva 1</vt:lpstr>
      <vt:lpstr>Diapositiva 2</vt:lpstr>
      <vt:lpstr>Diapositiva 3</vt:lpstr>
      <vt:lpstr>Diapositiva 4</vt:lpstr>
      <vt:lpstr>Diapositiva 5</vt:lpstr>
      <vt:lpstr>Diapositiva 6</vt:lpstr>
      <vt:lpstr>Diapositiva 7</vt:lpstr>
      <vt:lpstr>Fiscalización Masiva  y sus características</vt:lpstr>
      <vt:lpstr>Diapositiva 9</vt:lpstr>
      <vt:lpstr>ACUERDO DE CREACIÓN</vt:lpstr>
      <vt:lpstr>Diapositiva 11</vt:lpstr>
      <vt:lpstr>CONTROL MASIVO</vt:lpstr>
      <vt:lpstr>SECCIÓN DE PLANES MASIVOS</vt:lpstr>
      <vt:lpstr>OBJETIVO GENERAL</vt:lpstr>
      <vt:lpstr>OBJETIVOS ESPECIFICOS</vt:lpstr>
      <vt:lpstr>SISTEMA DE GESTIÓN DE LA CALIDAD</vt:lpstr>
      <vt:lpstr>Diapositiva 17</vt:lpstr>
      <vt:lpstr>PLAN DIFERENCIA RETENCIONES RENTA</vt:lpstr>
      <vt:lpstr>PLAN DIFERENCIA RETENCION IVA</vt:lpstr>
      <vt:lpstr>PLAN SEGUIMIENTO CONTRIBUYENTES INSCRITOS</vt:lpstr>
      <vt:lpstr>   PLAN SEGUIMIENTO DENUNCIA DE TERCEROS   </vt:lpstr>
      <vt:lpstr>   PLAN VERIFICACION DE EMISION Y ENTREGA DE DOCUMENTOS (PUNTO FIJO)</vt:lpstr>
      <vt:lpstr>    PLAN VERIFICACION EMISION DE DOCUMENTOS   </vt:lpstr>
      <vt:lpstr>PLAN VERIFICACION DE EMISION DE DOCUMENTOS</vt:lpstr>
      <vt:lpstr>Diapositiva 25</vt:lpstr>
      <vt:lpstr>Diapositiva 26</vt:lpstr>
      <vt:lpstr>GRACIAS POR SU ATENCIÓN!</vt:lpstr>
    </vt:vector>
  </TitlesOfParts>
  <Company>Your Company Name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Your User Name</dc:creator>
  <cp:lastModifiedBy>Your User Name</cp:lastModifiedBy>
  <cp:revision>358</cp:revision>
  <dcterms:created xsi:type="dcterms:W3CDTF">2013-08-07T16:54:24Z</dcterms:created>
  <dcterms:modified xsi:type="dcterms:W3CDTF">2013-08-15T17:26:48Z</dcterms:modified>
</cp:coreProperties>
</file>